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6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8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57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8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1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51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5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9E37-DFD1-4816-8A3B-AE50D555C20C}" type="datetimeFigureOut">
              <a:rPr lang="ru-RU" smtClean="0"/>
              <a:t>11.03.2017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3FA3-9764-43AF-ABEE-EAD7F420B6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b="1" i="1" u="sng" dirty="0"/>
              <a:t>Разработка подсистемы протоколирования                             работы мобильного приложения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Прохорова А.И.</a:t>
            </a:r>
            <a:br>
              <a:rPr lang="ru-RU" dirty="0"/>
            </a:br>
            <a:r>
              <a:rPr lang="ru-RU" dirty="0"/>
              <a:t>Руководитель: Урусов А.В.</a:t>
            </a:r>
          </a:p>
        </p:txBody>
      </p:sp>
    </p:spTree>
    <p:extLst>
      <p:ext uri="{BB962C8B-B14F-4D97-AF65-F5344CB8AC3E}">
        <p14:creationId xmlns:p14="http://schemas.microsoft.com/office/powerpoint/2010/main" val="125085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99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WebVisor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09575"/>
            <a:ext cx="5157787" cy="3675587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AppVisor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18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7235067" cy="640080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70169" cy="3811588"/>
          </a:xfrm>
        </p:spPr>
        <p:txBody>
          <a:bodyPr>
            <a:normAutofit/>
          </a:bodyPr>
          <a:lstStyle/>
          <a:p>
            <a:r>
              <a:rPr lang="en-US" sz="2000" dirty="0" err="1"/>
              <a:t>ClickHouse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Сжатие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храниенеие</a:t>
            </a:r>
            <a:r>
              <a:rPr lang="ru-RU" sz="2000" dirty="0"/>
              <a:t> данных на диске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Параллельная обработка запроса на многих процессорных ядрах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Векторный движок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Обновление данных в реальном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Наличие первичного ключа</a:t>
            </a:r>
          </a:p>
        </p:txBody>
      </p:sp>
      <p:pic>
        <p:nvPicPr>
          <p:cNvPr id="1026" name="Picture 2" descr="Картинки по запросу clickhou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98" y="2935655"/>
            <a:ext cx="4518490" cy="154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111" y="1216855"/>
            <a:ext cx="5532877" cy="513471"/>
          </a:xfrm>
        </p:spPr>
        <p:txBody>
          <a:bodyPr>
            <a:normAutofit fontScale="90000"/>
          </a:bodyPr>
          <a:lstStyle/>
          <a:p>
            <a:r>
              <a:rPr lang="ru-RU" dirty="0"/>
              <a:t>Движок </a:t>
            </a:r>
            <a:r>
              <a:rPr lang="en-US" dirty="0"/>
              <a:t>Merge Tree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26" y="2057400"/>
            <a:ext cx="8044385" cy="4522758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234877" y="2278967"/>
            <a:ext cx="3371349" cy="13786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поддерживает индекс по первичному ключу и по дате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обеспечивает возможность обновления данных в реальном времени.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2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способа добавления слушателя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839788" y="1399809"/>
            <a:ext cx="2986624" cy="991699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ru-RU" dirty="0"/>
              <a:t>интерфейс </a:t>
            </a:r>
            <a:r>
              <a:rPr lang="en-US" dirty="0"/>
              <a:t>View</a:t>
            </a:r>
            <a:r>
              <a:rPr lang="ru-RU" dirty="0"/>
              <a:t>.</a:t>
            </a:r>
            <a:r>
              <a:rPr lang="en-US" dirty="0" err="1"/>
              <a:t>onClickListener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705270" cy="36845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315264" y="1567596"/>
            <a:ext cx="2634175" cy="823912"/>
          </a:xfrm>
        </p:spPr>
        <p:txBody>
          <a:bodyPr>
            <a:normAutofit fontScale="92500"/>
          </a:bodyPr>
          <a:lstStyle/>
          <a:p>
            <a:r>
              <a:rPr lang="ru-RU" dirty="0"/>
              <a:t>2. использование анонимного класса 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4363744" y="2505075"/>
            <a:ext cx="2585695" cy="36845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Текст 7"/>
          <p:cNvSpPr txBox="1">
            <a:spLocks/>
          </p:cNvSpPr>
          <p:nvPr/>
        </p:nvSpPr>
        <p:spPr>
          <a:xfrm>
            <a:off x="7438291" y="1567596"/>
            <a:ext cx="26341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3. Создание нового класса</a:t>
            </a:r>
            <a:endParaRPr lang="ru-RU" dirty="0"/>
          </a:p>
        </p:txBody>
      </p:sp>
      <p:sp>
        <p:nvSpPr>
          <p:cNvPr id="12" name="Текст 7"/>
          <p:cNvSpPr txBox="1">
            <a:spLocks/>
          </p:cNvSpPr>
          <p:nvPr/>
        </p:nvSpPr>
        <p:spPr>
          <a:xfrm>
            <a:off x="7548488" y="2505075"/>
            <a:ext cx="2833469" cy="3684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4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библиотеки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1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тестового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61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10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89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подсистемы протоколирования                             работы мобильного приложения</vt:lpstr>
      <vt:lpstr>Задачи</vt:lpstr>
      <vt:lpstr>Презентация PowerPoint</vt:lpstr>
      <vt:lpstr>База данных</vt:lpstr>
      <vt:lpstr>Движок Merge Tree</vt:lpstr>
      <vt:lpstr>Три способа добавления слушателя</vt:lpstr>
      <vt:lpstr>Структура библиотеки</vt:lpstr>
      <vt:lpstr>Диаграмма тестового приложения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подсистемы протоколирования                             работы мобильного приложения</dc:title>
  <dc:creator>Прохорова Анастасия</dc:creator>
  <cp:lastModifiedBy>Прохорова Анастасия</cp:lastModifiedBy>
  <cp:revision>7</cp:revision>
  <dcterms:created xsi:type="dcterms:W3CDTF">2017-03-10T17:51:50Z</dcterms:created>
  <dcterms:modified xsi:type="dcterms:W3CDTF">2017-03-11T04:00:38Z</dcterms:modified>
</cp:coreProperties>
</file>