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28" r:id="rId1"/>
  </p:sldMasterIdLst>
  <p:sldIdLst>
    <p:sldId id="256" r:id="rId2"/>
    <p:sldId id="257" r:id="rId3"/>
    <p:sldId id="258" r:id="rId4"/>
    <p:sldId id="259" r:id="rId5"/>
    <p:sldId id="28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35"/>
    <a:srgbClr val="73FEFF"/>
    <a:srgbClr val="00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26697E-716F-4E69-B10C-EF63B2F613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F730A-3842-4239-8343-20715493F287}">
      <dgm:prSet custT="1"/>
      <dgm:spPr/>
      <dgm:t>
        <a:bodyPr/>
        <a:lstStyle/>
        <a:p>
          <a:pPr marL="0" lvl="0" indent="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1.TheorySection </a:t>
          </a:r>
          <a:r>
            <a:rPr lang="ru-RU" sz="22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Class</a:t>
          </a: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:</a:t>
          </a:r>
        </a:p>
        <a:p>
          <a:pPr marL="0" lvl="0" indent="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Класс для работы с теоретическими материалами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E8189E64-25FB-4A90-ACDB-0741BE1848D1}" type="parTrans" cxnId="{CC152920-E2ED-45F3-A658-08D4073E330D}">
      <dgm:prSet/>
      <dgm:spPr/>
      <dgm:t>
        <a:bodyPr/>
        <a:lstStyle/>
        <a:p>
          <a:endParaRPr lang="en-US"/>
        </a:p>
      </dgm:t>
    </dgm:pt>
    <dgm:pt modelId="{7401CFD1-916E-4E84-988B-7582A649871B}" type="sibTrans" cxnId="{CC152920-E2ED-45F3-A658-08D4073E330D}">
      <dgm:prSet/>
      <dgm:spPr/>
      <dgm:t>
        <a:bodyPr/>
        <a:lstStyle/>
        <a:p>
          <a:endParaRPr lang="en-US"/>
        </a:p>
      </dgm:t>
    </dgm:pt>
    <dgm:pt modelId="{736D051F-759A-4CB3-A740-79C985E17CEE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3. </a:t>
          </a:r>
          <a:r>
            <a: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create_test.py</a:t>
          </a:r>
          <a:br>
            <a: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</a:b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файл с функциями для генерации заданий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8E77A847-7DEF-48D8-A3D3-29E4C85732B6}" type="parTrans" cxnId="{712D7FC8-974D-40F3-B304-24CCD0551851}">
      <dgm:prSet/>
      <dgm:spPr/>
      <dgm:t>
        <a:bodyPr/>
        <a:lstStyle/>
        <a:p>
          <a:endParaRPr lang="ru-RU"/>
        </a:p>
      </dgm:t>
    </dgm:pt>
    <dgm:pt modelId="{9355ADED-6DFC-4039-A9EC-9262918FC463}" type="sibTrans" cxnId="{712D7FC8-974D-40F3-B304-24CCD0551851}">
      <dgm:prSet/>
      <dgm:spPr/>
      <dgm:t>
        <a:bodyPr/>
        <a:lstStyle/>
        <a:p>
          <a:endParaRPr lang="ru-RU"/>
        </a:p>
      </dgm:t>
    </dgm:pt>
    <dgm:pt modelId="{1A47B556-566A-4ECD-9CB1-C59D22E89FF3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2</a:t>
          </a:r>
          <a:r>
            <a:rPr lang="ru-RU" sz="2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.</a:t>
          </a:r>
          <a:r>
            <a:rPr lang="ru-RU" sz="2200" b="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BotHandler</a:t>
          </a:r>
          <a:r>
            <a:rPr lang="ru-RU" sz="2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  <a:r>
            <a:rPr lang="ru-RU" sz="2200" b="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Class</a:t>
          </a:r>
          <a:r>
            <a:rPr lang="ru-RU" sz="2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Главный класс, отвечающий за общение с пользователем и обработку его запросов</a:t>
          </a:r>
          <a:endParaRPr lang="ru-RU" sz="2000" kern="1200" dirty="0" smtClean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dirty="0" smtClean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dirty="0" smtClean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gm:t>
    </dgm:pt>
    <dgm:pt modelId="{46DCBECC-CBAE-4BE2-A486-3AB9BF6B1B6C}" type="parTrans" cxnId="{442F753E-86D2-4BED-9E82-6BFA860D0955}">
      <dgm:prSet/>
      <dgm:spPr/>
      <dgm:t>
        <a:bodyPr/>
        <a:lstStyle/>
        <a:p>
          <a:endParaRPr lang="ru-RU"/>
        </a:p>
      </dgm:t>
    </dgm:pt>
    <dgm:pt modelId="{156701E9-A098-457E-A384-C786FBD36730}" type="sibTrans" cxnId="{442F753E-86D2-4BED-9E82-6BFA860D0955}">
      <dgm:prSet/>
      <dgm:spPr/>
      <dgm:t>
        <a:bodyPr/>
        <a:lstStyle/>
        <a:p>
          <a:endParaRPr lang="ru-RU"/>
        </a:p>
      </dgm:t>
    </dgm:pt>
    <dgm:pt modelId="{C9DAB397-5D43-6340-BDC9-1D51215B20B0}" type="pres">
      <dgm:prSet presAssocID="{ED26697E-716F-4E69-B10C-EF63B2F613B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8FA95B54-CEA7-554A-8353-8BC9A03D351E}" type="pres">
      <dgm:prSet presAssocID="{4D7F730A-3842-4239-8343-20715493F287}" presName="thickLine" presStyleLbl="alignNode1" presStyleIdx="0" presStyleCnt="3"/>
      <dgm:spPr/>
    </dgm:pt>
    <dgm:pt modelId="{EA313CFA-8BE4-D54C-A9F1-E0FF78C9BC09}" type="pres">
      <dgm:prSet presAssocID="{4D7F730A-3842-4239-8343-20715493F287}" presName="horz1" presStyleCnt="0"/>
      <dgm:spPr/>
    </dgm:pt>
    <dgm:pt modelId="{338CFCA8-8138-3F46-A107-2267D917AA05}" type="pres">
      <dgm:prSet presAssocID="{4D7F730A-3842-4239-8343-20715493F287}" presName="tx1" presStyleLbl="revTx" presStyleIdx="0" presStyleCnt="3"/>
      <dgm:spPr/>
      <dgm:t>
        <a:bodyPr/>
        <a:lstStyle/>
        <a:p>
          <a:endParaRPr lang="ru-RU"/>
        </a:p>
      </dgm:t>
    </dgm:pt>
    <dgm:pt modelId="{D2F73916-0A8A-304E-BC17-F7A2A7B2A97A}" type="pres">
      <dgm:prSet presAssocID="{4D7F730A-3842-4239-8343-20715493F287}" presName="vert1" presStyleCnt="0"/>
      <dgm:spPr/>
    </dgm:pt>
    <dgm:pt modelId="{90133F70-0EA2-44CB-B8D0-FBB0F3EC7DAC}" type="pres">
      <dgm:prSet presAssocID="{1A47B556-566A-4ECD-9CB1-C59D22E89FF3}" presName="thickLine" presStyleLbl="alignNode1" presStyleIdx="1" presStyleCnt="3"/>
      <dgm:spPr/>
    </dgm:pt>
    <dgm:pt modelId="{1288741E-1F0C-4E1A-8DF4-4DC55C8E0B0D}" type="pres">
      <dgm:prSet presAssocID="{1A47B556-566A-4ECD-9CB1-C59D22E89FF3}" presName="horz1" presStyleCnt="0"/>
      <dgm:spPr/>
    </dgm:pt>
    <dgm:pt modelId="{74BCAB1A-4F63-4E59-B1BE-16798798C2E0}" type="pres">
      <dgm:prSet presAssocID="{1A47B556-566A-4ECD-9CB1-C59D22E89FF3}" presName="tx1" presStyleLbl="revTx" presStyleIdx="1" presStyleCnt="3"/>
      <dgm:spPr/>
      <dgm:t>
        <a:bodyPr/>
        <a:lstStyle/>
        <a:p>
          <a:endParaRPr lang="ru-RU"/>
        </a:p>
      </dgm:t>
    </dgm:pt>
    <dgm:pt modelId="{0CEBEF41-CB97-4AD3-A2F3-42222A250658}" type="pres">
      <dgm:prSet presAssocID="{1A47B556-566A-4ECD-9CB1-C59D22E89FF3}" presName="vert1" presStyleCnt="0"/>
      <dgm:spPr/>
    </dgm:pt>
    <dgm:pt modelId="{217E15EE-2207-48A1-B92F-0FC3202C632E}" type="pres">
      <dgm:prSet presAssocID="{736D051F-759A-4CB3-A740-79C985E17CEE}" presName="thickLine" presStyleLbl="alignNode1" presStyleIdx="2" presStyleCnt="3"/>
      <dgm:spPr/>
    </dgm:pt>
    <dgm:pt modelId="{9FE25448-3FCD-42CD-AAE5-3FBCA2506282}" type="pres">
      <dgm:prSet presAssocID="{736D051F-759A-4CB3-A740-79C985E17CEE}" presName="horz1" presStyleCnt="0"/>
      <dgm:spPr/>
    </dgm:pt>
    <dgm:pt modelId="{4B58F0C0-F0CE-436C-868B-CA234CA1997D}" type="pres">
      <dgm:prSet presAssocID="{736D051F-759A-4CB3-A740-79C985E17CEE}" presName="tx1" presStyleLbl="revTx" presStyleIdx="2" presStyleCnt="3"/>
      <dgm:spPr/>
      <dgm:t>
        <a:bodyPr/>
        <a:lstStyle/>
        <a:p>
          <a:endParaRPr lang="ru-RU"/>
        </a:p>
      </dgm:t>
    </dgm:pt>
    <dgm:pt modelId="{1A7AC836-85BA-4F83-921C-8733D5C42266}" type="pres">
      <dgm:prSet presAssocID="{736D051F-759A-4CB3-A740-79C985E17CEE}" presName="vert1" presStyleCnt="0"/>
      <dgm:spPr/>
    </dgm:pt>
  </dgm:ptLst>
  <dgm:cxnLst>
    <dgm:cxn modelId="{F59DAC32-8A73-324D-991D-93662BD97E25}" type="presOf" srcId="{4D7F730A-3842-4239-8343-20715493F287}" destId="{338CFCA8-8138-3F46-A107-2267D917AA05}" srcOrd="0" destOrd="0" presId="urn:microsoft.com/office/officeart/2008/layout/LinedList"/>
    <dgm:cxn modelId="{8C96C6F4-FBBB-4077-B752-E32B0EEB6900}" type="presOf" srcId="{736D051F-759A-4CB3-A740-79C985E17CEE}" destId="{4B58F0C0-F0CE-436C-868B-CA234CA1997D}" srcOrd="0" destOrd="0" presId="urn:microsoft.com/office/officeart/2008/layout/LinedList"/>
    <dgm:cxn modelId="{F95D8466-3B69-8845-9240-75D6063ED0D4}" type="presOf" srcId="{ED26697E-716F-4E69-B10C-EF63B2F613BD}" destId="{C9DAB397-5D43-6340-BDC9-1D51215B20B0}" srcOrd="0" destOrd="0" presId="urn:microsoft.com/office/officeart/2008/layout/LinedList"/>
    <dgm:cxn modelId="{389A8859-D5B9-495F-B195-45B091B101A3}" type="presOf" srcId="{1A47B556-566A-4ECD-9CB1-C59D22E89FF3}" destId="{74BCAB1A-4F63-4E59-B1BE-16798798C2E0}" srcOrd="0" destOrd="0" presId="urn:microsoft.com/office/officeart/2008/layout/LinedList"/>
    <dgm:cxn modelId="{442F753E-86D2-4BED-9E82-6BFA860D0955}" srcId="{ED26697E-716F-4E69-B10C-EF63B2F613BD}" destId="{1A47B556-566A-4ECD-9CB1-C59D22E89FF3}" srcOrd="1" destOrd="0" parTransId="{46DCBECC-CBAE-4BE2-A486-3AB9BF6B1B6C}" sibTransId="{156701E9-A098-457E-A384-C786FBD36730}"/>
    <dgm:cxn modelId="{CC152920-E2ED-45F3-A658-08D4073E330D}" srcId="{ED26697E-716F-4E69-B10C-EF63B2F613BD}" destId="{4D7F730A-3842-4239-8343-20715493F287}" srcOrd="0" destOrd="0" parTransId="{E8189E64-25FB-4A90-ACDB-0741BE1848D1}" sibTransId="{7401CFD1-916E-4E84-988B-7582A649871B}"/>
    <dgm:cxn modelId="{712D7FC8-974D-40F3-B304-24CCD0551851}" srcId="{ED26697E-716F-4E69-B10C-EF63B2F613BD}" destId="{736D051F-759A-4CB3-A740-79C985E17CEE}" srcOrd="2" destOrd="0" parTransId="{8E77A847-7DEF-48D8-A3D3-29E4C85732B6}" sibTransId="{9355ADED-6DFC-4039-A9EC-9262918FC463}"/>
    <dgm:cxn modelId="{866331F7-C38F-FA4D-8634-8B4659C8247C}" type="presParOf" srcId="{C9DAB397-5D43-6340-BDC9-1D51215B20B0}" destId="{8FA95B54-CEA7-554A-8353-8BC9A03D351E}" srcOrd="0" destOrd="0" presId="urn:microsoft.com/office/officeart/2008/layout/LinedList"/>
    <dgm:cxn modelId="{77A09FA2-BB31-1046-9CF3-CE6F615EAD7E}" type="presParOf" srcId="{C9DAB397-5D43-6340-BDC9-1D51215B20B0}" destId="{EA313CFA-8BE4-D54C-A9F1-E0FF78C9BC09}" srcOrd="1" destOrd="0" presId="urn:microsoft.com/office/officeart/2008/layout/LinedList"/>
    <dgm:cxn modelId="{C5F37A74-7B05-5543-96C6-2C7695AF4B6C}" type="presParOf" srcId="{EA313CFA-8BE4-D54C-A9F1-E0FF78C9BC09}" destId="{338CFCA8-8138-3F46-A107-2267D917AA05}" srcOrd="0" destOrd="0" presId="urn:microsoft.com/office/officeart/2008/layout/LinedList"/>
    <dgm:cxn modelId="{0185F083-705B-D543-BF21-DBEA345214BE}" type="presParOf" srcId="{EA313CFA-8BE4-D54C-A9F1-E0FF78C9BC09}" destId="{D2F73916-0A8A-304E-BC17-F7A2A7B2A97A}" srcOrd="1" destOrd="0" presId="urn:microsoft.com/office/officeart/2008/layout/LinedList"/>
    <dgm:cxn modelId="{BCB0DCB7-BEA7-402E-9E50-1403BC430F30}" type="presParOf" srcId="{C9DAB397-5D43-6340-BDC9-1D51215B20B0}" destId="{90133F70-0EA2-44CB-B8D0-FBB0F3EC7DAC}" srcOrd="2" destOrd="0" presId="urn:microsoft.com/office/officeart/2008/layout/LinedList"/>
    <dgm:cxn modelId="{E14E5065-2807-4928-84C1-7B0AB0A4299B}" type="presParOf" srcId="{C9DAB397-5D43-6340-BDC9-1D51215B20B0}" destId="{1288741E-1F0C-4E1A-8DF4-4DC55C8E0B0D}" srcOrd="3" destOrd="0" presId="urn:microsoft.com/office/officeart/2008/layout/LinedList"/>
    <dgm:cxn modelId="{0CA6AFDB-10CA-4F97-9F6E-9242F4A599D7}" type="presParOf" srcId="{1288741E-1F0C-4E1A-8DF4-4DC55C8E0B0D}" destId="{74BCAB1A-4F63-4E59-B1BE-16798798C2E0}" srcOrd="0" destOrd="0" presId="urn:microsoft.com/office/officeart/2008/layout/LinedList"/>
    <dgm:cxn modelId="{98802796-9D13-49C8-8617-E2966F55BDB4}" type="presParOf" srcId="{1288741E-1F0C-4E1A-8DF4-4DC55C8E0B0D}" destId="{0CEBEF41-CB97-4AD3-A2F3-42222A250658}" srcOrd="1" destOrd="0" presId="urn:microsoft.com/office/officeart/2008/layout/LinedList"/>
    <dgm:cxn modelId="{6A0B907F-0F4C-4CD4-B3A8-1FDA32A9FE7E}" type="presParOf" srcId="{C9DAB397-5D43-6340-BDC9-1D51215B20B0}" destId="{217E15EE-2207-48A1-B92F-0FC3202C632E}" srcOrd="4" destOrd="0" presId="urn:microsoft.com/office/officeart/2008/layout/LinedList"/>
    <dgm:cxn modelId="{E6F24834-D344-42FC-81C9-60C080485477}" type="presParOf" srcId="{C9DAB397-5D43-6340-BDC9-1D51215B20B0}" destId="{9FE25448-3FCD-42CD-AAE5-3FBCA2506282}" srcOrd="5" destOrd="0" presId="urn:microsoft.com/office/officeart/2008/layout/LinedList"/>
    <dgm:cxn modelId="{BA88031C-8009-4A75-9831-B348D117A7D4}" type="presParOf" srcId="{9FE25448-3FCD-42CD-AAE5-3FBCA2506282}" destId="{4B58F0C0-F0CE-436C-868B-CA234CA1997D}" srcOrd="0" destOrd="0" presId="urn:microsoft.com/office/officeart/2008/layout/LinedList"/>
    <dgm:cxn modelId="{3A0E997D-6CBC-4CE3-BC9D-E82CF9BA1540}" type="presParOf" srcId="{9FE25448-3FCD-42CD-AAE5-3FBCA2506282}" destId="{1A7AC836-85BA-4F83-921C-8733D5C422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26697E-716F-4E69-B10C-EF63B2F613B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F730A-3842-4239-8343-20715493F287}">
      <dgm:prSet custT="1"/>
      <dgm:spPr/>
      <dgm:t>
        <a:bodyPr/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2. </a:t>
          </a:r>
          <a:r>
            <a:rPr lang="ru-RU" sz="22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TaskGenerator</a:t>
          </a: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  <a:r>
            <a:rPr lang="ru-RU" sz="22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Class</a:t>
          </a: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Класс для генерации заданий по различным темам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E8189E64-25FB-4A90-ACDB-0741BE1848D1}" type="parTrans" cxnId="{CC152920-E2ED-45F3-A658-08D4073E330D}">
      <dgm:prSet/>
      <dgm:spPr/>
      <dgm:t>
        <a:bodyPr/>
        <a:lstStyle/>
        <a:p>
          <a:endParaRPr lang="en-US"/>
        </a:p>
      </dgm:t>
    </dgm:pt>
    <dgm:pt modelId="{7401CFD1-916E-4E84-988B-7582A649871B}" type="sibTrans" cxnId="{CC152920-E2ED-45F3-A658-08D4073E330D}">
      <dgm:prSet/>
      <dgm:spPr/>
      <dgm:t>
        <a:bodyPr/>
        <a:lstStyle/>
        <a:p>
          <a:endParaRPr lang="en-US"/>
        </a:p>
      </dgm:t>
    </dgm:pt>
    <dgm:pt modelId="{C9DAB397-5D43-6340-BDC9-1D51215B20B0}" type="pres">
      <dgm:prSet presAssocID="{ED26697E-716F-4E69-B10C-EF63B2F613BD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8FA95B54-CEA7-554A-8353-8BC9A03D351E}" type="pres">
      <dgm:prSet presAssocID="{4D7F730A-3842-4239-8343-20715493F287}" presName="thickLine" presStyleLbl="alignNode1" presStyleIdx="0" presStyleCnt="1"/>
      <dgm:spPr/>
    </dgm:pt>
    <dgm:pt modelId="{EA313CFA-8BE4-D54C-A9F1-E0FF78C9BC09}" type="pres">
      <dgm:prSet presAssocID="{4D7F730A-3842-4239-8343-20715493F287}" presName="horz1" presStyleCnt="0"/>
      <dgm:spPr/>
    </dgm:pt>
    <dgm:pt modelId="{338CFCA8-8138-3F46-A107-2267D917AA05}" type="pres">
      <dgm:prSet presAssocID="{4D7F730A-3842-4239-8343-20715493F287}" presName="tx1" presStyleLbl="revTx" presStyleIdx="0" presStyleCnt="1"/>
      <dgm:spPr/>
      <dgm:t>
        <a:bodyPr/>
        <a:lstStyle/>
        <a:p>
          <a:endParaRPr lang="ru-RU"/>
        </a:p>
      </dgm:t>
    </dgm:pt>
    <dgm:pt modelId="{D2F73916-0A8A-304E-BC17-F7A2A7B2A97A}" type="pres">
      <dgm:prSet presAssocID="{4D7F730A-3842-4239-8343-20715493F287}" presName="vert1" presStyleCnt="0"/>
      <dgm:spPr/>
    </dgm:pt>
  </dgm:ptLst>
  <dgm:cxnLst>
    <dgm:cxn modelId="{CC152920-E2ED-45F3-A658-08D4073E330D}" srcId="{ED26697E-716F-4E69-B10C-EF63B2F613BD}" destId="{4D7F730A-3842-4239-8343-20715493F287}" srcOrd="0" destOrd="0" parTransId="{E8189E64-25FB-4A90-ACDB-0741BE1848D1}" sibTransId="{7401CFD1-916E-4E84-988B-7582A649871B}"/>
    <dgm:cxn modelId="{F95D8466-3B69-8845-9240-75D6063ED0D4}" type="presOf" srcId="{ED26697E-716F-4E69-B10C-EF63B2F613BD}" destId="{C9DAB397-5D43-6340-BDC9-1D51215B20B0}" srcOrd="0" destOrd="0" presId="urn:microsoft.com/office/officeart/2008/layout/LinedList"/>
    <dgm:cxn modelId="{F59DAC32-8A73-324D-991D-93662BD97E25}" type="presOf" srcId="{4D7F730A-3842-4239-8343-20715493F287}" destId="{338CFCA8-8138-3F46-A107-2267D917AA05}" srcOrd="0" destOrd="0" presId="urn:microsoft.com/office/officeart/2008/layout/LinedList"/>
    <dgm:cxn modelId="{866331F7-C38F-FA4D-8634-8B4659C8247C}" type="presParOf" srcId="{C9DAB397-5D43-6340-BDC9-1D51215B20B0}" destId="{8FA95B54-CEA7-554A-8353-8BC9A03D351E}" srcOrd="0" destOrd="0" presId="urn:microsoft.com/office/officeart/2008/layout/LinedList"/>
    <dgm:cxn modelId="{77A09FA2-BB31-1046-9CF3-CE6F615EAD7E}" type="presParOf" srcId="{C9DAB397-5D43-6340-BDC9-1D51215B20B0}" destId="{EA313CFA-8BE4-D54C-A9F1-E0FF78C9BC09}" srcOrd="1" destOrd="0" presId="urn:microsoft.com/office/officeart/2008/layout/LinedList"/>
    <dgm:cxn modelId="{C5F37A74-7B05-5543-96C6-2C7695AF4B6C}" type="presParOf" srcId="{EA313CFA-8BE4-D54C-A9F1-E0FF78C9BC09}" destId="{338CFCA8-8138-3F46-A107-2267D917AA05}" srcOrd="0" destOrd="0" presId="urn:microsoft.com/office/officeart/2008/layout/LinedList"/>
    <dgm:cxn modelId="{0185F083-705B-D543-BF21-DBEA345214BE}" type="presParOf" srcId="{EA313CFA-8BE4-D54C-A9F1-E0FF78C9BC09}" destId="{D2F73916-0A8A-304E-BC17-F7A2A7B2A9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95B54-CEA7-554A-8353-8BC9A03D351E}">
      <dsp:nvSpPr>
        <dsp:cNvPr id="0" name=""/>
        <dsp:cNvSpPr/>
      </dsp:nvSpPr>
      <dsp:spPr>
        <a:xfrm>
          <a:off x="0" y="2023"/>
          <a:ext cx="49094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FCA8-8138-3F46-A107-2267D917AA05}">
      <dsp:nvSpPr>
        <dsp:cNvPr id="0" name=""/>
        <dsp:cNvSpPr/>
      </dsp:nvSpPr>
      <dsp:spPr>
        <a:xfrm>
          <a:off x="0" y="2023"/>
          <a:ext cx="4909497" cy="13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1.TheorySection </a:t>
          </a:r>
          <a:r>
            <a:rPr lang="ru-RU" sz="22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Class</a:t>
          </a: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:</a:t>
          </a:r>
        </a:p>
        <a:p>
          <a:pPr marL="0" lvl="0" indent="0" algn="l" defTabSz="4572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Класс для работы с теоретическими материалами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0" y="2023"/>
        <a:ext cx="4909497" cy="1380085"/>
      </dsp:txXfrm>
    </dsp:sp>
    <dsp:sp modelId="{90133F70-0EA2-44CB-B8D0-FBB0F3EC7DAC}">
      <dsp:nvSpPr>
        <dsp:cNvPr id="0" name=""/>
        <dsp:cNvSpPr/>
      </dsp:nvSpPr>
      <dsp:spPr>
        <a:xfrm>
          <a:off x="0" y="1382109"/>
          <a:ext cx="49094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CAB1A-4F63-4E59-B1BE-16798798C2E0}">
      <dsp:nvSpPr>
        <dsp:cNvPr id="0" name=""/>
        <dsp:cNvSpPr/>
      </dsp:nvSpPr>
      <dsp:spPr>
        <a:xfrm>
          <a:off x="0" y="1382109"/>
          <a:ext cx="4909497" cy="13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2</a:t>
          </a:r>
          <a:r>
            <a:rPr lang="ru-RU" sz="2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.</a:t>
          </a:r>
          <a:r>
            <a:rPr lang="ru-RU" sz="2200" b="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BotHandler</a:t>
          </a:r>
          <a:r>
            <a:rPr lang="ru-RU" sz="2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  <a:r>
            <a:rPr lang="ru-RU" sz="2200" b="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Class</a:t>
          </a:r>
          <a:r>
            <a:rPr lang="ru-RU" sz="2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Главный класс, отвечающий за общение с пользователем и обработку его запросов</a:t>
          </a:r>
          <a:endParaRPr lang="ru-RU" sz="2000" kern="1200" dirty="0" smtClean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dirty="0" smtClean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800" kern="1200" dirty="0" smtClean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latin typeface="Times New Roman" panose="02020603050405020304" pitchFamily="18" charset="0"/>
            <a:ea typeface="+mn-ea"/>
            <a:cs typeface="Times New Roman" panose="02020603050405020304" pitchFamily="18" charset="0"/>
          </a:endParaRPr>
        </a:p>
      </dsp:txBody>
      <dsp:txXfrm>
        <a:off x="0" y="1382109"/>
        <a:ext cx="4909497" cy="1380085"/>
      </dsp:txXfrm>
    </dsp:sp>
    <dsp:sp modelId="{217E15EE-2207-48A1-B92F-0FC3202C632E}">
      <dsp:nvSpPr>
        <dsp:cNvPr id="0" name=""/>
        <dsp:cNvSpPr/>
      </dsp:nvSpPr>
      <dsp:spPr>
        <a:xfrm>
          <a:off x="0" y="2762194"/>
          <a:ext cx="49094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58F0C0-F0CE-436C-868B-CA234CA1997D}">
      <dsp:nvSpPr>
        <dsp:cNvPr id="0" name=""/>
        <dsp:cNvSpPr/>
      </dsp:nvSpPr>
      <dsp:spPr>
        <a:xfrm>
          <a:off x="0" y="2762194"/>
          <a:ext cx="4909497" cy="13800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3. </a:t>
          </a:r>
          <a:r>
            <a: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create_test.py</a:t>
          </a:r>
          <a:br>
            <a:rPr lang="en-US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</a:b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файл с функциями для генерации заданий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0" y="2762194"/>
        <a:ext cx="4909497" cy="1380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95B54-CEA7-554A-8353-8BC9A03D351E}">
      <dsp:nvSpPr>
        <dsp:cNvPr id="0" name=""/>
        <dsp:cNvSpPr/>
      </dsp:nvSpPr>
      <dsp:spPr>
        <a:xfrm>
          <a:off x="0" y="0"/>
          <a:ext cx="49094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8CFCA8-8138-3F46-A107-2267D917AA05}">
      <dsp:nvSpPr>
        <dsp:cNvPr id="0" name=""/>
        <dsp:cNvSpPr/>
      </dsp:nvSpPr>
      <dsp:spPr>
        <a:xfrm>
          <a:off x="0" y="0"/>
          <a:ext cx="4909497" cy="2628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2. </a:t>
          </a:r>
          <a:r>
            <a:rPr lang="ru-RU" sz="22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TaskGenerator</a:t>
          </a: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</a:t>
          </a:r>
          <a:r>
            <a:rPr lang="ru-RU" sz="2200" kern="1200" dirty="0" err="1" smtClean="0">
              <a:solidFill>
                <a:schemeClr val="tx1"/>
              </a:solidFill>
              <a:latin typeface="+mn-lt"/>
              <a:ea typeface="+mn-ea"/>
              <a:cs typeface="+mn-cs"/>
            </a:rPr>
            <a:t>Class</a:t>
          </a:r>
          <a:r>
            <a:rPr lang="ru-RU" sz="22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 smtClean="0">
              <a:solidFill>
                <a:schemeClr val="tx1"/>
              </a:solidFill>
              <a:latin typeface="+mn-lt"/>
              <a:ea typeface="+mn-ea"/>
              <a:cs typeface="+mn-cs"/>
            </a:rPr>
            <a:t> Класс для генерации заданий по различным темам</a:t>
          </a:r>
          <a:endParaRPr lang="en-US" sz="20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0" y="0"/>
        <a:ext cx="4909497" cy="2628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6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351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096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8710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1661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277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683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062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12215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1503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45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91721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1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25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6573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1805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91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241" r:id="rId13"/>
    <p:sldLayoutId id="2147484242" r:id="rId14"/>
    <p:sldLayoutId id="2147484243" r:id="rId15"/>
    <p:sldLayoutId id="2147484244" r:id="rId16"/>
    <p:sldLayoutId id="214748424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accent1">
                <a:alpha val="63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E9EB8D-CF80-074D-9D68-01CF87CF1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562" y="1533576"/>
            <a:ext cx="7055855" cy="4374175"/>
          </a:xfrm>
          <a:effectLst>
            <a:innerShdw blurRad="88900" dist="50800" dir="13500000">
              <a:prstClr val="black">
                <a:alpha val="30000"/>
              </a:prstClr>
            </a:innerShdw>
          </a:effectLst>
        </p:spPr>
        <p:txBody>
          <a:bodyPr anchor="t">
            <a:normAutofit fontScale="90000"/>
          </a:bodyPr>
          <a:lstStyle/>
          <a:p>
            <a:pPr algn="ctr"/>
            <a:r>
              <a:rPr lang="ru-RU" sz="2200" b="1" dirty="0"/>
              <a:t> 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/>
            </a:r>
            <a:br>
              <a:rPr lang="ru-RU" sz="2200" dirty="0"/>
            </a:b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телеграмм бота для решения заданий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/>
              <a:t> </a:t>
            </a:r>
            <a:r>
              <a:rPr lang="ru-RU" sz="2200" dirty="0"/>
              <a:t/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 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r>
              <a:rPr lang="ru-RU" sz="2200" dirty="0"/>
              <a:t> </a:t>
            </a:r>
            <a:br>
              <a:rPr lang="ru-RU" sz="2200" dirty="0"/>
            </a:br>
            <a:endParaRPr lang="ru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83B15-B122-6F45-89ED-8E7F2396A2CA}"/>
              </a:ext>
            </a:extLst>
          </p:cNvPr>
          <p:cNvSpPr txBox="1"/>
          <p:nvPr/>
        </p:nvSpPr>
        <p:spPr>
          <a:xfrm>
            <a:off x="747213" y="192936"/>
            <a:ext cx="8263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/>
            </a:r>
            <a:br>
              <a:rPr lang="ru-RU" dirty="0"/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 descr="Мозг в голове со сплошной заливкой">
            <a:extLst>
              <a:ext uri="{FF2B5EF4-FFF2-40B4-BE49-F238E27FC236}">
                <a16:creationId xmlns:a16="http://schemas.microsoft.com/office/drawing/2014/main" id="{0B157318-C737-6E42-A574-4A40FA6BC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074038" y="297180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12D46B5-AFB0-4D40-9726-F7DCB1F333C4}"/>
              </a:ext>
            </a:extLst>
          </p:cNvPr>
          <p:cNvSpPr txBox="1"/>
          <p:nvPr/>
        </p:nvSpPr>
        <p:spPr>
          <a:xfrm>
            <a:off x="8653114" y="5307587"/>
            <a:ext cx="3393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Боков Владислав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Александрович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50033-67C7-F145-8F32-1BAAE5D54BF7}"/>
              </a:ext>
            </a:extLst>
          </p:cNvPr>
          <p:cNvSpPr txBox="1"/>
          <p:nvPr/>
        </p:nvSpPr>
        <p:spPr>
          <a:xfrm>
            <a:off x="8825948" y="49496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roup 1032">
            <a:extLst>
              <a:ext uri="{FF2B5EF4-FFF2-40B4-BE49-F238E27FC236}">
                <a16:creationId xmlns:a16="http://schemas.microsoft.com/office/drawing/2014/main" id="{E7E11A8B-D353-4867-842B-40B7BABC9E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60" name="Rectangle 1033">
              <a:extLst>
                <a:ext uri="{FF2B5EF4-FFF2-40B4-BE49-F238E27FC236}">
                  <a16:creationId xmlns:a16="http://schemas.microsoft.com/office/drawing/2014/main" id="{F0C50D17-020B-418B-BE67-DC7DEA17D2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3E9D5520-887C-4E25-9F91-49EBA2FB3F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98E15E-26D2-DDA8-9AC0-6B213511D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 trans="100000" brushSize="0"/>
                    </a14:imgEffect>
                    <a14:imgEffect>
                      <a14:sharpenSoften amount="25000"/>
                    </a14:imgEffect>
                    <a14:imgEffect>
                      <a14:colorTemperature colorTemp="8225"/>
                    </a14:imgEffect>
                    <a14:imgEffect>
                      <a14:saturation sat="400000"/>
                    </a14:imgEffect>
                    <a14:imgEffect>
                      <a14:brightnessContrast bright="8000" contrast="-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781" r="19457" b="-1"/>
          <a:stretch/>
        </p:blipFill>
        <p:spPr bwMode="auto">
          <a:xfrm>
            <a:off x="6096000" y="10"/>
            <a:ext cx="6092823" cy="685631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stA="0" endPos="650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1" name="Rectangle 1036">
            <a:extLst>
              <a:ext uri="{FF2B5EF4-FFF2-40B4-BE49-F238E27FC236}">
                <a16:creationId xmlns:a16="http://schemas.microsoft.com/office/drawing/2014/main" id="{C2E52CAC-158C-4DC7-AA1C-F582FFF73C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06E78-3A9A-3144-91E3-9B742733B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2" name="Picture 1038">
            <a:extLst>
              <a:ext uri="{FF2B5EF4-FFF2-40B4-BE49-F238E27FC236}">
                <a16:creationId xmlns:a16="http://schemas.microsoft.com/office/drawing/2014/main" id="{83211ECD-2CC2-43D9-A32B-E8669250E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F5511F9E-37C9-C247-BF7D-0C86202D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проекта заключается в создании телеграмм бота для удобного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нарешивания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заданий, т.к. решение заданий на различных сайтах не всегда является удобным</a:t>
            </a: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решать задания в сборниках или на сайтах не всегда удобно(например в транспорте). С помощью телеграмм бота можно быстро открыть и начать решать задания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8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50E44-FD5A-1F4C-B19E-C1B287CF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491045"/>
            <a:ext cx="5508395" cy="1621839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проекта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21FC1-67F8-6649-8539-68E4A59EAF7D}"/>
              </a:ext>
            </a:extLst>
          </p:cNvPr>
          <p:cNvSpPr txBox="1"/>
          <p:nvPr/>
        </p:nvSpPr>
        <p:spPr>
          <a:xfrm>
            <a:off x="487680" y="2586977"/>
            <a:ext cx="367395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2200" dirty="0"/>
              <a:t>1. </a:t>
            </a:r>
            <a:r>
              <a:rPr lang="ru-RU" sz="2200" dirty="0" err="1"/>
              <a:t>UserManager</a:t>
            </a:r>
            <a:r>
              <a:rPr lang="ru-RU" sz="2200" dirty="0"/>
              <a:t> </a:t>
            </a:r>
            <a:r>
              <a:rPr lang="ru-RU" sz="2200" dirty="0" err="1"/>
              <a:t>Class</a:t>
            </a:r>
            <a:r>
              <a:rPr lang="ru-RU" sz="2200" dirty="0"/>
              <a:t>: </a:t>
            </a:r>
          </a:p>
          <a:p>
            <a:r>
              <a:rPr lang="ru-RU" sz="2000" dirty="0"/>
              <a:t>Класс для управления пользователями и базой данных</a:t>
            </a:r>
          </a:p>
        </p:txBody>
      </p:sp>
      <p:graphicFrame>
        <p:nvGraphicFramePr>
          <p:cNvPr id="15" name="TextBox 3">
            <a:extLst>
              <a:ext uri="{FF2B5EF4-FFF2-40B4-BE49-F238E27FC236}">
                <a16:creationId xmlns:a16="http://schemas.microsoft.com/office/drawing/2014/main" id="{95541BF4-C73C-457F-91DF-7EC03C8CF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756320"/>
              </p:ext>
            </p:extLst>
          </p:nvPr>
        </p:nvGraphicFramePr>
        <p:xfrm>
          <a:off x="6886264" y="2364561"/>
          <a:ext cx="4909497" cy="4144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95541BF4-C73C-457F-91DF-7EC03C8CF8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326628"/>
              </p:ext>
            </p:extLst>
          </p:nvPr>
        </p:nvGraphicFramePr>
        <p:xfrm>
          <a:off x="487680" y="3975184"/>
          <a:ext cx="4909497" cy="262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916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5000">
              <a:schemeClr val="accent2">
                <a:lumMod val="60000"/>
                <a:lumOff val="40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6" name="Picture 2085">
            <a:extLst>
              <a:ext uri="{FF2B5EF4-FFF2-40B4-BE49-F238E27FC236}">
                <a16:creationId xmlns:a16="http://schemas.microsoft.com/office/drawing/2014/main" id="{A97529DD-0019-4F2B-AAE6-A82A2FADB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07" name="Picture 2087">
            <a:extLst>
              <a:ext uri="{FF2B5EF4-FFF2-40B4-BE49-F238E27FC236}">
                <a16:creationId xmlns:a16="http://schemas.microsoft.com/office/drawing/2014/main" id="{4A476453-89B8-4D0E-BDE0-0446B97F5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108" name="Picture 2089">
            <a:extLst>
              <a:ext uri="{FF2B5EF4-FFF2-40B4-BE49-F238E27FC236}">
                <a16:creationId xmlns:a16="http://schemas.microsoft.com/office/drawing/2014/main" id="{02B7E5A1-5C08-4455-A219-804981D6B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109" name="Rectangle 2091">
            <a:extLst>
              <a:ext uri="{FF2B5EF4-FFF2-40B4-BE49-F238E27FC236}">
                <a16:creationId xmlns:a16="http://schemas.microsoft.com/office/drawing/2014/main" id="{6B19486B-DD4C-4473-9FF8-3E3FB1542E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0" name="Rectangle 2093">
            <a:extLst>
              <a:ext uri="{FF2B5EF4-FFF2-40B4-BE49-F238E27FC236}">
                <a16:creationId xmlns:a16="http://schemas.microsoft.com/office/drawing/2014/main" id="{52CE1431-75FA-49CE-A7AC-42816EFBC5D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2111" name="Group 2095">
            <a:extLst>
              <a:ext uri="{FF2B5EF4-FFF2-40B4-BE49-F238E27FC236}">
                <a16:creationId xmlns:a16="http://schemas.microsoft.com/office/drawing/2014/main" id="{F6BCB397-4790-4766-82B8-F6ED3BAAB0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2097" name="Rectangle 2096">
              <a:extLst>
                <a:ext uri="{FF2B5EF4-FFF2-40B4-BE49-F238E27FC236}">
                  <a16:creationId xmlns:a16="http://schemas.microsoft.com/office/drawing/2014/main" id="{BDB66795-F5BA-4B6C-951C-11DBE9D24A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12" name="Picture 2097">
              <a:extLst>
                <a:ext uri="{FF2B5EF4-FFF2-40B4-BE49-F238E27FC236}">
                  <a16:creationId xmlns:a16="http://schemas.microsoft.com/office/drawing/2014/main" id="{12C790B8-181F-443B-9B01-D67B4B94ABA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2113" name="Rectangle 2099">
            <a:extLst>
              <a:ext uri="{FF2B5EF4-FFF2-40B4-BE49-F238E27FC236}">
                <a16:creationId xmlns:a16="http://schemas.microsoft.com/office/drawing/2014/main" id="{0917D5C4-7346-4128-A893-88F9031A32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6BFAB-2308-5E4E-8E74-53CA32487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14" name="Picture 2101">
            <a:extLst>
              <a:ext uri="{FF2B5EF4-FFF2-40B4-BE49-F238E27FC236}">
                <a16:creationId xmlns:a16="http://schemas.microsoft.com/office/drawing/2014/main" id="{4EC06EAC-4D4E-4BEC-A580-543F5E0EDE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7D26A701-758E-0D42-8CF2-44D5BD5E9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2300" y="2376592"/>
            <a:ext cx="6423211" cy="38223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000" dirty="0" smtClean="0"/>
              <a:t>Используется </a:t>
            </a:r>
            <a:r>
              <a:rPr lang="ru-RU" sz="2000" dirty="0"/>
              <a:t>для хранения информации о пользователе. Содержит таблицу со столбцами: </a:t>
            </a:r>
          </a:p>
          <a:p>
            <a:pPr lvl="0"/>
            <a:r>
              <a:rPr lang="ru-RU" sz="2000" dirty="0" smtClean="0"/>
              <a:t>1. </a:t>
            </a:r>
            <a:r>
              <a:rPr lang="ru-RU" sz="2000" dirty="0" err="1" smtClean="0"/>
              <a:t>id</a:t>
            </a:r>
            <a:r>
              <a:rPr lang="ru-RU" sz="2000" dirty="0"/>
              <a:t>: уникальный идентификатор записи.</a:t>
            </a:r>
          </a:p>
          <a:p>
            <a:pPr lvl="0"/>
            <a:r>
              <a:rPr lang="ru-RU" sz="2000" dirty="0" smtClean="0"/>
              <a:t>2. </a:t>
            </a:r>
            <a:r>
              <a:rPr lang="ru-RU" sz="2000" dirty="0" err="1" smtClean="0"/>
              <a:t>telegram_id</a:t>
            </a:r>
            <a:r>
              <a:rPr lang="ru-RU" sz="2000" dirty="0"/>
              <a:t>: уникальный идентификатор пользователя в </a:t>
            </a:r>
            <a:r>
              <a:rPr lang="ru-RU" sz="2000" dirty="0" err="1"/>
              <a:t>Telegram</a:t>
            </a:r>
            <a:r>
              <a:rPr lang="ru-RU" sz="2000" dirty="0"/>
              <a:t>. </a:t>
            </a:r>
          </a:p>
          <a:p>
            <a:r>
              <a:rPr lang="ru-RU" sz="2000" dirty="0" smtClean="0"/>
              <a:t>3. </a:t>
            </a:r>
            <a:r>
              <a:rPr lang="ru-RU" sz="2000" dirty="0" err="1" smtClean="0"/>
              <a:t>rating</a:t>
            </a:r>
            <a:r>
              <a:rPr lang="ru-RU" sz="2000" dirty="0"/>
              <a:t>: рейтинг пользователя</a:t>
            </a:r>
            <a:r>
              <a:rPr lang="en-US" sz="2000" dirty="0"/>
              <a:t> 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693" y="2977559"/>
            <a:ext cx="5219637" cy="23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742CDC-F089-864C-9631-F89441620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25" y="749451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4D356F-5592-C842-9068-6DE254639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0426" y="2227811"/>
            <a:ext cx="6786302" cy="3720291"/>
          </a:xfrm>
        </p:spPr>
        <p:txBody>
          <a:bodyPr vert="horz" lIns="91440" tIns="45720" rIns="91440" bIns="45720" rtlCol="0">
            <a:normAutofit/>
          </a:bodyPr>
          <a:lstStyle/>
          <a:p>
            <a:pPr indent="360000"/>
            <a:r>
              <a:rPr lang="ru-RU" sz="2200" dirty="0"/>
              <a:t>Возможности для доработки</a:t>
            </a:r>
            <a:r>
              <a:rPr lang="en-US" sz="2200" dirty="0"/>
              <a:t>:</a:t>
            </a:r>
          </a:p>
          <a:p>
            <a:pPr marL="457200" indent="-457200">
              <a:buAutoNum type="arabicPeriod"/>
            </a:pPr>
            <a:r>
              <a:rPr lang="ru-RU" sz="2000" dirty="0" smtClean="0"/>
              <a:t>Использование </a:t>
            </a:r>
            <a:r>
              <a:rPr lang="ru-RU" sz="2000" dirty="0"/>
              <a:t>стороннего </a:t>
            </a:r>
            <a:r>
              <a:rPr lang="en-US" sz="2000" dirty="0"/>
              <a:t>API </a:t>
            </a:r>
            <a:r>
              <a:rPr lang="ru-RU" sz="2000" dirty="0"/>
              <a:t>для генерации заданий</a:t>
            </a:r>
            <a:br>
              <a:rPr lang="ru-RU" sz="2000" dirty="0"/>
            </a:br>
            <a:r>
              <a:rPr lang="ru-RU" sz="2000" dirty="0"/>
              <a:t>2. Добавление новых заданий</a:t>
            </a:r>
            <a:br>
              <a:rPr lang="ru-RU" sz="2000" dirty="0"/>
            </a:br>
            <a:r>
              <a:rPr lang="ru-RU" sz="2000" dirty="0"/>
              <a:t>3. Добавление новых прототипов заданий                              4. </a:t>
            </a:r>
            <a:r>
              <a:rPr lang="ru-RU" sz="2000" dirty="0"/>
              <a:t>Отслеживание прогресса выполнения заданий </a:t>
            </a:r>
            <a:endParaRPr lang="ru-RU" sz="2000" dirty="0" smtClean="0"/>
          </a:p>
          <a:p>
            <a:endParaRPr lang="ru-RU" sz="2000" dirty="0"/>
          </a:p>
          <a:p>
            <a:r>
              <a:rPr lang="ru-RU" sz="2000" dirty="0" smtClean="0"/>
              <a:t>Вывод</a:t>
            </a:r>
            <a:r>
              <a:rPr lang="en-US" sz="2000" dirty="0" smtClean="0"/>
              <a:t>: </a:t>
            </a:r>
            <a:r>
              <a:rPr lang="ru-RU" sz="2000" dirty="0" smtClean="0"/>
              <a:t>цели были достигнуты. </a:t>
            </a:r>
            <a:r>
              <a:rPr lang="ru-RU" sz="2000" smtClean="0"/>
              <a:t>Данный </a:t>
            </a:r>
            <a:r>
              <a:rPr lang="ru-RU" sz="2000" dirty="0" smtClean="0"/>
              <a:t>проект в будущем позволит многим школьникам эффективнее готовится к экзаменам</a:t>
            </a:r>
            <a:endParaRPr lang="ru-RU" sz="2000" dirty="0"/>
          </a:p>
          <a:p>
            <a:pPr indent="36000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7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17696</TotalTime>
  <Words>159</Words>
  <Application>Microsoft Office PowerPoint</Application>
  <PresentationFormat>Широкоэкранный</PresentationFormat>
  <Paragraphs>27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Times New Roman</vt:lpstr>
      <vt:lpstr>Trebuchet MS</vt:lpstr>
      <vt:lpstr>Берлин</vt:lpstr>
      <vt:lpstr>      Создание телеграмм бота для решения заданий                                 </vt:lpstr>
      <vt:lpstr>Идея</vt:lpstr>
      <vt:lpstr>Архитектура проекта</vt:lpstr>
      <vt:lpstr>База данных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Неньютоновская жидкость</dc:title>
  <dc:creator>Microsoft Office User</dc:creator>
  <cp:lastModifiedBy>1</cp:lastModifiedBy>
  <cp:revision>167</cp:revision>
  <dcterms:created xsi:type="dcterms:W3CDTF">2021-09-01T08:58:52Z</dcterms:created>
  <dcterms:modified xsi:type="dcterms:W3CDTF">2025-05-15T11:02:25Z</dcterms:modified>
</cp:coreProperties>
</file>