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4D4D"/>
    <a:srgbClr val="B92D14"/>
    <a:srgbClr val="35759D"/>
    <a:srgbClr val="35B19D"/>
    <a:srgbClr val="E8E8E8"/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2536" autoAdjust="0"/>
    <p:restoredTop sz="95596" autoAdjust="0"/>
  </p:normalViewPr>
  <p:slideViewPr>
    <p:cSldViewPr>
      <p:cViewPr>
        <p:scale>
          <a:sx n="70" d="100"/>
          <a:sy n="70" d="100"/>
        </p:scale>
        <p:origin x="-1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7402E4-BEB5-46D8-9D67-21300E1F9A2C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2646E-9CEE-4341-AE85-BB7E1BE64751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B0B06F-7FCD-432E-9625-43F5EB8466FE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08"/>
          <p:cNvSpPr txBox="1">
            <a:spLocks noGrp="1"/>
          </p:cNvSpPr>
          <p:nvPr>
            <p:ph type="ctrTitle"/>
          </p:nvPr>
        </p:nvSpPr>
        <p:spPr>
          <a:xfrm>
            <a:off x="1400175" y="2626391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REVERSE</a:t>
            </a:r>
            <a:endParaRPr lang="e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hape 1408"/>
          <p:cNvSpPr txBox="1">
            <a:spLocks/>
          </p:cNvSpPr>
          <p:nvPr/>
        </p:nvSpPr>
        <p:spPr>
          <a:xfrm>
            <a:off x="-1285916" y="4786322"/>
            <a:ext cx="4429124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par : 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Anthony GODIN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Florian INCHINGOLO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Nabil Redha BELKHOUS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Nicolas MENIEL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Saad MRABET</a:t>
            </a:r>
            <a:endParaRPr lang="en" sz="12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     	      Stephen CAUCHOIS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Yohann HENRY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Client :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 		      Stepahne HERAUVILLE</a:t>
            </a:r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1228896" y="2143117"/>
            <a:ext cx="6915004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MASTER 1 GENIE DE L’INFORMATIQUE LOGICIELLE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</p:txBody>
      </p:sp>
      <p:pic>
        <p:nvPicPr>
          <p:cNvPr id="9" name="Picture 8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66"/>
            <a:ext cx="1809750" cy="64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57166"/>
            <a:ext cx="1785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00"/>
                </a:solidFill>
              </a:rPr>
              <a:t>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5000" b="1" dirty="0" smtClean="0">
                <a:solidFill>
                  <a:srgbClr val="000000"/>
                </a:solidFill>
              </a:rPr>
              <a:t>Réalisation finale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Réalisation</a:t>
            </a:r>
            <a:r>
              <a:rPr lang="en-US" sz="4000" dirty="0" smtClean="0">
                <a:solidFill>
                  <a:srgbClr val="000000"/>
                </a:solidFill>
              </a:rPr>
              <a:t> finale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5000" b="1" dirty="0" smtClean="0">
                <a:solidFill>
                  <a:srgbClr val="000000"/>
                </a:solidFill>
              </a:rPr>
              <a:t>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Bilan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641599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5000" b="1" dirty="0" smtClean="0">
                <a:solidFill>
                  <a:srgbClr val="000000"/>
                </a:solidFill>
              </a:rPr>
              <a:t>Merci !</a:t>
            </a:r>
            <a:br>
              <a:rPr lang="fr-FR" sz="5000" b="1" dirty="0" smtClean="0">
                <a:solidFill>
                  <a:srgbClr val="000000"/>
                </a:solidFill>
              </a:rPr>
            </a:br>
            <a:r>
              <a:rPr lang="fr-FR" sz="5000" b="1" dirty="0" smtClean="0">
                <a:solidFill>
                  <a:srgbClr val="000000"/>
                </a:solidFill>
              </a:rPr>
              <a:t/>
            </a:r>
            <a:br>
              <a:rPr lang="fr-FR" sz="5000" b="1" dirty="0" smtClean="0">
                <a:solidFill>
                  <a:srgbClr val="000000"/>
                </a:solidFill>
              </a:rPr>
            </a:br>
            <a:r>
              <a:rPr lang="fr-FR" sz="5000" b="1" dirty="0" smtClean="0">
                <a:solidFill>
                  <a:srgbClr val="000000"/>
                </a:solidFill>
              </a:rPr>
              <a:t>Des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 rot="10800000">
            <a:off x="0" y="4191000"/>
            <a:ext cx="9144000" cy="1981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Shape 1408"/>
          <p:cNvSpPr txBox="1">
            <a:spLocks noGrp="1"/>
          </p:cNvSpPr>
          <p:nvPr>
            <p:ph type="ctrTitle"/>
          </p:nvPr>
        </p:nvSpPr>
        <p:spPr>
          <a:xfrm>
            <a:off x="1400175" y="2626391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REVERSE</a:t>
            </a:r>
            <a:endParaRPr lang="e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hape 1408"/>
          <p:cNvSpPr txBox="1">
            <a:spLocks/>
          </p:cNvSpPr>
          <p:nvPr/>
        </p:nvSpPr>
        <p:spPr>
          <a:xfrm>
            <a:off x="4143372" y="4143380"/>
            <a:ext cx="4429124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par : 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Anthony GODIN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Florian INCHINGOLO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Nabil Redha BELKHOUS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Nicolas MENIEL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Saad MRABET</a:t>
            </a:r>
            <a:endParaRPr lang="en" sz="12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     	      Stephen CAUCHOIS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Yohann HENRY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Client :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 		      Stepahne HERAUVILLE</a:t>
            </a:r>
          </a:p>
        </p:txBody>
      </p:sp>
      <p:sp>
        <p:nvSpPr>
          <p:cNvPr id="16" name="Shape 1408"/>
          <p:cNvSpPr txBox="1">
            <a:spLocks/>
          </p:cNvSpPr>
          <p:nvPr/>
        </p:nvSpPr>
        <p:spPr>
          <a:xfrm>
            <a:off x="1228896" y="2143117"/>
            <a:ext cx="6915004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MASTER 1 GENIE DE L’INFORMATIQUE LOGICIELLE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</p:txBody>
      </p:sp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1809750" cy="64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357166"/>
            <a:ext cx="1785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5000" b="1" dirty="0" smtClean="0">
                <a:solidFill>
                  <a:srgbClr val="000000"/>
                </a:solidFill>
              </a:rPr>
              <a:t>Présentation</a:t>
            </a:r>
            <a:r>
              <a:rPr lang="en-US" sz="5000" b="1" dirty="0" smtClean="0">
                <a:solidFill>
                  <a:srgbClr val="000000"/>
                </a:solidFill>
              </a:rPr>
              <a:t> du </a:t>
            </a:r>
            <a:r>
              <a:rPr lang="fr-FR" sz="5000" b="1" dirty="0" smtClean="0">
                <a:solidFill>
                  <a:srgbClr val="000000"/>
                </a:solidFill>
              </a:rPr>
              <a:t>contexte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Présentation</a:t>
            </a:r>
            <a:r>
              <a:rPr lang="en-US" sz="4000" dirty="0" smtClean="0">
                <a:solidFill>
                  <a:srgbClr val="000000"/>
                </a:solidFill>
              </a:rPr>
              <a:t> du </a:t>
            </a:r>
            <a:r>
              <a:rPr lang="en-US" sz="4000" dirty="0" err="1" smtClean="0">
                <a:solidFill>
                  <a:srgbClr val="000000"/>
                </a:solidFill>
              </a:rPr>
              <a:t>contexte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5000" b="1" dirty="0" smtClean="0">
                <a:solidFill>
                  <a:srgbClr val="000000"/>
                </a:solidFill>
              </a:rPr>
              <a:t>Gestion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Organisation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Répartition</a:t>
            </a:r>
            <a:r>
              <a:rPr lang="en-US" sz="4000" dirty="0" smtClean="0">
                <a:solidFill>
                  <a:srgbClr val="000000"/>
                </a:solidFill>
              </a:rPr>
              <a:t> des </a:t>
            </a:r>
            <a:r>
              <a:rPr lang="en-US" sz="4000" dirty="0" err="1" smtClean="0">
                <a:solidFill>
                  <a:srgbClr val="000000"/>
                </a:solidFill>
              </a:rPr>
              <a:t>taches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000000"/>
                </a:solidFill>
              </a:rPr>
              <a:t>Gestion</a:t>
            </a:r>
            <a:r>
              <a:rPr lang="en-US" sz="4000" dirty="0" smtClean="0">
                <a:solidFill>
                  <a:srgbClr val="000000"/>
                </a:solidFill>
              </a:rPr>
              <a:t> des </a:t>
            </a:r>
            <a:r>
              <a:rPr lang="en-US" sz="4000" dirty="0" err="1" smtClean="0">
                <a:solidFill>
                  <a:srgbClr val="000000"/>
                </a:solidFill>
              </a:rPr>
              <a:t>imprévus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00"/>
                </a:solidFill>
              </a:rPr>
              <a:t>Retour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4D4D4D"/>
      </a:dk1>
      <a:lt1>
        <a:srgbClr val="FFFFFF"/>
      </a:lt1>
      <a:dk2>
        <a:srgbClr val="4D4D4D"/>
      </a:dk2>
      <a:lt2>
        <a:srgbClr val="0038AE"/>
      </a:lt2>
      <a:accent1>
        <a:srgbClr val="0076ED"/>
      </a:accent1>
      <a:accent2>
        <a:srgbClr val="2DA5FF"/>
      </a:accent2>
      <a:accent3>
        <a:srgbClr val="FFFFFF"/>
      </a:accent3>
      <a:accent4>
        <a:srgbClr val="404040"/>
      </a:accent4>
      <a:accent5>
        <a:srgbClr val="AABDF4"/>
      </a:accent5>
      <a:accent6>
        <a:srgbClr val="2895E7"/>
      </a:accent6>
      <a:hlink>
        <a:srgbClr val="81BAF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218</TotalTime>
  <Words>58</Words>
  <Application>Microsoft Office PowerPoint</Application>
  <PresentationFormat>Affichage à l'écran (4:3)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Microsoft Sans Serif</vt:lpstr>
      <vt:lpstr>Verdana</vt:lpstr>
      <vt:lpstr>굴림</vt:lpstr>
      <vt:lpstr>Times New Roman</vt:lpstr>
      <vt:lpstr>powerpoint-template</vt:lpstr>
      <vt:lpstr>UML REVERSE</vt:lpstr>
      <vt:lpstr>UML REVERSE</vt:lpstr>
      <vt:lpstr>Présentation du contexte</vt:lpstr>
      <vt:lpstr>Présentation du contexte</vt:lpstr>
      <vt:lpstr>Gestion de projet</vt:lpstr>
      <vt:lpstr>Organisation</vt:lpstr>
      <vt:lpstr>Répartition des taches</vt:lpstr>
      <vt:lpstr>Gestion des imprévus</vt:lpstr>
      <vt:lpstr>Retour client</vt:lpstr>
      <vt:lpstr>Test</vt:lpstr>
      <vt:lpstr>Réalisation finale</vt:lpstr>
      <vt:lpstr>Réalisation finale</vt:lpstr>
      <vt:lpstr>Bilan</vt:lpstr>
      <vt:lpstr>Bilan</vt:lpstr>
      <vt:lpstr>Merci 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BELKHOUS</dc:creator>
  <cp:lastModifiedBy>BELKHOUS</cp:lastModifiedBy>
  <cp:revision>3</cp:revision>
  <dcterms:created xsi:type="dcterms:W3CDTF">2016-05-19T11:47:59Z</dcterms:created>
  <dcterms:modified xsi:type="dcterms:W3CDTF">2016-05-19T15:26:52Z</dcterms:modified>
</cp:coreProperties>
</file>