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2" r:id="rId4"/>
    <p:sldId id="280" r:id="rId5"/>
    <p:sldId id="290" r:id="rId6"/>
    <p:sldId id="289" r:id="rId7"/>
    <p:sldId id="288" r:id="rId8"/>
    <p:sldId id="287" r:id="rId9"/>
    <p:sldId id="286" r:id="rId10"/>
    <p:sldId id="281" r:id="rId11"/>
    <p:sldId id="285" r:id="rId12"/>
    <p:sldId id="282" r:id="rId13"/>
    <p:sldId id="284" r:id="rId14"/>
    <p:sldId id="291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D4D4D"/>
    <a:srgbClr val="B92D14"/>
    <a:srgbClr val="35759D"/>
    <a:srgbClr val="35B19D"/>
    <a:srgbClr val="E8E8E8"/>
    <a:srgbClr val="1E1E2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07" autoAdjust="0"/>
    <p:restoredTop sz="95596" autoAdjust="0"/>
  </p:normalViewPr>
  <p:slideViewPr>
    <p:cSldViewPr>
      <p:cViewPr varScale="1">
        <p:scale>
          <a:sx n="70" d="100"/>
          <a:sy n="7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18424F9-5667-4573-8FFB-A5944D9EE07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B0B06F-7FCD-432E-9625-43F5EB8466FE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3AD41-60DE-4435-9B73-0478009E7379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88E40B-6AF0-4661-967F-85D2BD1456D0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ChangeArrowheads="1"/>
          </p:cNvSpPr>
          <p:nvPr/>
        </p:nvSpPr>
        <p:spPr bwMode="auto">
          <a:xfrm rot="10800000">
            <a:off x="0" y="4191000"/>
            <a:ext cx="9144000" cy="1981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Shape 1408"/>
          <p:cNvSpPr txBox="1">
            <a:spLocks noGrp="1"/>
          </p:cNvSpPr>
          <p:nvPr>
            <p:ph type="ctrTitle"/>
          </p:nvPr>
        </p:nvSpPr>
        <p:spPr>
          <a:xfrm>
            <a:off x="1400175" y="198345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UML REVERSE</a:t>
            </a:r>
            <a:endParaRPr lang="en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Shape 1408"/>
          <p:cNvSpPr txBox="1">
            <a:spLocks/>
          </p:cNvSpPr>
          <p:nvPr/>
        </p:nvSpPr>
        <p:spPr>
          <a:xfrm>
            <a:off x="4143372" y="4143380"/>
            <a:ext cx="4429124" cy="2000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kumimoji="0" lang="e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Réalisé</a:t>
            </a:r>
            <a:r>
              <a:rPr kumimoji="0" lang="en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par : 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Anthony GODIN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Florian INCHINGOLO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		      Nabil Redha BELKHOUS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Nicolas MENIEL</a:t>
            </a:r>
          </a:p>
          <a:p>
            <a:pPr algn="l"/>
            <a:r>
              <a:rPr lang="fr-FR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Saad MRABET</a:t>
            </a:r>
            <a:endParaRPr lang="en" sz="1200" b="1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     	      Stephen CAUCHOIS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		      Yohann HENRY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		Client :</a:t>
            </a:r>
          </a:p>
          <a:p>
            <a:pPr algn="l"/>
            <a:r>
              <a:rPr lang="en" sz="12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      		      Stepahne HERAUVILLE</a:t>
            </a:r>
          </a:p>
        </p:txBody>
      </p:sp>
      <p:sp>
        <p:nvSpPr>
          <p:cNvPr id="16" name="Shape 1408"/>
          <p:cNvSpPr txBox="1">
            <a:spLocks/>
          </p:cNvSpPr>
          <p:nvPr/>
        </p:nvSpPr>
        <p:spPr>
          <a:xfrm>
            <a:off x="1228896" y="1643050"/>
            <a:ext cx="6915004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tabLst/>
              <a:defRPr/>
            </a:pPr>
            <a:r>
              <a:rPr lang="en" sz="20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Nixie One"/>
              </a:rPr>
              <a:t>MASTER 1 GENIE DE L’INFORMATIQUE LOGICIELLE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  <a:sym typeface="Nixie One"/>
            </a:endParaRPr>
          </a:p>
        </p:txBody>
      </p:sp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66"/>
            <a:ext cx="1809750" cy="647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57166"/>
            <a:ext cx="1785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4D4D4D"/>
                </a:solidFill>
              </a:rPr>
              <a:t>Réalisation finale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4D4D4D"/>
                </a:solidFill>
              </a:rPr>
              <a:t>Réalisation</a:t>
            </a:r>
            <a:r>
              <a:rPr lang="en-US" sz="4000" dirty="0" smtClean="0">
                <a:solidFill>
                  <a:srgbClr val="4D4D4D"/>
                </a:solidFill>
              </a:rPr>
              <a:t> finale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4D4D4D"/>
                </a:solidFill>
              </a:rPr>
              <a:t>Bilan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4D4D4D"/>
                </a:solidFill>
              </a:rPr>
              <a:t>Bilan</a:t>
            </a:r>
            <a:endParaRPr lang="en-US" sz="4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641599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4D4D4D"/>
                </a:solidFill>
              </a:rPr>
              <a:t>Merci !</a:t>
            </a:r>
            <a:br>
              <a:rPr lang="fr-FR" sz="4000" b="1" dirty="0" smtClean="0">
                <a:solidFill>
                  <a:srgbClr val="4D4D4D"/>
                </a:solidFill>
              </a:rPr>
            </a:br>
            <a:r>
              <a:rPr lang="fr-FR" sz="4000" b="1" dirty="0" smtClean="0">
                <a:solidFill>
                  <a:srgbClr val="4D4D4D"/>
                </a:solidFill>
              </a:rPr>
              <a:t/>
            </a:r>
            <a:br>
              <a:rPr lang="fr-FR" sz="4000" b="1" dirty="0" smtClean="0">
                <a:solidFill>
                  <a:srgbClr val="4D4D4D"/>
                </a:solidFill>
              </a:rPr>
            </a:br>
            <a:r>
              <a:rPr lang="fr-FR" sz="4000" b="1" dirty="0" smtClean="0">
                <a:solidFill>
                  <a:srgbClr val="4D4D4D"/>
                </a:solidFill>
              </a:rPr>
              <a:t>Des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4D4D4D"/>
                </a:solidFill>
              </a:rPr>
              <a:t>Présentation</a:t>
            </a:r>
            <a:r>
              <a:rPr lang="en-US" sz="4000" b="1" dirty="0" smtClean="0">
                <a:solidFill>
                  <a:srgbClr val="4D4D4D"/>
                </a:solidFill>
              </a:rPr>
              <a:t> du </a:t>
            </a:r>
            <a:r>
              <a:rPr lang="fr-FR" sz="4000" b="1" dirty="0" smtClean="0">
                <a:solidFill>
                  <a:srgbClr val="4D4D4D"/>
                </a:solidFill>
              </a:rPr>
              <a:t>contexte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4D4D4D"/>
                </a:solidFill>
              </a:rPr>
              <a:t>Présentation</a:t>
            </a:r>
            <a:r>
              <a:rPr lang="en-US" sz="4000" dirty="0" smtClean="0">
                <a:solidFill>
                  <a:srgbClr val="4D4D4D"/>
                </a:solidFill>
              </a:rPr>
              <a:t> du </a:t>
            </a:r>
            <a:r>
              <a:rPr lang="en-US" sz="4000" dirty="0" err="1" smtClean="0">
                <a:solidFill>
                  <a:srgbClr val="4D4D4D"/>
                </a:solidFill>
              </a:rPr>
              <a:t>contexte</a:t>
            </a:r>
            <a:endParaRPr lang="en-US" sz="4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928662" y="2070095"/>
            <a:ext cx="7315200" cy="715963"/>
          </a:xfrm>
        </p:spPr>
        <p:txBody>
          <a:bodyPr/>
          <a:lstStyle/>
          <a:p>
            <a:pPr algn="ctr" eaLnBrk="1" hangingPunct="1"/>
            <a:r>
              <a:rPr lang="fr-FR" sz="4000" b="1" dirty="0" smtClean="0">
                <a:solidFill>
                  <a:srgbClr val="4D4D4D"/>
                </a:solidFill>
              </a:rPr>
              <a:t>Gestion de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4D4D4D"/>
                </a:solidFill>
              </a:rPr>
              <a:t>Organisation</a:t>
            </a:r>
            <a:endParaRPr lang="en-US" sz="4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4D4D4D"/>
                </a:solidFill>
              </a:rPr>
              <a:t>Répartition</a:t>
            </a:r>
            <a:r>
              <a:rPr lang="en-US" sz="4000" dirty="0" smtClean="0">
                <a:solidFill>
                  <a:srgbClr val="4D4D4D"/>
                </a:solidFill>
              </a:rPr>
              <a:t> des </a:t>
            </a:r>
            <a:r>
              <a:rPr lang="en-US" sz="4000" dirty="0" err="1" smtClean="0">
                <a:solidFill>
                  <a:srgbClr val="4D4D4D"/>
                </a:solidFill>
              </a:rPr>
              <a:t>taches</a:t>
            </a:r>
            <a:endParaRPr lang="en-US" sz="4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rgbClr val="4D4D4D"/>
                </a:solidFill>
              </a:rPr>
              <a:t>Gestion</a:t>
            </a:r>
            <a:r>
              <a:rPr lang="en-US" sz="4000" dirty="0" smtClean="0">
                <a:solidFill>
                  <a:srgbClr val="4D4D4D"/>
                </a:solidFill>
              </a:rPr>
              <a:t> des </a:t>
            </a:r>
            <a:r>
              <a:rPr lang="en-US" sz="4000" dirty="0" err="1" smtClean="0">
                <a:solidFill>
                  <a:srgbClr val="4D4D4D"/>
                </a:solidFill>
              </a:rPr>
              <a:t>imprévus</a:t>
            </a:r>
            <a:endParaRPr lang="en-US" sz="40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4D4D4D"/>
                </a:solidFill>
              </a:rPr>
              <a:t>Retour client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4D4D4D"/>
                </a:solidFill>
              </a:rPr>
              <a:t>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">
      <a:dk1>
        <a:srgbClr val="5F5F5F"/>
      </a:dk1>
      <a:lt1>
        <a:srgbClr val="FFFFFF"/>
      </a:lt1>
      <a:dk2>
        <a:srgbClr val="FFFFFF"/>
      </a:dk2>
      <a:lt2>
        <a:srgbClr val="820044"/>
      </a:lt2>
      <a:accent1>
        <a:srgbClr val="E70303"/>
      </a:accent1>
      <a:accent2>
        <a:srgbClr val="F96F1C"/>
      </a:accent2>
      <a:accent3>
        <a:srgbClr val="FFFFFF"/>
      </a:accent3>
      <a:accent4>
        <a:srgbClr val="505050"/>
      </a:accent4>
      <a:accent5>
        <a:srgbClr val="F1AAAA"/>
      </a:accent5>
      <a:accent6>
        <a:srgbClr val="E26418"/>
      </a:accent6>
      <a:hlink>
        <a:srgbClr val="BD0345"/>
      </a:hlink>
      <a:folHlink>
        <a:srgbClr val="660033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185</TotalTime>
  <Words>49</Words>
  <Application>Microsoft Office PowerPoint</Application>
  <PresentationFormat>Affichage à l'écran (4:3)</PresentationFormat>
  <Paragraphs>39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powerpoint-template</vt:lpstr>
      <vt:lpstr>UML REVERSE</vt:lpstr>
      <vt:lpstr>Présentation du contexte</vt:lpstr>
      <vt:lpstr>Présentation du contexte</vt:lpstr>
      <vt:lpstr>Gestion de projet</vt:lpstr>
      <vt:lpstr>Organisation</vt:lpstr>
      <vt:lpstr>Répartition des taches</vt:lpstr>
      <vt:lpstr>Gestion des imprévus</vt:lpstr>
      <vt:lpstr>Retour client</vt:lpstr>
      <vt:lpstr>Test</vt:lpstr>
      <vt:lpstr>Réalisation finale</vt:lpstr>
      <vt:lpstr>Réalisation finale</vt:lpstr>
      <vt:lpstr>Bilan</vt:lpstr>
      <vt:lpstr>Bilan</vt:lpstr>
      <vt:lpstr>Merci ! 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BELKHOUS</dc:creator>
  <cp:lastModifiedBy>BELKHOUS</cp:lastModifiedBy>
  <cp:revision>6</cp:revision>
  <dcterms:created xsi:type="dcterms:W3CDTF">2016-05-19T11:45:10Z</dcterms:created>
  <dcterms:modified xsi:type="dcterms:W3CDTF">2016-05-19T14:52:07Z</dcterms:modified>
</cp:coreProperties>
</file>