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7" r:id="rId3"/>
    <p:sldId id="257" r:id="rId4"/>
    <p:sldId id="288" r:id="rId5"/>
    <p:sldId id="291" r:id="rId6"/>
    <p:sldId id="292" r:id="rId7"/>
    <p:sldId id="293" r:id="rId8"/>
    <p:sldId id="294" r:id="rId9"/>
    <p:sldId id="295" r:id="rId10"/>
    <p:sldId id="289" r:id="rId11"/>
    <p:sldId id="296" r:id="rId12"/>
    <p:sldId id="290" r:id="rId13"/>
    <p:sldId id="286" r:id="rId14"/>
    <p:sldId id="280" r:id="rId15"/>
  </p:sldIdLst>
  <p:sldSz cx="9144000" cy="5143500" type="screen16x9"/>
  <p:notesSz cx="6858000" cy="9144000"/>
  <p:embeddedFontLst>
    <p:embeddedFont>
      <p:font typeface="Nixie One" charset="0"/>
      <p:regular r:id="rId17"/>
    </p:embeddedFont>
    <p:embeddedFont>
      <p:font typeface="Muli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CBA6726-9485-4ACD-A7B8-130A198B1117}">
  <a:tblStyle styleId="{2CBA6726-9485-4ACD-A7B8-130A198B111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8345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UML REVERSE</a:t>
            </a:r>
            <a:endParaRPr lang="en" dirty="0"/>
          </a:p>
        </p:txBody>
      </p:sp>
      <p:pic>
        <p:nvPicPr>
          <p:cNvPr id="57346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8478" y="214296"/>
            <a:ext cx="3810000" cy="762000"/>
          </a:xfrm>
          <a:prstGeom prst="rect">
            <a:avLst/>
          </a:prstGeom>
          <a:noFill/>
        </p:spPr>
      </p:pic>
      <p:sp>
        <p:nvSpPr>
          <p:cNvPr id="5" name="Shape 1408"/>
          <p:cNvSpPr txBox="1">
            <a:spLocks/>
          </p:cNvSpPr>
          <p:nvPr/>
        </p:nvSpPr>
        <p:spPr>
          <a:xfrm>
            <a:off x="357158" y="2928940"/>
            <a:ext cx="4000528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 par : </a:t>
            </a:r>
          </a:p>
          <a:p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  Anthony GODIN</a:t>
            </a:r>
          </a:p>
          <a:p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   Florian INCHINGOLO</a:t>
            </a:r>
          </a:p>
          <a:p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   Nabil Redha BELKHOUS</a:t>
            </a:r>
          </a:p>
          <a:p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   Nicolas MENIEL</a:t>
            </a:r>
          </a:p>
          <a:p>
            <a:r>
              <a:rPr lang="fr-FR" sz="1200" b="1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   Saad MRABET</a:t>
            </a:r>
            <a:endParaRPr lang="en" sz="1200" b="1" dirty="0" smtClean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n" sz="1200" b="1" dirty="0" smtClean="0">
                <a:solidFill>
                  <a:srgbClr val="19BBD5"/>
                </a:solidFill>
                <a:latin typeface="Nixie One"/>
                <a:sym typeface="Nixie One"/>
              </a:rPr>
              <a:t>     Stephen CAUCHOIS</a:t>
            </a:r>
          </a:p>
          <a:p>
            <a:r>
              <a:rPr lang="en" sz="1200" b="1" dirty="0" smtClean="0">
                <a:solidFill>
                  <a:srgbClr val="19BBD5"/>
                </a:solidFill>
                <a:latin typeface="Nixie One"/>
                <a:sym typeface="Nixie One"/>
              </a:rPr>
              <a:t>     Yohann HENRY</a:t>
            </a:r>
          </a:p>
          <a:p>
            <a:r>
              <a:rPr lang="en" sz="1200" b="1" dirty="0" smtClean="0">
                <a:solidFill>
                  <a:srgbClr val="19BBD5"/>
                </a:solidFill>
                <a:latin typeface="Nixie One"/>
                <a:sym typeface="Nixie One"/>
              </a:rPr>
              <a:t>Client :</a:t>
            </a:r>
          </a:p>
          <a:p>
            <a:r>
              <a:rPr lang="en" sz="1200" b="1" dirty="0" smtClean="0">
                <a:solidFill>
                  <a:srgbClr val="19BBD5"/>
                </a:solidFill>
                <a:latin typeface="Nixie One"/>
                <a:sym typeface="Nixie One"/>
              </a:rPr>
              <a:t> </a:t>
            </a:r>
            <a:r>
              <a:rPr lang="en" sz="1200" b="1" dirty="0" smtClean="0">
                <a:solidFill>
                  <a:srgbClr val="19BBD5"/>
                </a:solidFill>
                <a:latin typeface="Nixie One"/>
                <a:sym typeface="Nixie One"/>
              </a:rPr>
              <a:t>     Stepahne HERAUVILLE</a:t>
            </a:r>
            <a:endParaRPr lang="en" sz="1200" b="1" dirty="0" smtClean="0">
              <a:solidFill>
                <a:srgbClr val="19BBD5"/>
              </a:solidFill>
              <a:latin typeface="Nixie One" charset="0"/>
              <a:sym typeface="Nixie One"/>
            </a:endParaRPr>
          </a:p>
        </p:txBody>
      </p:sp>
      <p:sp>
        <p:nvSpPr>
          <p:cNvPr id="7" name="Shape 1408"/>
          <p:cNvSpPr txBox="1">
            <a:spLocks/>
          </p:cNvSpPr>
          <p:nvPr/>
        </p:nvSpPr>
        <p:spPr>
          <a:xfrm>
            <a:off x="1228896" y="1714494"/>
            <a:ext cx="6343500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1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MASTER 1 GENIE DE L’INFORMATIQUE LOGICIELLE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57348" name="Picture 4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72"/>
            <a:ext cx="1784104" cy="64294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Réalisation finale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Application finale 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662551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Réalisation finale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Bilan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Bilan de notre projet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662551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Bilan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Merci</a:t>
            </a:r>
            <a:endParaRPr lang="en" sz="8000" dirty="0"/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Des</a:t>
            </a:r>
            <a:r>
              <a:rPr lang="en" sz="3600" b="1" dirty="0" smtClean="0"/>
              <a:t> </a:t>
            </a:r>
            <a:r>
              <a:rPr lang="en" sz="3600" b="1" dirty="0"/>
              <a:t>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7220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Présentation du contexte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Rappel du contexte de notre projet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662551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Présentation du contexte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Gestion de projet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Aspect driving et gestion de notre projet 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449"/>
          <p:cNvGrpSpPr/>
          <p:nvPr/>
        </p:nvGrpSpPr>
        <p:grpSpPr>
          <a:xfrm flipH="1">
            <a:off x="1142976" y="642924"/>
            <a:ext cx="1269636" cy="110893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1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1447"/>
          <p:cNvSpPr txBox="1">
            <a:spLocks/>
          </p:cNvSpPr>
          <p:nvPr/>
        </p:nvSpPr>
        <p:spPr>
          <a:xfrm>
            <a:off x="2500298" y="785801"/>
            <a:ext cx="5357850" cy="785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Organisation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65" name="Shape 1763"/>
          <p:cNvGrpSpPr/>
          <p:nvPr/>
        </p:nvGrpSpPr>
        <p:grpSpPr>
          <a:xfrm>
            <a:off x="1500166" y="928676"/>
            <a:ext cx="571504" cy="571504"/>
            <a:chOff x="5983625" y="301625"/>
            <a:chExt cx="403000" cy="395050"/>
          </a:xfrm>
        </p:grpSpPr>
        <p:sp>
          <p:nvSpPr>
            <p:cNvPr id="66" name="Shape 176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176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176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176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176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176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177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177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177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177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177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177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177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177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177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177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178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178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178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178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449"/>
          <p:cNvGrpSpPr/>
          <p:nvPr/>
        </p:nvGrpSpPr>
        <p:grpSpPr>
          <a:xfrm flipH="1">
            <a:off x="1142976" y="642924"/>
            <a:ext cx="1269636" cy="110893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1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1447"/>
          <p:cNvSpPr txBox="1">
            <a:spLocks/>
          </p:cNvSpPr>
          <p:nvPr/>
        </p:nvSpPr>
        <p:spPr>
          <a:xfrm>
            <a:off x="2500298" y="785801"/>
            <a:ext cx="5929354" cy="785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Répartition des taches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86" name="Shape 1861"/>
          <p:cNvGrpSpPr/>
          <p:nvPr/>
        </p:nvGrpSpPr>
        <p:grpSpPr>
          <a:xfrm>
            <a:off x="1571604" y="857238"/>
            <a:ext cx="428628" cy="714380"/>
            <a:chOff x="3386850" y="2264625"/>
            <a:chExt cx="203950" cy="509250"/>
          </a:xfrm>
        </p:grpSpPr>
        <p:sp>
          <p:nvSpPr>
            <p:cNvPr id="87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449"/>
          <p:cNvGrpSpPr/>
          <p:nvPr/>
        </p:nvGrpSpPr>
        <p:grpSpPr>
          <a:xfrm flipH="1">
            <a:off x="1142976" y="642924"/>
            <a:ext cx="1269636" cy="110893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1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1447"/>
          <p:cNvSpPr txBox="1">
            <a:spLocks/>
          </p:cNvSpPr>
          <p:nvPr/>
        </p:nvSpPr>
        <p:spPr>
          <a:xfrm>
            <a:off x="2500298" y="785801"/>
            <a:ext cx="6000792" cy="785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Gestion des impévus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6" name="Shape 1954"/>
          <p:cNvSpPr/>
          <p:nvPr/>
        </p:nvSpPr>
        <p:spPr>
          <a:xfrm>
            <a:off x="1500166" y="928676"/>
            <a:ext cx="571504" cy="50006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449"/>
          <p:cNvGrpSpPr/>
          <p:nvPr/>
        </p:nvGrpSpPr>
        <p:grpSpPr>
          <a:xfrm flipH="1">
            <a:off x="1142976" y="642924"/>
            <a:ext cx="1269636" cy="110893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1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1447"/>
          <p:cNvSpPr txBox="1">
            <a:spLocks/>
          </p:cNvSpPr>
          <p:nvPr/>
        </p:nvSpPr>
        <p:spPr>
          <a:xfrm>
            <a:off x="2500298" y="785801"/>
            <a:ext cx="5357850" cy="785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Retour client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86" name="Shape 1757"/>
          <p:cNvGrpSpPr/>
          <p:nvPr/>
        </p:nvGrpSpPr>
        <p:grpSpPr>
          <a:xfrm>
            <a:off x="1500166" y="857238"/>
            <a:ext cx="571504" cy="642942"/>
            <a:chOff x="4636075" y="261925"/>
            <a:chExt cx="401800" cy="475050"/>
          </a:xfrm>
        </p:grpSpPr>
        <p:sp>
          <p:nvSpPr>
            <p:cNvPr id="87" name="Shape 17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175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176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176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449"/>
          <p:cNvGrpSpPr/>
          <p:nvPr/>
        </p:nvGrpSpPr>
        <p:grpSpPr>
          <a:xfrm flipH="1">
            <a:off x="1142976" y="642924"/>
            <a:ext cx="1269636" cy="110893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1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1447"/>
          <p:cNvSpPr txBox="1">
            <a:spLocks/>
          </p:cNvSpPr>
          <p:nvPr/>
        </p:nvSpPr>
        <p:spPr>
          <a:xfrm>
            <a:off x="2500298" y="785801"/>
            <a:ext cx="5357850" cy="785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Tests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86" name="Shape 1853"/>
          <p:cNvGrpSpPr/>
          <p:nvPr/>
        </p:nvGrpSpPr>
        <p:grpSpPr>
          <a:xfrm>
            <a:off x="1571604" y="928676"/>
            <a:ext cx="428628" cy="500066"/>
            <a:chOff x="611175" y="2326900"/>
            <a:chExt cx="362700" cy="389575"/>
          </a:xfrm>
        </p:grpSpPr>
        <p:sp>
          <p:nvSpPr>
            <p:cNvPr id="87" name="Shape 185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185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185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185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90</Words>
  <PresentationFormat>Affichage à l'écran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Nixie One</vt:lpstr>
      <vt:lpstr>Muli</vt:lpstr>
      <vt:lpstr>Imogen template</vt:lpstr>
      <vt:lpstr>UML REVERSE</vt:lpstr>
      <vt:lpstr>Présentation du contexte</vt:lpstr>
      <vt:lpstr>Présentation du contexte</vt:lpstr>
      <vt:lpstr>Gestion de projet</vt:lpstr>
      <vt:lpstr>Diapositive 5</vt:lpstr>
      <vt:lpstr>Diapositive 6</vt:lpstr>
      <vt:lpstr>Diapositive 7</vt:lpstr>
      <vt:lpstr>Diapositive 8</vt:lpstr>
      <vt:lpstr>Diapositive 9</vt:lpstr>
      <vt:lpstr>Réalisation finale</vt:lpstr>
      <vt:lpstr>Réalisation finale</vt:lpstr>
      <vt:lpstr>Bilan</vt:lpstr>
      <vt:lpstr>Bilan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BELKHOUS</cp:lastModifiedBy>
  <cp:revision>10</cp:revision>
  <dcterms:modified xsi:type="dcterms:W3CDTF">2016-05-19T15:29:21Z</dcterms:modified>
</cp:coreProperties>
</file>