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87" r:id="rId4"/>
    <p:sldId id="283" r:id="rId5"/>
    <p:sldId id="288" r:id="rId6"/>
    <p:sldId id="289" r:id="rId7"/>
    <p:sldId id="290" r:id="rId8"/>
    <p:sldId id="291" r:id="rId9"/>
    <p:sldId id="292" r:id="rId10"/>
    <p:sldId id="285" r:id="rId11"/>
    <p:sldId id="293" r:id="rId12"/>
    <p:sldId id="286" r:id="rId13"/>
    <p:sldId id="294" r:id="rId14"/>
    <p:sldId id="279" r:id="rId15"/>
  </p:sldIdLst>
  <p:sldSz cx="9144000" cy="6858000" type="screen4x3"/>
  <p:notesSz cx="6858000" cy="9144000"/>
  <p:embeddedFontLst>
    <p:embeddedFont>
      <p:font typeface="Nixie One" charset="0"/>
      <p:regular r:id="rId17"/>
    </p:embeddedFont>
    <p:embeddedFont>
      <p:font typeface="Droid Sans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0454E6E-FC19-460D-BD61-E5B74EC781EE}">
  <a:tblStyle styleId="{20454E6E-FC19-460D-BD61-E5B74EC781E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3189150"/>
            <a:ext cx="41267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48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5" y="5216825"/>
            <a:ext cx="9144000" cy="16413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25" y="6636000"/>
            <a:ext cx="9144000" cy="222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3F3F3"/>
              </a:buClr>
              <a:buSzPct val="100000"/>
              <a:defRPr sz="2400" b="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2pPr>
            <a:lvl3pPr lvl="2"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3pPr>
            <a:lvl4pPr lvl="3"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4pPr>
            <a:lvl5pPr lvl="4"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5pPr>
            <a:lvl6pPr lvl="5"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6pPr>
            <a:lvl7pPr lvl="6"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7pPr>
            <a:lvl8pPr lvl="7"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8pPr>
            <a:lvl9pPr lvl="8"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005600" y="1600200"/>
            <a:ext cx="7132799" cy="4837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3028650" y="1295407"/>
            <a:ext cx="3086700" cy="0"/>
          </a:xfrm>
          <a:prstGeom prst="straightConnector1">
            <a:avLst/>
          </a:prstGeom>
          <a:noFill/>
          <a:ln w="19050" cap="flat" cmpd="sng">
            <a:solidFill>
              <a:srgbClr val="FFD9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734700" y="6310075"/>
            <a:ext cx="7674599" cy="0"/>
          </a:xfrm>
          <a:prstGeom prst="straightConnector1">
            <a:avLst/>
          </a:prstGeom>
          <a:noFill/>
          <a:ln w="19050" cap="flat" cmpd="sng">
            <a:solidFill>
              <a:srgbClr val="FFD9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6" name="Shape 46"/>
          <p:cNvCxnSpPr/>
          <p:nvPr/>
        </p:nvCxnSpPr>
        <p:spPr>
          <a:xfrm>
            <a:off x="734700" y="547925"/>
            <a:ext cx="7674599" cy="0"/>
          </a:xfrm>
          <a:prstGeom prst="straightConnector1">
            <a:avLst/>
          </a:prstGeom>
          <a:noFill/>
          <a:ln w="19050" cap="flat" cmpd="sng">
            <a:solidFill>
              <a:srgbClr val="FFD9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Droid Sans"/>
              <a:buChar char="◈"/>
              <a:defRPr sz="30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Droid Sans"/>
              <a:defRPr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Droid Sans"/>
              <a:defRPr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408"/>
          <p:cNvSpPr txBox="1">
            <a:spLocks noGrp="1"/>
          </p:cNvSpPr>
          <p:nvPr>
            <p:ph type="ctrTitle"/>
          </p:nvPr>
        </p:nvSpPr>
        <p:spPr>
          <a:xfrm>
            <a:off x="1400175" y="198345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UML REVERSE</a:t>
            </a:r>
            <a:endParaRPr lang="en" dirty="0"/>
          </a:p>
        </p:txBody>
      </p:sp>
      <p:pic>
        <p:nvPicPr>
          <p:cNvPr id="10" name="Picture 2" descr="Afficher l'image d'origi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48478" y="214296"/>
            <a:ext cx="3810000" cy="762000"/>
          </a:xfrm>
          <a:prstGeom prst="rect">
            <a:avLst/>
          </a:prstGeom>
          <a:noFill/>
        </p:spPr>
      </p:pic>
      <p:sp>
        <p:nvSpPr>
          <p:cNvPr id="11" name="Shape 1408"/>
          <p:cNvSpPr txBox="1">
            <a:spLocks/>
          </p:cNvSpPr>
          <p:nvPr/>
        </p:nvSpPr>
        <p:spPr>
          <a:xfrm>
            <a:off x="357158" y="3071810"/>
            <a:ext cx="4000528" cy="20002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kumimoji="0" lang="e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layfair Display"/>
                <a:ea typeface="Nixie One"/>
                <a:cs typeface="Nixie One"/>
                <a:sym typeface="Nixie One"/>
              </a:rPr>
              <a:t>Réalisé</a:t>
            </a:r>
            <a:r>
              <a:rPr kumimoji="0" lang="en" sz="12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layfair Display"/>
                <a:ea typeface="Nixie One"/>
                <a:cs typeface="Nixie One"/>
                <a:sym typeface="Nixie One"/>
              </a:rPr>
              <a:t> par : </a:t>
            </a:r>
          </a:p>
          <a:p>
            <a:r>
              <a:rPr lang="fr-FR" sz="1200" b="1" dirty="0" smtClean="0">
                <a:solidFill>
                  <a:schemeClr val="bg1"/>
                </a:solidFill>
                <a:latin typeface="Playfair Display"/>
                <a:ea typeface="Nixie One"/>
                <a:cs typeface="Nixie One"/>
                <a:sym typeface="Nixie One"/>
              </a:rPr>
              <a:t>     Anthony GODIN</a:t>
            </a:r>
          </a:p>
          <a:p>
            <a:r>
              <a:rPr lang="fr-FR" sz="1200" b="1" dirty="0" smtClean="0">
                <a:solidFill>
                  <a:schemeClr val="bg1"/>
                </a:solidFill>
                <a:latin typeface="Playfair Display"/>
                <a:ea typeface="Nixie One"/>
                <a:cs typeface="Nixie One"/>
                <a:sym typeface="Nixie One"/>
              </a:rPr>
              <a:t>     Florian INCHINGOLO</a:t>
            </a:r>
          </a:p>
          <a:p>
            <a:r>
              <a:rPr lang="fr-FR" sz="1200" b="1" dirty="0" smtClean="0">
                <a:solidFill>
                  <a:schemeClr val="bg1"/>
                </a:solidFill>
                <a:latin typeface="Playfair Display"/>
                <a:ea typeface="Nixie One"/>
                <a:cs typeface="Nixie One"/>
                <a:sym typeface="Nixie One"/>
              </a:rPr>
              <a:t>     Nabil Redha BELKHOUS</a:t>
            </a:r>
          </a:p>
          <a:p>
            <a:r>
              <a:rPr lang="fr-FR" sz="1200" b="1" dirty="0" smtClean="0">
                <a:solidFill>
                  <a:schemeClr val="bg1"/>
                </a:solidFill>
                <a:latin typeface="Playfair Display"/>
                <a:ea typeface="Nixie One"/>
                <a:cs typeface="Nixie One"/>
                <a:sym typeface="Nixie One"/>
              </a:rPr>
              <a:t>     Nicolas MENIEL</a:t>
            </a:r>
          </a:p>
          <a:p>
            <a:r>
              <a:rPr lang="fr-FR" sz="1200" b="1" dirty="0" smtClean="0">
                <a:solidFill>
                  <a:schemeClr val="bg1"/>
                </a:solidFill>
                <a:latin typeface="Playfair Display"/>
                <a:ea typeface="Nixie One"/>
                <a:cs typeface="Nixie One"/>
                <a:sym typeface="Nixie One"/>
              </a:rPr>
              <a:t>     Saad MRABET</a:t>
            </a:r>
            <a:endParaRPr lang="en" sz="1200" b="1" dirty="0" smtClean="0">
              <a:solidFill>
                <a:schemeClr val="bg1"/>
              </a:solidFill>
              <a:latin typeface="Playfair Display"/>
              <a:ea typeface="Nixie One"/>
              <a:cs typeface="Nixie One"/>
              <a:sym typeface="Nixie One"/>
            </a:endParaRPr>
          </a:p>
          <a:p>
            <a:r>
              <a:rPr lang="en" sz="1200" b="1" dirty="0" smtClean="0">
                <a:solidFill>
                  <a:schemeClr val="bg1"/>
                </a:solidFill>
                <a:latin typeface="Playfair Display"/>
                <a:sym typeface="Nixie One"/>
              </a:rPr>
              <a:t>     Stephen CAUCHOIS</a:t>
            </a:r>
          </a:p>
          <a:p>
            <a:r>
              <a:rPr lang="en" sz="1200" b="1" dirty="0" smtClean="0">
                <a:solidFill>
                  <a:schemeClr val="bg1"/>
                </a:solidFill>
                <a:latin typeface="Playfair Display"/>
                <a:sym typeface="Nixie One"/>
              </a:rPr>
              <a:t>     Yohann HENRY</a:t>
            </a:r>
          </a:p>
          <a:p>
            <a:r>
              <a:rPr lang="en" sz="1200" b="1" dirty="0" smtClean="0">
                <a:solidFill>
                  <a:schemeClr val="bg1"/>
                </a:solidFill>
                <a:latin typeface="Playfair Display"/>
                <a:sym typeface="Nixie One"/>
              </a:rPr>
              <a:t>Client :</a:t>
            </a:r>
          </a:p>
          <a:p>
            <a:r>
              <a:rPr lang="en" sz="1200" b="1" dirty="0" smtClean="0">
                <a:solidFill>
                  <a:schemeClr val="bg1"/>
                </a:solidFill>
                <a:latin typeface="Playfair Display"/>
                <a:sym typeface="Nixie One"/>
              </a:rPr>
              <a:t>      Stepahne HERAUVILLE</a:t>
            </a:r>
          </a:p>
        </p:txBody>
      </p:sp>
      <p:sp>
        <p:nvSpPr>
          <p:cNvPr id="12" name="Shape 1408"/>
          <p:cNvSpPr txBox="1">
            <a:spLocks/>
          </p:cNvSpPr>
          <p:nvPr/>
        </p:nvSpPr>
        <p:spPr>
          <a:xfrm>
            <a:off x="1443210" y="1428736"/>
            <a:ext cx="6343500" cy="500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tabLst/>
              <a:defRPr/>
            </a:pPr>
            <a:r>
              <a:rPr lang="en" sz="1800" dirty="0" smtClean="0">
                <a:solidFill>
                  <a:schemeClr val="bg1"/>
                </a:solidFill>
                <a:latin typeface="Playfair Display"/>
                <a:ea typeface="Nixie One"/>
                <a:cs typeface="Nixie One"/>
                <a:sym typeface="Nixie One"/>
              </a:rPr>
              <a:t>MASTER 1 GENIE DE L’INFORMATIQUE LOGICIELLE</a:t>
            </a:r>
            <a:endParaRPr kumimoji="0" lang="en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layfair Display"/>
              <a:ea typeface="Nixie One"/>
              <a:cs typeface="Nixie One"/>
              <a:sym typeface="Nixie One"/>
            </a:endParaRPr>
          </a:p>
        </p:txBody>
      </p:sp>
      <p:pic>
        <p:nvPicPr>
          <p:cNvPr id="13" name="Picture 4" descr="Afficher l'image d'origi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57172"/>
            <a:ext cx="1784104" cy="64294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ubTitle" idx="4294967295"/>
          </p:nvPr>
        </p:nvSpPr>
        <p:spPr>
          <a:xfrm>
            <a:off x="729575" y="2739790"/>
            <a:ext cx="76847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 b="1" dirty="0" smtClean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Réalisation finale</a:t>
            </a:r>
            <a:endParaRPr lang="en" sz="4800" b="1" dirty="0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" name="Shape 95"/>
          <p:cNvSpPr/>
          <p:nvPr/>
        </p:nvSpPr>
        <p:spPr>
          <a:xfrm rot="10800000">
            <a:off x="3211050" y="551200"/>
            <a:ext cx="2721899" cy="1872599"/>
          </a:xfrm>
          <a:prstGeom prst="triangle">
            <a:avLst>
              <a:gd name="adj" fmla="val 50000"/>
            </a:avLst>
          </a:prstGeom>
          <a:solidFill>
            <a:srgbClr val="FFD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" name="Shape 391"/>
          <p:cNvGrpSpPr/>
          <p:nvPr/>
        </p:nvGrpSpPr>
        <p:grpSpPr>
          <a:xfrm>
            <a:off x="4357686" y="928670"/>
            <a:ext cx="714380" cy="785818"/>
            <a:chOff x="3979850" y="1598950"/>
            <a:chExt cx="356825" cy="505375"/>
          </a:xfrm>
        </p:grpSpPr>
        <p:sp>
          <p:nvSpPr>
            <p:cNvPr id="5" name="Shape 392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393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 smtClean="0"/>
              <a:t>Réalisation finale</a:t>
            </a:r>
            <a:endParaRPr lang="en" sz="3000" dirty="0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ubTitle" idx="4294967295"/>
          </p:nvPr>
        </p:nvSpPr>
        <p:spPr>
          <a:xfrm>
            <a:off x="729575" y="2739790"/>
            <a:ext cx="76847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 b="1" dirty="0" smtClean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Bilan</a:t>
            </a:r>
            <a:endParaRPr lang="en" sz="4800" b="1" dirty="0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" name="Shape 95"/>
          <p:cNvSpPr/>
          <p:nvPr/>
        </p:nvSpPr>
        <p:spPr>
          <a:xfrm rot="10800000">
            <a:off x="3211050" y="551200"/>
            <a:ext cx="2721899" cy="1872599"/>
          </a:xfrm>
          <a:prstGeom prst="triangle">
            <a:avLst>
              <a:gd name="adj" fmla="val 50000"/>
            </a:avLst>
          </a:prstGeom>
          <a:solidFill>
            <a:srgbClr val="FFD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" name="Shape 403"/>
          <p:cNvGrpSpPr/>
          <p:nvPr/>
        </p:nvGrpSpPr>
        <p:grpSpPr>
          <a:xfrm>
            <a:off x="4214810" y="857232"/>
            <a:ext cx="785818" cy="785818"/>
            <a:chOff x="5961125" y="1623900"/>
            <a:chExt cx="427450" cy="448175"/>
          </a:xfrm>
        </p:grpSpPr>
        <p:sp>
          <p:nvSpPr>
            <p:cNvPr id="5" name="Shape 404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405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406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0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0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0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0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 smtClean="0"/>
              <a:t>Bilan</a:t>
            </a:r>
            <a:endParaRPr lang="en" sz="3000" dirty="0"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ctrTitle" idx="4294967295"/>
          </p:nvPr>
        </p:nvSpPr>
        <p:spPr>
          <a:xfrm>
            <a:off x="729575" y="2322020"/>
            <a:ext cx="7684799" cy="896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i="1" dirty="0" smtClean="0"/>
              <a:t>Merci !</a:t>
            </a:r>
            <a:endParaRPr lang="en" sz="3000" i="1" dirty="0"/>
          </a:p>
        </p:txBody>
      </p:sp>
      <p:sp>
        <p:nvSpPr>
          <p:cNvPr id="286" name="Shape 286"/>
          <p:cNvSpPr txBox="1">
            <a:spLocks noGrp="1"/>
          </p:cNvSpPr>
          <p:nvPr>
            <p:ph type="subTitle" idx="4294967295"/>
          </p:nvPr>
        </p:nvSpPr>
        <p:spPr>
          <a:xfrm>
            <a:off x="729575" y="3054071"/>
            <a:ext cx="76847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 dirty="0" smtClean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Des </a:t>
            </a:r>
            <a:r>
              <a:rPr lang="en" sz="4800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questions?</a:t>
            </a:r>
          </a:p>
        </p:txBody>
      </p:sp>
      <p:sp>
        <p:nvSpPr>
          <p:cNvPr id="288" name="Shape 288"/>
          <p:cNvSpPr/>
          <p:nvPr/>
        </p:nvSpPr>
        <p:spPr>
          <a:xfrm>
            <a:off x="3571868" y="550300"/>
            <a:ext cx="2071702" cy="1592816"/>
          </a:xfrm>
          <a:prstGeom prst="flowChartMerge">
            <a:avLst/>
          </a:prstGeom>
          <a:solidFill>
            <a:srgbClr val="FFD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" name="Shape 426"/>
          <p:cNvGrpSpPr/>
          <p:nvPr/>
        </p:nvGrpSpPr>
        <p:grpSpPr>
          <a:xfrm>
            <a:off x="4214810" y="714356"/>
            <a:ext cx="785818" cy="785818"/>
            <a:chOff x="1278900" y="2333250"/>
            <a:chExt cx="381175" cy="381175"/>
          </a:xfrm>
        </p:grpSpPr>
        <p:sp>
          <p:nvSpPr>
            <p:cNvPr id="7" name="Shape 42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2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2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30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ubTitle" idx="4294967295"/>
          </p:nvPr>
        </p:nvSpPr>
        <p:spPr>
          <a:xfrm>
            <a:off x="729575" y="2739790"/>
            <a:ext cx="76847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 b="1" dirty="0" smtClean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Présentation du contexte</a:t>
            </a:r>
            <a:endParaRPr lang="en" sz="4800" b="1" dirty="0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" name="Shape 95"/>
          <p:cNvSpPr/>
          <p:nvPr/>
        </p:nvSpPr>
        <p:spPr>
          <a:xfrm rot="10800000">
            <a:off x="3211050" y="551200"/>
            <a:ext cx="2721899" cy="1872599"/>
          </a:xfrm>
          <a:prstGeom prst="triangle">
            <a:avLst>
              <a:gd name="adj" fmla="val 50000"/>
            </a:avLst>
          </a:prstGeom>
          <a:solidFill>
            <a:srgbClr val="FFD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" name="Shape 385"/>
          <p:cNvGrpSpPr/>
          <p:nvPr/>
        </p:nvGrpSpPr>
        <p:grpSpPr>
          <a:xfrm>
            <a:off x="4247518" y="928670"/>
            <a:ext cx="681672" cy="642942"/>
            <a:chOff x="2594050" y="1631825"/>
            <a:chExt cx="439625" cy="439625"/>
          </a:xfrm>
        </p:grpSpPr>
        <p:sp>
          <p:nvSpPr>
            <p:cNvPr id="10" name="Shape 38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8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8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8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 smtClean="0"/>
              <a:t>Présentation du contexte</a:t>
            </a:r>
            <a:endParaRPr lang="en" sz="3000" dirty="0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ubTitle" idx="4294967295"/>
          </p:nvPr>
        </p:nvSpPr>
        <p:spPr>
          <a:xfrm>
            <a:off x="729575" y="2739790"/>
            <a:ext cx="76847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 b="1" dirty="0" smtClean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Gestion de projet</a:t>
            </a:r>
            <a:endParaRPr lang="en" sz="4800" b="1" dirty="0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" name="Shape 95"/>
          <p:cNvSpPr/>
          <p:nvPr/>
        </p:nvSpPr>
        <p:spPr>
          <a:xfrm rot="10800000">
            <a:off x="3211050" y="551200"/>
            <a:ext cx="2721899" cy="1872599"/>
          </a:xfrm>
          <a:prstGeom prst="triangle">
            <a:avLst>
              <a:gd name="adj" fmla="val 50000"/>
            </a:avLst>
          </a:prstGeom>
          <a:solidFill>
            <a:srgbClr val="FFD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" name="Shape 469"/>
          <p:cNvGrpSpPr/>
          <p:nvPr/>
        </p:nvGrpSpPr>
        <p:grpSpPr>
          <a:xfrm>
            <a:off x="4000496" y="857232"/>
            <a:ext cx="1071570" cy="857256"/>
            <a:chOff x="5247525" y="3007275"/>
            <a:chExt cx="517575" cy="384825"/>
          </a:xfrm>
        </p:grpSpPr>
        <p:sp>
          <p:nvSpPr>
            <p:cNvPr id="5" name="Shape 47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47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 smtClean="0"/>
              <a:t>Gestion de projet</a:t>
            </a:r>
            <a:endParaRPr lang="en" sz="3000" dirty="0"/>
          </a:p>
        </p:txBody>
      </p:sp>
      <p:sp>
        <p:nvSpPr>
          <p:cNvPr id="3" name="Shape 79"/>
          <p:cNvSpPr txBox="1">
            <a:spLocks/>
          </p:cNvSpPr>
          <p:nvPr/>
        </p:nvSpPr>
        <p:spPr>
          <a:xfrm>
            <a:off x="285720" y="1571612"/>
            <a:ext cx="6886596" cy="801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Playfair Display"/>
              <a:buNone/>
              <a:tabLst/>
              <a:defRPr/>
            </a:pPr>
            <a:r>
              <a:rPr kumimoji="0" lang="e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Playfair Display"/>
                <a:ea typeface="Playfair Display"/>
                <a:cs typeface="Playfair Display"/>
                <a:sym typeface="Playfair Display"/>
              </a:rPr>
              <a:t>1.</a:t>
            </a:r>
            <a:r>
              <a:rPr kumimoji="0" lang="en" sz="3600" b="0" i="0" u="none" strike="noStrike" kern="0" cap="none" spc="0" normalizeH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Playfair Display"/>
                <a:ea typeface="Playfair Display"/>
                <a:cs typeface="Playfair Display"/>
                <a:sym typeface="Playfair Display"/>
              </a:rPr>
              <a:t> Organisation</a:t>
            </a:r>
            <a:endParaRPr kumimoji="0" lang="en" sz="36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 smtClean="0"/>
              <a:t>Gestion de projet</a:t>
            </a:r>
            <a:endParaRPr lang="en" sz="3000" dirty="0"/>
          </a:p>
        </p:txBody>
      </p:sp>
      <p:sp>
        <p:nvSpPr>
          <p:cNvPr id="3" name="Shape 79"/>
          <p:cNvSpPr txBox="1">
            <a:spLocks/>
          </p:cNvSpPr>
          <p:nvPr/>
        </p:nvSpPr>
        <p:spPr>
          <a:xfrm>
            <a:off x="285720" y="1571612"/>
            <a:ext cx="7358114" cy="801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Playfair Display"/>
              <a:buNone/>
              <a:tabLst/>
              <a:defRPr/>
            </a:pPr>
            <a:r>
              <a:rPr lang="en" sz="3600" dirty="0" smtClean="0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</a:t>
            </a:r>
            <a:r>
              <a:rPr kumimoji="0" lang="e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  <a:r>
              <a:rPr kumimoji="0" lang="en" sz="3600" b="0" i="0" u="none" strike="noStrike" kern="0" cap="none" spc="0" normalizeH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kumimoji="0" lang="fr-FR" sz="3600" b="0" i="0" u="none" strike="noStrike" kern="0" cap="none" spc="0" normalizeH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Playfair Display"/>
                <a:ea typeface="Playfair Display"/>
                <a:cs typeface="Playfair Display"/>
                <a:sym typeface="Playfair Display"/>
              </a:rPr>
              <a:t>R</a:t>
            </a:r>
            <a:r>
              <a:rPr kumimoji="0" lang="en" sz="3600" b="0" i="0" u="none" strike="noStrike" kern="0" cap="none" spc="0" normalizeH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Playfair Display"/>
                <a:ea typeface="Playfair Display"/>
                <a:cs typeface="Playfair Display"/>
                <a:sym typeface="Playfair Display"/>
              </a:rPr>
              <a:t>épartition des taches</a:t>
            </a:r>
            <a:endParaRPr kumimoji="0" lang="en" sz="36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 smtClean="0"/>
              <a:t>Gestion de projet</a:t>
            </a:r>
            <a:endParaRPr lang="en" sz="3000" dirty="0"/>
          </a:p>
        </p:txBody>
      </p:sp>
      <p:sp>
        <p:nvSpPr>
          <p:cNvPr id="3" name="Shape 79"/>
          <p:cNvSpPr txBox="1">
            <a:spLocks/>
          </p:cNvSpPr>
          <p:nvPr/>
        </p:nvSpPr>
        <p:spPr>
          <a:xfrm>
            <a:off x="285720" y="1571612"/>
            <a:ext cx="6886596" cy="801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Playfair Display"/>
              <a:buNone/>
              <a:tabLst/>
              <a:defRPr/>
            </a:pPr>
            <a:r>
              <a:rPr lang="en" sz="3600" dirty="0" smtClean="0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</a:t>
            </a:r>
            <a:r>
              <a:rPr kumimoji="0" lang="e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  <a:r>
              <a:rPr kumimoji="0" lang="en" sz="3600" b="0" i="0" u="none" strike="noStrike" kern="0" cap="none" spc="0" normalizeH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" sz="3600" dirty="0" smtClean="0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Gestion des impévus</a:t>
            </a:r>
            <a:endParaRPr kumimoji="0" lang="en" sz="36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 smtClean="0"/>
              <a:t>Gestion de projet</a:t>
            </a:r>
            <a:endParaRPr lang="en" sz="3000" dirty="0"/>
          </a:p>
        </p:txBody>
      </p:sp>
      <p:sp>
        <p:nvSpPr>
          <p:cNvPr id="3" name="Shape 79"/>
          <p:cNvSpPr txBox="1">
            <a:spLocks/>
          </p:cNvSpPr>
          <p:nvPr/>
        </p:nvSpPr>
        <p:spPr>
          <a:xfrm>
            <a:off x="285720" y="1571612"/>
            <a:ext cx="6886596" cy="801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Playfair Display"/>
              <a:buNone/>
              <a:tabLst/>
              <a:defRPr/>
            </a:pPr>
            <a:r>
              <a:rPr lang="en" sz="3600" dirty="0" smtClean="0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</a:t>
            </a:r>
            <a:r>
              <a:rPr kumimoji="0" lang="e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  <a:r>
              <a:rPr kumimoji="0" lang="en" sz="3600" b="0" i="0" u="none" strike="noStrike" kern="0" cap="none" spc="0" normalizeH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Playfair Display"/>
                <a:ea typeface="Playfair Display"/>
                <a:cs typeface="Playfair Display"/>
                <a:sym typeface="Playfair Display"/>
              </a:rPr>
              <a:t> Retour client</a:t>
            </a:r>
            <a:endParaRPr kumimoji="0" lang="en" sz="36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 smtClean="0"/>
              <a:t>Gestion de projet</a:t>
            </a:r>
            <a:endParaRPr lang="en" sz="3000" dirty="0"/>
          </a:p>
        </p:txBody>
      </p:sp>
      <p:sp>
        <p:nvSpPr>
          <p:cNvPr id="3" name="Shape 79"/>
          <p:cNvSpPr txBox="1">
            <a:spLocks/>
          </p:cNvSpPr>
          <p:nvPr/>
        </p:nvSpPr>
        <p:spPr>
          <a:xfrm>
            <a:off x="285720" y="1571612"/>
            <a:ext cx="6886596" cy="801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Playfair Display"/>
              <a:buNone/>
              <a:tabLst/>
              <a:defRPr/>
            </a:pPr>
            <a:r>
              <a:rPr lang="en" sz="3600" dirty="0" smtClean="0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5</a:t>
            </a:r>
            <a:r>
              <a:rPr kumimoji="0" lang="e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  <a:r>
              <a:rPr kumimoji="0" lang="en" sz="3600" b="0" i="0" u="none" strike="noStrike" kern="0" cap="none" spc="0" normalizeH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Playfair Display"/>
                <a:ea typeface="Playfair Display"/>
                <a:cs typeface="Playfair Display"/>
                <a:sym typeface="Playfair Display"/>
              </a:rPr>
              <a:t> Tests</a:t>
            </a:r>
            <a:endParaRPr kumimoji="0" lang="en" sz="36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Prosper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94</Words>
  <PresentationFormat>Affichage à l'écran (4:3)</PresentationFormat>
  <Paragraphs>31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Playfair Display</vt:lpstr>
      <vt:lpstr>Nixie One</vt:lpstr>
      <vt:lpstr>Droid Sans</vt:lpstr>
      <vt:lpstr>Prospero template</vt:lpstr>
      <vt:lpstr>UML REVERSE</vt:lpstr>
      <vt:lpstr>Diapositive 2</vt:lpstr>
      <vt:lpstr>Présentation du contexte</vt:lpstr>
      <vt:lpstr>Diapositive 4</vt:lpstr>
      <vt:lpstr>Gestion de projet</vt:lpstr>
      <vt:lpstr>Gestion de projet</vt:lpstr>
      <vt:lpstr>Gestion de projet</vt:lpstr>
      <vt:lpstr>Gestion de projet</vt:lpstr>
      <vt:lpstr>Gestion de projet</vt:lpstr>
      <vt:lpstr>Diapositive 10</vt:lpstr>
      <vt:lpstr>Réalisation finale</vt:lpstr>
      <vt:lpstr>Diapositive 12</vt:lpstr>
      <vt:lpstr>Bilan</vt:lpstr>
      <vt:lpstr>Merci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BELKHOUS</cp:lastModifiedBy>
  <cp:revision>9</cp:revision>
  <dcterms:modified xsi:type="dcterms:W3CDTF">2016-05-19T15:38:36Z</dcterms:modified>
</cp:coreProperties>
</file>