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4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6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8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15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85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0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6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87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E01C-C954-4BD3-9583-2C6EDEF177F2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966A-BCA6-4147-8D7C-70D649D642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64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303875" y="378562"/>
            <a:ext cx="5886804" cy="4631785"/>
            <a:chOff x="3418534" y="388087"/>
            <a:chExt cx="5886804" cy="4631785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4252382" y="552321"/>
              <a:ext cx="1008112" cy="4479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74740" y="552321"/>
              <a:ext cx="2563796" cy="208823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7850930" y="2640553"/>
              <a:ext cx="1009964" cy="57606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52382" y="1000278"/>
              <a:ext cx="2520280" cy="264109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5649902" y="3636285"/>
              <a:ext cx="1122760" cy="32806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3604310" y="637801"/>
              <a:ext cx="4320480" cy="233912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4656020" y="2640552"/>
              <a:ext cx="3182516" cy="65935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 flipV="1">
              <a:off x="3418534" y="1726625"/>
              <a:ext cx="185776" cy="124360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53010" y="388087"/>
              <a:ext cx="1535035" cy="463178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418534" y="1000175"/>
              <a:ext cx="833848" cy="72645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5260495" y="391755"/>
              <a:ext cx="1080121" cy="16056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72662" y="3636285"/>
              <a:ext cx="541025" cy="815981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6772662" y="2516237"/>
              <a:ext cx="2532674" cy="112004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850930" y="635872"/>
              <a:ext cx="73860" cy="199158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717397" y="3944045"/>
              <a:ext cx="937564" cy="55611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315538" y="4452266"/>
              <a:ext cx="572322" cy="56760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56020" y="3299911"/>
              <a:ext cx="1007415" cy="67206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577752" y="2961769"/>
              <a:ext cx="1076417" cy="33814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01111" y="1000175"/>
              <a:ext cx="651268" cy="196159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 flipV="1">
              <a:off x="6338762" y="391754"/>
              <a:ext cx="2966576" cy="21244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 flipV="1">
              <a:off x="7923003" y="637800"/>
              <a:ext cx="981410" cy="84710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 flipV="1">
              <a:off x="8904410" y="1497997"/>
              <a:ext cx="400926" cy="101824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8860894" y="2529333"/>
              <a:ext cx="444442" cy="6872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54961" y="3178792"/>
              <a:ext cx="204082" cy="76525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338763" y="396181"/>
              <a:ext cx="1586027" cy="23859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rgbClr val="0077E6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" name="矩形 7"/>
          <p:cNvSpPr/>
          <p:nvPr/>
        </p:nvSpPr>
        <p:spPr>
          <a:xfrm>
            <a:off x="2490485" y="5146422"/>
            <a:ext cx="751358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000" b="1" dirty="0">
                <a:solidFill>
                  <a:srgbClr val="0077E6"/>
                </a:solidFill>
                <a:latin typeface="Ubuntu Monospaced" panose="020B0509030602030204" pitchFamily="49" charset="0"/>
              </a:rPr>
              <a:t>java-knowledge-mind-map</a:t>
            </a:r>
          </a:p>
        </p:txBody>
      </p:sp>
    </p:spTree>
    <p:extLst>
      <p:ext uri="{BB962C8B-B14F-4D97-AF65-F5344CB8AC3E}">
        <p14:creationId xmlns:p14="http://schemas.microsoft.com/office/powerpoint/2010/main" val="521292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12825" y="-319087"/>
            <a:ext cx="7200000" cy="7200000"/>
          </a:xfrm>
          <a:prstGeom prst="rect">
            <a:avLst/>
          </a:prstGeom>
          <a:solidFill>
            <a:srgbClr val="0077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4860532" y="1546963"/>
            <a:ext cx="4718896" cy="3750752"/>
            <a:chOff x="3418534" y="388087"/>
            <a:chExt cx="5886804" cy="4631785"/>
          </a:xfrm>
        </p:grpSpPr>
        <p:cxnSp>
          <p:nvCxnSpPr>
            <p:cNvPr id="9" name="直接连接符 8"/>
            <p:cNvCxnSpPr/>
            <p:nvPr/>
          </p:nvCxnSpPr>
          <p:spPr bwMode="auto">
            <a:xfrm flipH="1">
              <a:off x="4252382" y="552321"/>
              <a:ext cx="1008112" cy="44795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274740" y="552321"/>
              <a:ext cx="2563796" cy="208823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flipH="1" flipV="1">
              <a:off x="7850930" y="2640553"/>
              <a:ext cx="1009964" cy="57606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4252382" y="1000278"/>
              <a:ext cx="2520280" cy="264109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5649902" y="3636285"/>
              <a:ext cx="1122760" cy="32806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3604310" y="637801"/>
              <a:ext cx="4320480" cy="233912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>
              <a:off x="4656020" y="2640552"/>
              <a:ext cx="3182516" cy="65935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 flipV="1">
              <a:off x="3418534" y="1726625"/>
              <a:ext cx="185776" cy="124360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353010" y="388087"/>
              <a:ext cx="1535035" cy="463178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3418534" y="1000175"/>
              <a:ext cx="833848" cy="72645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H="1">
              <a:off x="5260495" y="391755"/>
              <a:ext cx="1080121" cy="16056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>
              <a:off x="6772662" y="3636285"/>
              <a:ext cx="541025" cy="815981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6772662" y="2516237"/>
              <a:ext cx="2532674" cy="1120049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7850930" y="635872"/>
              <a:ext cx="73860" cy="1991587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7717397" y="3944045"/>
              <a:ext cx="937564" cy="55611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315538" y="4452266"/>
              <a:ext cx="572322" cy="567606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4656020" y="3299911"/>
              <a:ext cx="1007415" cy="67206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3577752" y="2961769"/>
              <a:ext cx="1076417" cy="33814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01111" y="1000175"/>
              <a:ext cx="651268" cy="196159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H="1" flipV="1">
              <a:off x="6338762" y="391754"/>
              <a:ext cx="2966576" cy="21244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H="1" flipV="1">
              <a:off x="7923003" y="637800"/>
              <a:ext cx="981410" cy="847102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 flipV="1">
              <a:off x="8904410" y="1497997"/>
              <a:ext cx="400926" cy="1018240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8860894" y="2529333"/>
              <a:ext cx="444442" cy="687284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8654961" y="3178792"/>
              <a:ext cx="204082" cy="765253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6338763" y="396181"/>
              <a:ext cx="1586027" cy="238595"/>
            </a:xfrm>
            <a:prstGeom prst="line">
              <a:avLst/>
            </a:prstGeom>
            <a:solidFill>
              <a:srgbClr val="FFFFFF"/>
            </a:solidFill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80240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Ubuntu Monospaced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xls315</dc:creator>
  <cp:lastModifiedBy>陈 彩华</cp:lastModifiedBy>
  <cp:revision>8</cp:revision>
  <dcterms:created xsi:type="dcterms:W3CDTF">2018-12-31T14:36:10Z</dcterms:created>
  <dcterms:modified xsi:type="dcterms:W3CDTF">2019-09-26T06:10:27Z</dcterms:modified>
</cp:coreProperties>
</file>