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 dirty="0"/>
            <a:t>forum</a:t>
          </a:r>
          <a:endParaRPr lang="ko-KR" altLang="en-US" dirty="0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 dirty="0"/>
            <a:t>Site</a:t>
          </a:r>
          <a:endParaRPr lang="ko-KR" altLang="en-US" dirty="0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dirty="0" err="1"/>
            <a:t>Sain</a:t>
          </a:r>
          <a:endParaRPr lang="ko-KR" altLang="en-US" dirty="0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 dirty="0"/>
            <a:t>Lore</a:t>
          </a:r>
          <a:endParaRPr lang="ko-KR" altLang="en-US" dirty="0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E380A39-F9A8-48FA-8E7F-67CA71DC6996}" type="pres">
      <dgm:prSet presAssocID="{26C51E81-3C59-4C93-B2B5-8C7140D36207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10C6D-8979-492D-961C-8A6D3FE77800}" type="pres">
      <dgm:prSet presAssocID="{73621A8A-6844-4E28-B8B0-7E827F1E9EC4}" presName="Name13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/>
            <a:t>forum</a:t>
          </a:r>
          <a:endParaRPr lang="ko-KR" altLang="en-US" sz="6500" kern="1200" dirty="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/>
            <a:t>Site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/>
            <a:t>main</a:t>
          </a:r>
          <a:endParaRPr lang="ko-KR" altLang="en-US" sz="3000" kern="1200" dirty="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err="1"/>
            <a:t>Sain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/>
            <a:t>Lore</a:t>
          </a:r>
          <a:endParaRPr lang="ko-KR" altLang="en-US" sz="3000" kern="1200" dirty="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나만의 게임 홈페이지 만들기</a:t>
            </a:r>
            <a:r>
              <a:rPr lang="en-US" altLang="ko-KR" dirty="0"/>
              <a:t>! +</a:t>
            </a:r>
            <a:r>
              <a:rPr lang="ko-KR" altLang="en-US" dirty="0" err="1"/>
              <a:t>배포목표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수정 </a:t>
            </a:r>
            <a:r>
              <a:rPr lang="en-US" altLang="ko-KR" dirty="0"/>
              <a:t>23/7/31 : </a:t>
            </a:r>
            <a:r>
              <a:rPr lang="ko-KR" altLang="en-US" dirty="0"/>
              <a:t>가계부 관리 사이트로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게임소개</a:t>
            </a:r>
            <a:r>
              <a:rPr lang="en-US" altLang="ko-KR" dirty="0"/>
              <a:t> </a:t>
            </a:r>
            <a:r>
              <a:rPr lang="ko-KR" altLang="en-US" dirty="0"/>
              <a:t>홈페이지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 익히기</a:t>
            </a:r>
            <a:endParaRPr lang="en-US" altLang="ko-KR" dirty="0"/>
          </a:p>
          <a:p>
            <a:r>
              <a:rPr lang="en-US" altLang="ko-KR" dirty="0"/>
              <a:t>PostgreSQL </a:t>
            </a:r>
            <a:r>
              <a:rPr lang="ko-KR" altLang="en-US" dirty="0"/>
              <a:t>익히기 </a:t>
            </a:r>
            <a:r>
              <a:rPr lang="en-US" altLang="ko-KR" dirty="0"/>
              <a:t>+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게시판 및 </a:t>
            </a:r>
            <a:r>
              <a:rPr lang="ko-KR" altLang="en-US" dirty="0" err="1"/>
              <a:t>백엔드</a:t>
            </a:r>
            <a:r>
              <a:rPr lang="ko-KR" altLang="en-US" dirty="0"/>
              <a:t> 개념 익히기</a:t>
            </a:r>
            <a:endParaRPr lang="en-US" altLang="ko-KR" dirty="0"/>
          </a:p>
          <a:p>
            <a:r>
              <a:rPr lang="ko-KR" altLang="en-US" dirty="0" err="1"/>
              <a:t>트렌잭션</a:t>
            </a:r>
            <a:r>
              <a:rPr lang="ko-KR" altLang="en-US" dirty="0"/>
              <a:t> 제어 및 </a:t>
            </a:r>
            <a:r>
              <a:rPr lang="en-US" altLang="ko-KR" dirty="0"/>
              <a:t>SSO</a:t>
            </a:r>
            <a:r>
              <a:rPr lang="ko-KR" altLang="en-US" dirty="0"/>
              <a:t>기능 익히기</a:t>
            </a:r>
            <a:endParaRPr lang="en-US" altLang="ko-KR" dirty="0"/>
          </a:p>
          <a:p>
            <a:r>
              <a:rPr lang="ko-KR" altLang="en-US" dirty="0"/>
              <a:t>보안기능 익히기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분야 </a:t>
            </a:r>
            <a:r>
              <a:rPr lang="en-US" altLang="ko-KR" dirty="0"/>
              <a:t>: </a:t>
            </a:r>
            <a:r>
              <a:rPr lang="ko-KR" altLang="en-US" dirty="0"/>
              <a:t>위치정보저장게시판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일정 소개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메모저장 및 표시</a:t>
            </a:r>
            <a:endParaRPr lang="en-US" altLang="ko-KR" dirty="0"/>
          </a:p>
          <a:p>
            <a:r>
              <a:rPr lang="ko-KR" altLang="en-US" dirty="0" err="1"/>
              <a:t>세부기능</a:t>
            </a:r>
            <a:endParaRPr lang="en-US" altLang="ko-KR" dirty="0"/>
          </a:p>
          <a:p>
            <a:pPr lvl="1"/>
            <a:r>
              <a:rPr lang="ko-KR" altLang="en-US" dirty="0"/>
              <a:t>로그인 </a:t>
            </a:r>
            <a:r>
              <a:rPr lang="en-US" altLang="ko-KR" dirty="0"/>
              <a:t>&amp; Spring Security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달력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IP</a:t>
            </a:r>
            <a:r>
              <a:rPr lang="ko-KR" altLang="en-US" dirty="0"/>
              <a:t>위치기반 </a:t>
            </a:r>
            <a:r>
              <a:rPr lang="ko-KR" altLang="en-US" dirty="0" err="1"/>
              <a:t>게시글작성</a:t>
            </a:r>
            <a:r>
              <a:rPr lang="ko-KR" altLang="en-US" dirty="0"/>
              <a:t> 및 조작</a:t>
            </a:r>
            <a:r>
              <a:rPr lang="en-US" altLang="ko-KR" dirty="0"/>
              <a:t>, </a:t>
            </a:r>
            <a:r>
              <a:rPr lang="ko-KR" altLang="en-US" dirty="0"/>
              <a:t>뷰 적용</a:t>
            </a:r>
            <a:endParaRPr lang="en-US" altLang="ko-KR" dirty="0"/>
          </a:p>
          <a:p>
            <a:pPr lvl="1"/>
            <a:r>
              <a:rPr lang="ko-KR" altLang="en-US"/>
              <a:t>위치기반 메모 및 공유기능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https://nikke-kr.com/</a:t>
            </a:r>
            <a:r>
              <a:rPr lang="en-US" altLang="ko-KR" dirty="0"/>
              <a:t>  </a:t>
            </a:r>
            <a:r>
              <a:rPr lang="ko-KR" altLang="en-US" dirty="0" err="1"/>
              <a:t>니케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https://forum.nexon.com/bluearchive/main</a:t>
            </a:r>
            <a:r>
              <a:rPr lang="en-US" altLang="ko-KR" dirty="0"/>
              <a:t> </a:t>
            </a:r>
            <a:r>
              <a:rPr lang="ko-KR" altLang="en-US" dirty="0"/>
              <a:t>블루아카이브</a:t>
            </a:r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포트번호 </a:t>
            </a:r>
            <a:r>
              <a:rPr lang="en-US" altLang="ko-KR" dirty="0"/>
              <a:t>: 5500</a:t>
            </a:r>
          </a:p>
          <a:p>
            <a:r>
              <a:rPr lang="ko-KR" altLang="en-US" dirty="0"/>
              <a:t>패키지 </a:t>
            </a:r>
            <a:r>
              <a:rPr lang="en-US" altLang="ko-KR" dirty="0"/>
              <a:t>ROOT </a:t>
            </a:r>
            <a:r>
              <a:rPr lang="ko-KR" altLang="en-US" dirty="0"/>
              <a:t>계층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미리보기</a:t>
            </a:r>
            <a:r>
              <a:rPr lang="ko-KR" altLang="en-US" dirty="0" smtClean="0"/>
              <a:t> 사진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정보 </a:t>
            </a:r>
            <a:r>
              <a:rPr lang="en-US" altLang="ko-KR" dirty="0" smtClean="0"/>
              <a:t>validation &amp; </a:t>
            </a:r>
            <a:r>
              <a:rPr lang="ko-KR" altLang="en-US" dirty="0" smtClean="0"/>
              <a:t>글 </a:t>
            </a:r>
            <a:r>
              <a:rPr lang="en-US" altLang="ko-KR" dirty="0" smtClean="0"/>
              <a:t>CRUD</a:t>
            </a:r>
          </a:p>
          <a:p>
            <a:pPr lvl="1"/>
            <a:r>
              <a:rPr lang="ko-KR" altLang="en-US" dirty="0" smtClean="0"/>
              <a:t>동영상 업로드 및 사진 업로드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및 사진 다운로드</a:t>
            </a:r>
            <a:endParaRPr lang="en-US" altLang="ko-KR" dirty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67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0" y="2179433"/>
            <a:ext cx="9088118" cy="1371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아카라이브와</a:t>
            </a:r>
            <a:r>
              <a:rPr lang="ko-KR" altLang="en-US" dirty="0" smtClean="0"/>
              <a:t> 비슷한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조회수 및 추천수 기능은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추후에 추가하자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12910" y="3670126"/>
            <a:ext cx="1703539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Writer(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54236" y="3670126"/>
            <a:ext cx="1653435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등록일자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13758" y="3551224"/>
            <a:ext cx="1435031" cy="59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조회수 및 추천수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0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커멘트기능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비동기로 매번 새로 가져오지 않고 실시간 </a:t>
            </a:r>
            <a:r>
              <a:rPr lang="ko-KR" altLang="en-US" dirty="0" err="1" smtClean="0"/>
              <a:t>요청시에만</a:t>
            </a:r>
            <a:r>
              <a:rPr lang="ko-KR" altLang="en-US" dirty="0" smtClean="0"/>
              <a:t> 로드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트랜잭션 줄임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수정일자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답글 구분은 </a:t>
            </a:r>
            <a:r>
              <a:rPr lang="en-US" altLang="ko-KR" dirty="0" smtClean="0"/>
              <a:t>::before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활용</a:t>
            </a:r>
            <a:r>
              <a:rPr lang="en-US" altLang="ko-KR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33" y="3162263"/>
            <a:ext cx="8783276" cy="53347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7884"/>
              </p:ext>
            </p:extLst>
          </p:nvPr>
        </p:nvGraphicFramePr>
        <p:xfrm>
          <a:off x="1353633" y="39764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11">
                  <a:extLst>
                    <a:ext uri="{9D8B030D-6E8A-4147-A177-3AD203B41FA5}">
                      <a16:colId xmlns:a16="http://schemas.microsoft.com/office/drawing/2014/main" val="771730410"/>
                    </a:ext>
                  </a:extLst>
                </a:gridCol>
                <a:gridCol w="4070389">
                  <a:extLst>
                    <a:ext uri="{9D8B030D-6E8A-4147-A177-3AD203B41FA5}">
                      <a16:colId xmlns:a16="http://schemas.microsoft.com/office/drawing/2014/main" val="17132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322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코멘트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159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Tw Cen MT</vt:lpstr>
      <vt:lpstr>Wingdings 3</vt:lpstr>
      <vt:lpstr>New_Simple01</vt:lpstr>
      <vt:lpstr>나만의 게임 홈페이지 만들기! +배포목표, -수정 23/7/31 : 가계부 관리 사이트로</vt:lpstr>
      <vt:lpstr>프로젝트 의의</vt:lpstr>
      <vt:lpstr>프로젝트 소개</vt:lpstr>
      <vt:lpstr>참고 사이트</vt:lpstr>
      <vt:lpstr>홈페이지 URL</vt:lpstr>
      <vt:lpstr>기능</vt:lpstr>
      <vt:lpstr>게시판</vt:lpstr>
      <vt:lpstr>게시판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26</cp:revision>
  <dcterms:created xsi:type="dcterms:W3CDTF">2023-07-27T10:52:02Z</dcterms:created>
  <dcterms:modified xsi:type="dcterms:W3CDTF">2023-09-14T13:48:23Z</dcterms:modified>
</cp:coreProperties>
</file>