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7E0E23-E429-4A1A-9E73-FC051C15842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1C86F-6492-4A64-93B6-83E02F34B95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6C51E81-3C59-4C93-B2B5-8C7140D36207}">
      <dgm:prSet phldrT="[텍스트]"/>
      <dgm:spPr/>
      <dgm:t>
        <a:bodyPr/>
        <a:lstStyle/>
        <a:p>
          <a:pPr latinLnBrk="1"/>
          <a:r>
            <a:rPr lang="en-US" altLang="ko-KR"/>
            <a:t>forum</a:t>
          </a:r>
          <a:endParaRPr lang="ko-KR" altLang="en-US"/>
        </a:p>
      </dgm:t>
    </dgm:pt>
    <dgm:pt modelId="{BB4065B5-8DC8-4E4D-9BF2-01C1D4350B43}" type="par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AAD29430-EDEA-496A-878B-B5637AD1B982}" type="sibTrans" cxnId="{C1EF2F2B-6859-4527-835C-6F752635BF72}">
      <dgm:prSet/>
      <dgm:spPr/>
      <dgm:t>
        <a:bodyPr/>
        <a:lstStyle/>
        <a:p>
          <a:pPr latinLnBrk="1"/>
          <a:endParaRPr lang="ko-KR" altLang="en-US"/>
        </a:p>
      </dgm:t>
    </dgm:pt>
    <dgm:pt modelId="{D6B39920-7C4C-47E5-8D09-49517F58CA43}">
      <dgm:prSet phldrT="[텍스트]"/>
      <dgm:spPr/>
      <dgm:t>
        <a:bodyPr/>
        <a:lstStyle/>
        <a:p>
          <a:pPr latinLnBrk="1"/>
          <a:r>
            <a:rPr lang="en-US" altLang="ko-KR"/>
            <a:t>Site</a:t>
          </a:r>
          <a:endParaRPr lang="ko-KR" altLang="en-US"/>
        </a:p>
      </dgm:t>
    </dgm:pt>
    <dgm:pt modelId="{18D0C1C1-E032-4E47-B022-2A7B3F0F9E1E}" type="par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77CD7A4A-6503-400A-8738-6E94C6B17655}" type="sibTrans" cxnId="{12FD0380-3670-4F2F-85F8-DA275163EC11}">
      <dgm:prSet/>
      <dgm:spPr/>
      <dgm:t>
        <a:bodyPr/>
        <a:lstStyle/>
        <a:p>
          <a:pPr latinLnBrk="1"/>
          <a:endParaRPr lang="ko-KR" altLang="en-US"/>
        </a:p>
      </dgm:t>
    </dgm:pt>
    <dgm:pt modelId="{379B4E6D-D854-4A0A-9F4F-AD3D7B1FEFB2}">
      <dgm:prSet phldrT="[텍스트]"/>
      <dgm:spPr/>
      <dgm:t>
        <a:bodyPr/>
        <a:lstStyle/>
        <a:p>
          <a:pPr latinLnBrk="1"/>
          <a:r>
            <a:rPr lang="en-US" altLang="ko-KR"/>
            <a:t>main</a:t>
          </a:r>
          <a:endParaRPr lang="ko-KR" altLang="en-US"/>
        </a:p>
      </dgm:t>
    </dgm:pt>
    <dgm:pt modelId="{7F8BA15F-FAFD-4B03-BB42-9FD2C61D79A0}" type="par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6DA13ACE-4F07-4AEE-87A8-26E5F0211A20}" type="sibTrans" cxnId="{88351E61-6EB9-4E90-9F85-6068C2C6AEB3}">
      <dgm:prSet/>
      <dgm:spPr/>
      <dgm:t>
        <a:bodyPr/>
        <a:lstStyle/>
        <a:p>
          <a:pPr latinLnBrk="1"/>
          <a:endParaRPr lang="ko-KR" altLang="en-US"/>
        </a:p>
      </dgm:t>
    </dgm:pt>
    <dgm:pt modelId="{20591E0D-8299-40F4-9C39-FDCD3D4A670A}">
      <dgm:prSet phldrT="[텍스트]"/>
      <dgm:spPr/>
      <dgm:t>
        <a:bodyPr/>
        <a:lstStyle/>
        <a:p>
          <a:pPr latinLnBrk="1"/>
          <a:r>
            <a:rPr lang="en-US" altLang="ko-KR" err="1"/>
            <a:t>Sain</a:t>
          </a:r>
          <a:endParaRPr lang="ko-KR" altLang="en-US"/>
        </a:p>
      </dgm:t>
    </dgm:pt>
    <dgm:pt modelId="{73621A8A-6844-4E28-B8B0-7E827F1E9EC4}" type="par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AA07EA14-21CC-4AB2-8666-9ABE12CEFB9E}" type="sibTrans" cxnId="{A96D7E4B-396A-433F-9A04-9792FB1B58CB}">
      <dgm:prSet/>
      <dgm:spPr/>
      <dgm:t>
        <a:bodyPr/>
        <a:lstStyle/>
        <a:p>
          <a:pPr latinLnBrk="1"/>
          <a:endParaRPr lang="ko-KR" altLang="en-US"/>
        </a:p>
      </dgm:t>
    </dgm:pt>
    <dgm:pt modelId="{F2F595DA-0CB8-4832-AB5C-25AE276679B5}">
      <dgm:prSet phldrT="[텍스트]"/>
      <dgm:spPr/>
      <dgm:t>
        <a:bodyPr/>
        <a:lstStyle/>
        <a:p>
          <a:pPr latinLnBrk="1"/>
          <a:r>
            <a:rPr lang="en-US" altLang="ko-KR"/>
            <a:t>Lore</a:t>
          </a:r>
          <a:endParaRPr lang="ko-KR" altLang="en-US"/>
        </a:p>
      </dgm:t>
    </dgm:pt>
    <dgm:pt modelId="{A0AFE9A6-D331-4B37-8E82-8031E3433E3B}" type="par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524A2FB4-8741-4624-8315-ECDBAF42D40D}" type="sibTrans" cxnId="{9D0B361B-A8B5-4917-8E4A-3D4EE704FCD4}">
      <dgm:prSet/>
      <dgm:spPr/>
      <dgm:t>
        <a:bodyPr/>
        <a:lstStyle/>
        <a:p>
          <a:pPr latinLnBrk="1"/>
          <a:endParaRPr lang="ko-KR" altLang="en-US"/>
        </a:p>
      </dgm:t>
    </dgm:pt>
    <dgm:pt modelId="{D7FF4A1D-2AF8-45C4-83FC-0649F3F4C5F2}" type="pres">
      <dgm:prSet presAssocID="{FB01C86F-6492-4A64-93B6-83E02F34B9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0D8D73-4557-49E3-BE3D-0DF2216E6D90}" type="pres">
      <dgm:prSet presAssocID="{26C51E81-3C59-4C93-B2B5-8C7140D36207}" presName="root" presStyleCnt="0"/>
      <dgm:spPr/>
    </dgm:pt>
    <dgm:pt modelId="{ED5C28C0-8762-4F50-8D53-BDC1AA490C60}" type="pres">
      <dgm:prSet presAssocID="{26C51E81-3C59-4C93-B2B5-8C7140D36207}" presName="rootComposite" presStyleCnt="0"/>
      <dgm:spPr/>
    </dgm:pt>
    <dgm:pt modelId="{D807363C-D193-4BF3-8CE9-A3C3E8B876D6}" type="pres">
      <dgm:prSet presAssocID="{26C51E81-3C59-4C93-B2B5-8C7140D36207}" presName="rootText" presStyleLbl="node1" presStyleIdx="0" presStyleCnt="1"/>
      <dgm:spPr/>
    </dgm:pt>
    <dgm:pt modelId="{9E380A39-F9A8-48FA-8E7F-67CA71DC6996}" type="pres">
      <dgm:prSet presAssocID="{26C51E81-3C59-4C93-B2B5-8C7140D36207}" presName="rootConnector" presStyleLbl="node1" presStyleIdx="0" presStyleCnt="1"/>
      <dgm:spPr/>
    </dgm:pt>
    <dgm:pt modelId="{5BAF37E5-B7AD-4D47-9DC2-BF207F3F01C5}" type="pres">
      <dgm:prSet presAssocID="{26C51E81-3C59-4C93-B2B5-8C7140D36207}" presName="childShape" presStyleCnt="0"/>
      <dgm:spPr/>
    </dgm:pt>
    <dgm:pt modelId="{1612D043-CA22-4F62-BC24-044D24D75C7D}" type="pres">
      <dgm:prSet presAssocID="{18D0C1C1-E032-4E47-B022-2A7B3F0F9E1E}" presName="Name13" presStyleLbl="parChTrans1D2" presStyleIdx="0" presStyleCnt="2"/>
      <dgm:spPr/>
    </dgm:pt>
    <dgm:pt modelId="{43F0D6FF-E254-4B85-A272-9C96C0EF603D}" type="pres">
      <dgm:prSet presAssocID="{D6B39920-7C4C-47E5-8D09-49517F58CA43}" presName="childText" presStyleLbl="bgAcc1" presStyleIdx="0" presStyleCnt="2">
        <dgm:presLayoutVars>
          <dgm:bulletEnabled val="1"/>
        </dgm:presLayoutVars>
      </dgm:prSet>
      <dgm:spPr/>
    </dgm:pt>
    <dgm:pt modelId="{FAF10C6D-8979-492D-961C-8A6D3FE77800}" type="pres">
      <dgm:prSet presAssocID="{73621A8A-6844-4E28-B8B0-7E827F1E9EC4}" presName="Name13" presStyleLbl="parChTrans1D2" presStyleIdx="1" presStyleCnt="2"/>
      <dgm:spPr/>
    </dgm:pt>
    <dgm:pt modelId="{0E2504B1-2C70-414E-A677-1546D08BE142}" type="pres">
      <dgm:prSet presAssocID="{20591E0D-8299-40F4-9C39-FDCD3D4A670A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9D0B361B-A8B5-4917-8E4A-3D4EE704FCD4}" srcId="{20591E0D-8299-40F4-9C39-FDCD3D4A670A}" destId="{F2F595DA-0CB8-4832-AB5C-25AE276679B5}" srcOrd="0" destOrd="0" parTransId="{A0AFE9A6-D331-4B37-8E82-8031E3433E3B}" sibTransId="{524A2FB4-8741-4624-8315-ECDBAF42D40D}"/>
    <dgm:cxn modelId="{B8F4D825-36D5-4F2C-B86A-2F1CD087F4D1}" type="presOf" srcId="{26C51E81-3C59-4C93-B2B5-8C7140D36207}" destId="{D807363C-D193-4BF3-8CE9-A3C3E8B876D6}" srcOrd="0" destOrd="0" presId="urn:microsoft.com/office/officeart/2005/8/layout/hierarchy3"/>
    <dgm:cxn modelId="{C1EF2F2B-6859-4527-835C-6F752635BF72}" srcId="{FB01C86F-6492-4A64-93B6-83E02F34B955}" destId="{26C51E81-3C59-4C93-B2B5-8C7140D36207}" srcOrd="0" destOrd="0" parTransId="{BB4065B5-8DC8-4E4D-9BF2-01C1D4350B43}" sibTransId="{AAD29430-EDEA-496A-878B-B5637AD1B982}"/>
    <dgm:cxn modelId="{88351E61-6EB9-4E90-9F85-6068C2C6AEB3}" srcId="{D6B39920-7C4C-47E5-8D09-49517F58CA43}" destId="{379B4E6D-D854-4A0A-9F4F-AD3D7B1FEFB2}" srcOrd="0" destOrd="0" parTransId="{7F8BA15F-FAFD-4B03-BB42-9FD2C61D79A0}" sibTransId="{6DA13ACE-4F07-4AEE-87A8-26E5F0211A20}"/>
    <dgm:cxn modelId="{0CB55749-7A3F-4A20-ACAB-7446746F00C8}" type="presOf" srcId="{26C51E81-3C59-4C93-B2B5-8C7140D36207}" destId="{9E380A39-F9A8-48FA-8E7F-67CA71DC6996}" srcOrd="1" destOrd="0" presId="urn:microsoft.com/office/officeart/2005/8/layout/hierarchy3"/>
    <dgm:cxn modelId="{A96D7E4B-396A-433F-9A04-9792FB1B58CB}" srcId="{26C51E81-3C59-4C93-B2B5-8C7140D36207}" destId="{20591E0D-8299-40F4-9C39-FDCD3D4A670A}" srcOrd="1" destOrd="0" parTransId="{73621A8A-6844-4E28-B8B0-7E827F1E9EC4}" sibTransId="{AA07EA14-21CC-4AB2-8666-9ABE12CEFB9E}"/>
    <dgm:cxn modelId="{011EB358-0CF1-4DD1-8CFA-64CE3E8529A9}" type="presOf" srcId="{20591E0D-8299-40F4-9C39-FDCD3D4A670A}" destId="{0E2504B1-2C70-414E-A677-1546D08BE142}" srcOrd="0" destOrd="0" presId="urn:microsoft.com/office/officeart/2005/8/layout/hierarchy3"/>
    <dgm:cxn modelId="{12FD0380-3670-4F2F-85F8-DA275163EC11}" srcId="{26C51E81-3C59-4C93-B2B5-8C7140D36207}" destId="{D6B39920-7C4C-47E5-8D09-49517F58CA43}" srcOrd="0" destOrd="0" parTransId="{18D0C1C1-E032-4E47-B022-2A7B3F0F9E1E}" sibTransId="{77CD7A4A-6503-400A-8738-6E94C6B17655}"/>
    <dgm:cxn modelId="{B9685292-F7FB-4A5A-AA23-8BB515D8EC3F}" type="presOf" srcId="{F2F595DA-0CB8-4832-AB5C-25AE276679B5}" destId="{0E2504B1-2C70-414E-A677-1546D08BE142}" srcOrd="0" destOrd="1" presId="urn:microsoft.com/office/officeart/2005/8/layout/hierarchy3"/>
    <dgm:cxn modelId="{80B9F4B1-5B5A-4DD5-8EDB-FAF825E90EE9}" type="presOf" srcId="{73621A8A-6844-4E28-B8B0-7E827F1E9EC4}" destId="{FAF10C6D-8979-492D-961C-8A6D3FE77800}" srcOrd="0" destOrd="0" presId="urn:microsoft.com/office/officeart/2005/8/layout/hierarchy3"/>
    <dgm:cxn modelId="{813723C8-068B-48B3-B8FB-103904E50102}" type="presOf" srcId="{379B4E6D-D854-4A0A-9F4F-AD3D7B1FEFB2}" destId="{43F0D6FF-E254-4B85-A272-9C96C0EF603D}" srcOrd="0" destOrd="1" presId="urn:microsoft.com/office/officeart/2005/8/layout/hierarchy3"/>
    <dgm:cxn modelId="{3A6E1BD4-1D93-472A-A28F-CDCBE2451FB2}" type="presOf" srcId="{18D0C1C1-E032-4E47-B022-2A7B3F0F9E1E}" destId="{1612D043-CA22-4F62-BC24-044D24D75C7D}" srcOrd="0" destOrd="0" presId="urn:microsoft.com/office/officeart/2005/8/layout/hierarchy3"/>
    <dgm:cxn modelId="{05BA32D9-8432-49D4-A96F-CEBAC318805C}" type="presOf" srcId="{FB01C86F-6492-4A64-93B6-83E02F34B955}" destId="{D7FF4A1D-2AF8-45C4-83FC-0649F3F4C5F2}" srcOrd="0" destOrd="0" presId="urn:microsoft.com/office/officeart/2005/8/layout/hierarchy3"/>
    <dgm:cxn modelId="{1EE9E0F2-4450-4BD5-BDDC-A22B663444CB}" type="presOf" srcId="{D6B39920-7C4C-47E5-8D09-49517F58CA43}" destId="{43F0D6FF-E254-4B85-A272-9C96C0EF603D}" srcOrd="0" destOrd="0" presId="urn:microsoft.com/office/officeart/2005/8/layout/hierarchy3"/>
    <dgm:cxn modelId="{B1DA4389-2781-482F-B457-86DE979611FE}" type="presParOf" srcId="{D7FF4A1D-2AF8-45C4-83FC-0649F3F4C5F2}" destId="{3B0D8D73-4557-49E3-BE3D-0DF2216E6D90}" srcOrd="0" destOrd="0" presId="urn:microsoft.com/office/officeart/2005/8/layout/hierarchy3"/>
    <dgm:cxn modelId="{97BF97D6-B91F-40B8-A2D4-E371F54E5D94}" type="presParOf" srcId="{3B0D8D73-4557-49E3-BE3D-0DF2216E6D90}" destId="{ED5C28C0-8762-4F50-8D53-BDC1AA490C60}" srcOrd="0" destOrd="0" presId="urn:microsoft.com/office/officeart/2005/8/layout/hierarchy3"/>
    <dgm:cxn modelId="{89131B43-5249-40FE-818D-4543F6DCCB3A}" type="presParOf" srcId="{ED5C28C0-8762-4F50-8D53-BDC1AA490C60}" destId="{D807363C-D193-4BF3-8CE9-A3C3E8B876D6}" srcOrd="0" destOrd="0" presId="urn:microsoft.com/office/officeart/2005/8/layout/hierarchy3"/>
    <dgm:cxn modelId="{99E35CCB-00C0-4183-BAEC-5AE76BF31B8B}" type="presParOf" srcId="{ED5C28C0-8762-4F50-8D53-BDC1AA490C60}" destId="{9E380A39-F9A8-48FA-8E7F-67CA71DC6996}" srcOrd="1" destOrd="0" presId="urn:microsoft.com/office/officeart/2005/8/layout/hierarchy3"/>
    <dgm:cxn modelId="{650C15D2-1366-4FB7-99C6-5145AE28D1AC}" type="presParOf" srcId="{3B0D8D73-4557-49E3-BE3D-0DF2216E6D90}" destId="{5BAF37E5-B7AD-4D47-9DC2-BF207F3F01C5}" srcOrd="1" destOrd="0" presId="urn:microsoft.com/office/officeart/2005/8/layout/hierarchy3"/>
    <dgm:cxn modelId="{5AE00ABF-190B-4BF6-9FCF-18A68F36A198}" type="presParOf" srcId="{5BAF37E5-B7AD-4D47-9DC2-BF207F3F01C5}" destId="{1612D043-CA22-4F62-BC24-044D24D75C7D}" srcOrd="0" destOrd="0" presId="urn:microsoft.com/office/officeart/2005/8/layout/hierarchy3"/>
    <dgm:cxn modelId="{6A6E8021-A69F-41A9-A12A-C4A7BD06BA53}" type="presParOf" srcId="{5BAF37E5-B7AD-4D47-9DC2-BF207F3F01C5}" destId="{43F0D6FF-E254-4B85-A272-9C96C0EF603D}" srcOrd="1" destOrd="0" presId="urn:microsoft.com/office/officeart/2005/8/layout/hierarchy3"/>
    <dgm:cxn modelId="{9FBBE608-2F4B-4AEB-A054-EABB36F89679}" type="presParOf" srcId="{5BAF37E5-B7AD-4D47-9DC2-BF207F3F01C5}" destId="{FAF10C6D-8979-492D-961C-8A6D3FE77800}" srcOrd="2" destOrd="0" presId="urn:microsoft.com/office/officeart/2005/8/layout/hierarchy3"/>
    <dgm:cxn modelId="{730B3F3B-12E5-4C60-8AF0-B81C734E4C47}" type="presParOf" srcId="{5BAF37E5-B7AD-4D47-9DC2-BF207F3F01C5}" destId="{0E2504B1-2C70-414E-A677-1546D08BE14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7363C-D193-4BF3-8CE9-A3C3E8B876D6}">
      <dsp:nvSpPr>
        <dsp:cNvPr id="0" name=""/>
        <dsp:cNvSpPr/>
      </dsp:nvSpPr>
      <dsp:spPr>
        <a:xfrm>
          <a:off x="687434" y="1802"/>
          <a:ext cx="2399570" cy="1199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6500" kern="1200"/>
            <a:t>forum</a:t>
          </a:r>
          <a:endParaRPr lang="ko-KR" altLang="en-US" sz="6500" kern="1200"/>
        </a:p>
      </dsp:txBody>
      <dsp:txXfrm>
        <a:off x="722575" y="36943"/>
        <a:ext cx="2329288" cy="1129503"/>
      </dsp:txXfrm>
    </dsp:sp>
    <dsp:sp modelId="{1612D043-CA22-4F62-BC24-044D24D75C7D}">
      <dsp:nvSpPr>
        <dsp:cNvPr id="0" name=""/>
        <dsp:cNvSpPr/>
      </dsp:nvSpPr>
      <dsp:spPr>
        <a:xfrm>
          <a:off x="927391" y="1201587"/>
          <a:ext cx="239957" cy="899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839"/>
              </a:lnTo>
              <a:lnTo>
                <a:pt x="239957" y="89983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0D6FF-E254-4B85-A272-9C96C0EF603D}">
      <dsp:nvSpPr>
        <dsp:cNvPr id="0" name=""/>
        <dsp:cNvSpPr/>
      </dsp:nvSpPr>
      <dsp:spPr>
        <a:xfrm>
          <a:off x="1167348" y="1501533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/>
            <a:t>Site</a:t>
          </a:r>
          <a:endParaRPr lang="ko-KR" altLang="en-US" sz="3800" kern="120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/>
            <a:t>main</a:t>
          </a:r>
          <a:endParaRPr lang="ko-KR" altLang="en-US" sz="3000" kern="1200"/>
        </a:p>
      </dsp:txBody>
      <dsp:txXfrm>
        <a:off x="1202489" y="1536674"/>
        <a:ext cx="1849374" cy="1129503"/>
      </dsp:txXfrm>
    </dsp:sp>
    <dsp:sp modelId="{FAF10C6D-8979-492D-961C-8A6D3FE77800}">
      <dsp:nvSpPr>
        <dsp:cNvPr id="0" name=""/>
        <dsp:cNvSpPr/>
      </dsp:nvSpPr>
      <dsp:spPr>
        <a:xfrm>
          <a:off x="927391" y="1201587"/>
          <a:ext cx="239957" cy="23995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9570"/>
              </a:lnTo>
              <a:lnTo>
                <a:pt x="239957" y="23995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2504B1-2C70-414E-A677-1546D08BE142}">
      <dsp:nvSpPr>
        <dsp:cNvPr id="0" name=""/>
        <dsp:cNvSpPr/>
      </dsp:nvSpPr>
      <dsp:spPr>
        <a:xfrm>
          <a:off x="1167348" y="3001265"/>
          <a:ext cx="1919656" cy="1199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t" anchorCtr="0">
          <a:noAutofit/>
        </a:bodyPr>
        <a:lstStyle/>
        <a:p>
          <a:pPr marL="0" lvl="0" indent="0" algn="l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800" kern="1200" err="1"/>
            <a:t>Sain</a:t>
          </a:r>
          <a:endParaRPr lang="ko-KR" altLang="en-US" sz="3800" kern="1200"/>
        </a:p>
        <a:p>
          <a:pPr marL="285750" lvl="1" indent="-285750" algn="l" defTabSz="13335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3000" kern="1200"/>
            <a:t>Lore</a:t>
          </a:r>
          <a:endParaRPr lang="ko-KR" altLang="en-US" sz="3000" kern="1200"/>
        </a:p>
      </dsp:txBody>
      <dsp:txXfrm>
        <a:off x="1202489" y="3036406"/>
        <a:ext cx="1849374" cy="1129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3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3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54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9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E54F-8ACC-4DA1-BB0C-0330AB3541F0}" type="datetimeFigureOut">
              <a:rPr lang="ko-KR" altLang="en-US" smtClean="0"/>
              <a:t>2023-12-23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FC86-47A4-491A-B2F8-1A701980F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9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nexon.com/bluearchive/main" TargetMode="External"/><Relationship Id="rId2" Type="http://schemas.openxmlformats.org/officeDocument/2006/relationships/hyperlink" Target="https://nikke-k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나만의 게임 홈페이지 만들기</a:t>
            </a:r>
            <a:r>
              <a:rPr lang="en-US" altLang="ko-KR"/>
              <a:t>! +</a:t>
            </a:r>
            <a:r>
              <a:rPr lang="ko-KR" altLang="en-US" err="1"/>
              <a:t>배포목표</a:t>
            </a:r>
            <a:r>
              <a:rPr lang="en-US" altLang="ko-KR"/>
              <a:t>,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/>
              <a:t>수정 </a:t>
            </a:r>
            <a:r>
              <a:rPr lang="en-US" altLang="ko-KR"/>
              <a:t>23/7/31 : </a:t>
            </a:r>
            <a:r>
              <a:rPr lang="ko-KR" altLang="en-US"/>
              <a:t>가계부 관리 사이트로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게임소개</a:t>
            </a:r>
            <a:r>
              <a:rPr lang="en-US" altLang="ko-KR"/>
              <a:t> </a:t>
            </a:r>
            <a:r>
              <a:rPr lang="ko-KR" altLang="en-US"/>
              <a:t>홈페이지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6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부트 익히기</a:t>
            </a:r>
            <a:endParaRPr lang="en-US" altLang="ko-KR"/>
          </a:p>
          <a:p>
            <a:r>
              <a:rPr lang="en-US" altLang="ko-KR"/>
              <a:t>PostgreSQL </a:t>
            </a:r>
            <a:r>
              <a:rPr lang="ko-KR" altLang="en-US"/>
              <a:t>익히기 </a:t>
            </a:r>
            <a:r>
              <a:rPr lang="en-US" altLang="ko-KR"/>
              <a:t>+ </a:t>
            </a:r>
            <a:r>
              <a:rPr lang="ko-KR" altLang="en-US"/>
              <a:t>연동</a:t>
            </a:r>
            <a:endParaRPr lang="en-US" altLang="ko-KR"/>
          </a:p>
          <a:p>
            <a:r>
              <a:rPr lang="ko-KR" altLang="en-US"/>
              <a:t>게시판 및 </a:t>
            </a:r>
            <a:r>
              <a:rPr lang="ko-KR" altLang="en-US" err="1"/>
              <a:t>백엔드</a:t>
            </a:r>
            <a:r>
              <a:rPr lang="ko-KR" altLang="en-US"/>
              <a:t> 개념 익히기</a:t>
            </a:r>
            <a:endParaRPr lang="en-US" altLang="ko-KR"/>
          </a:p>
          <a:p>
            <a:r>
              <a:rPr lang="ko-KR" altLang="en-US" err="1"/>
              <a:t>트렌잭션</a:t>
            </a:r>
            <a:r>
              <a:rPr lang="ko-KR" altLang="en-US"/>
              <a:t> 제어 및 </a:t>
            </a:r>
            <a:r>
              <a:rPr lang="en-US" altLang="ko-KR"/>
              <a:t>SSO</a:t>
            </a:r>
            <a:r>
              <a:rPr lang="ko-KR" altLang="en-US"/>
              <a:t>기능 익히기</a:t>
            </a:r>
            <a:endParaRPr lang="en-US" altLang="ko-KR"/>
          </a:p>
          <a:p>
            <a:r>
              <a:rPr lang="ko-KR" altLang="en-US"/>
              <a:t>보안기능 익히기</a:t>
            </a:r>
            <a:br>
              <a:rPr lang="en-US" altLang="ko-KR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분야 </a:t>
            </a:r>
            <a:r>
              <a:rPr lang="en-US" altLang="ko-KR"/>
              <a:t>: </a:t>
            </a:r>
            <a:r>
              <a:rPr lang="ko-KR" altLang="en-US"/>
              <a:t>위치정보저장게시판</a:t>
            </a:r>
            <a:endParaRPr lang="en-US" altLang="ko-KR"/>
          </a:p>
          <a:p>
            <a:r>
              <a:rPr lang="ko-KR" altLang="en-US"/>
              <a:t>기능 </a:t>
            </a:r>
            <a:r>
              <a:rPr lang="en-US" altLang="ko-KR"/>
              <a:t>: </a:t>
            </a:r>
            <a:r>
              <a:rPr lang="ko-KR" altLang="en-US"/>
              <a:t>일정 소개</a:t>
            </a:r>
            <a:r>
              <a:rPr lang="en-US" altLang="ko-KR"/>
              <a:t>, </a:t>
            </a:r>
            <a:r>
              <a:rPr lang="ko-KR" altLang="en-US"/>
              <a:t>게시판</a:t>
            </a:r>
            <a:r>
              <a:rPr lang="en-US" altLang="ko-KR"/>
              <a:t>(</a:t>
            </a:r>
            <a:r>
              <a:rPr lang="ko-KR" altLang="en-US"/>
              <a:t>사진</a:t>
            </a:r>
            <a:r>
              <a:rPr lang="en-US" altLang="ko-KR"/>
              <a:t>), </a:t>
            </a:r>
            <a:r>
              <a:rPr lang="ko-KR" altLang="en-US"/>
              <a:t>메모저장 및 표시</a:t>
            </a:r>
            <a:endParaRPr lang="en-US" altLang="ko-KR"/>
          </a:p>
          <a:p>
            <a:r>
              <a:rPr lang="ko-KR" altLang="en-US" err="1"/>
              <a:t>세부기능</a:t>
            </a:r>
            <a:endParaRPr lang="en-US" altLang="ko-KR"/>
          </a:p>
          <a:p>
            <a:pPr lvl="1"/>
            <a:r>
              <a:rPr lang="ko-KR" altLang="en-US"/>
              <a:t>로그인 </a:t>
            </a:r>
            <a:r>
              <a:rPr lang="en-US" altLang="ko-KR"/>
              <a:t>&amp; Spring Security </a:t>
            </a:r>
            <a:r>
              <a:rPr lang="ko-KR" altLang="en-US"/>
              <a:t>적용</a:t>
            </a:r>
            <a:endParaRPr lang="en-US" altLang="ko-KR"/>
          </a:p>
          <a:p>
            <a:pPr lvl="1"/>
            <a:r>
              <a:rPr lang="ko-KR" altLang="en-US"/>
              <a:t>달력</a:t>
            </a:r>
            <a:endParaRPr lang="en-US" altLang="ko-KR"/>
          </a:p>
          <a:p>
            <a:pPr lvl="1"/>
            <a:r>
              <a:rPr lang="ko-KR" altLang="en-US"/>
              <a:t>사용자 </a:t>
            </a:r>
            <a:r>
              <a:rPr lang="en-US" altLang="ko-KR"/>
              <a:t>IP</a:t>
            </a:r>
            <a:r>
              <a:rPr lang="ko-KR" altLang="en-US"/>
              <a:t>위치기반 </a:t>
            </a:r>
            <a:r>
              <a:rPr lang="ko-KR" altLang="en-US" err="1"/>
              <a:t>게시글작성</a:t>
            </a:r>
            <a:r>
              <a:rPr lang="ko-KR" altLang="en-US"/>
              <a:t> 및 조작</a:t>
            </a:r>
            <a:r>
              <a:rPr lang="en-US" altLang="ko-KR"/>
              <a:t>, </a:t>
            </a:r>
            <a:r>
              <a:rPr lang="ko-KR" altLang="en-US"/>
              <a:t>뷰 적용</a:t>
            </a:r>
            <a:endParaRPr lang="en-US" altLang="ko-KR"/>
          </a:p>
          <a:p>
            <a:pPr lvl="1"/>
            <a:r>
              <a:rPr lang="ko-KR" altLang="en-US"/>
              <a:t>위치기반 메모 및 공유기능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835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참고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https://nikke-kr.com/</a:t>
            </a:r>
            <a:r>
              <a:rPr lang="en-US" altLang="ko-KR"/>
              <a:t>  </a:t>
            </a:r>
            <a:r>
              <a:rPr lang="ko-KR" altLang="en-US" err="1"/>
              <a:t>니케</a:t>
            </a:r>
            <a:endParaRPr lang="en-US" altLang="ko-KR"/>
          </a:p>
          <a:p>
            <a:r>
              <a:rPr lang="en-US" altLang="ko-KR">
                <a:hlinkClick r:id="rId3"/>
              </a:rPr>
              <a:t>https://forum.nexon.com/bluearchive/main</a:t>
            </a:r>
            <a:r>
              <a:rPr lang="en-US" altLang="ko-KR"/>
              <a:t> </a:t>
            </a:r>
            <a:r>
              <a:rPr lang="ko-KR" altLang="en-US"/>
              <a:t>블루아카이브</a:t>
            </a:r>
          </a:p>
        </p:txBody>
      </p:sp>
    </p:spTree>
    <p:extLst>
      <p:ext uri="{BB962C8B-B14F-4D97-AF65-F5344CB8AC3E}">
        <p14:creationId xmlns:p14="http://schemas.microsoft.com/office/powerpoint/2010/main" val="9084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홈페이지 </a:t>
            </a:r>
            <a:r>
              <a:rPr lang="en-US" altLang="ko-KR"/>
              <a:t>URL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테스트 포트번호 </a:t>
            </a:r>
            <a:r>
              <a:rPr lang="en-US" altLang="ko-KR"/>
              <a:t>: 5500</a:t>
            </a:r>
          </a:p>
          <a:p>
            <a:r>
              <a:rPr lang="ko-KR" altLang="en-US"/>
              <a:t>패키지 </a:t>
            </a:r>
            <a:r>
              <a:rPr lang="en-US" altLang="ko-KR"/>
              <a:t>ROOT </a:t>
            </a:r>
            <a:r>
              <a:rPr lang="ko-KR" altLang="en-US"/>
              <a:t>계층 </a:t>
            </a:r>
            <a:endParaRPr lang="en-US" altLang="ko-KR"/>
          </a:p>
          <a:p>
            <a:endParaRPr lang="en-US" altLang="ko-KR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330118813"/>
              </p:ext>
            </p:extLst>
          </p:nvPr>
        </p:nvGraphicFramePr>
        <p:xfrm>
          <a:off x="7564120" y="1761755"/>
          <a:ext cx="3774440" cy="4202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4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커뮤니티</a:t>
            </a:r>
            <a:endParaRPr lang="en-US" altLang="ko-KR"/>
          </a:p>
          <a:p>
            <a:pPr lvl="1"/>
            <a:r>
              <a:rPr lang="ko-KR" altLang="en-US"/>
              <a:t>게시판</a:t>
            </a:r>
            <a:endParaRPr lang="en-US" altLang="ko-KR"/>
          </a:p>
          <a:p>
            <a:pPr lvl="2"/>
            <a:r>
              <a:rPr lang="ko-KR" altLang="en-US" err="1"/>
              <a:t>미리보기</a:t>
            </a:r>
            <a:r>
              <a:rPr lang="ko-KR" altLang="en-US"/>
              <a:t> 사진</a:t>
            </a:r>
            <a:endParaRPr lang="en-US" altLang="ko-KR"/>
          </a:p>
          <a:p>
            <a:pPr lvl="2"/>
            <a:r>
              <a:rPr lang="ko-KR" altLang="en-US"/>
              <a:t>사용자 정보 </a:t>
            </a:r>
            <a:r>
              <a:rPr lang="en-US" altLang="ko-KR"/>
              <a:t>validation &amp; </a:t>
            </a:r>
            <a:r>
              <a:rPr lang="ko-KR" altLang="en-US"/>
              <a:t>글 </a:t>
            </a:r>
            <a:r>
              <a:rPr lang="en-US" altLang="ko-KR"/>
              <a:t>CRUD</a:t>
            </a:r>
          </a:p>
          <a:p>
            <a:pPr lvl="2"/>
            <a:r>
              <a:rPr lang="ko-KR" altLang="en-US"/>
              <a:t>동영상 업로드 및 사진 업로드</a:t>
            </a:r>
            <a:endParaRPr lang="en-US" altLang="ko-KR"/>
          </a:p>
          <a:p>
            <a:pPr lvl="2"/>
            <a:r>
              <a:rPr lang="ko-KR" altLang="en-US"/>
              <a:t>동영상 및 사진 다운로드</a:t>
            </a:r>
            <a:endParaRPr lang="en-US" altLang="ko-KR"/>
          </a:p>
          <a:p>
            <a:pPr lvl="1"/>
            <a:r>
              <a:rPr lang="ko-KR" altLang="en-US"/>
              <a:t>로그인</a:t>
            </a:r>
            <a:endParaRPr lang="en-US" altLang="ko-KR"/>
          </a:p>
          <a:p>
            <a:r>
              <a:rPr lang="ko-KR" altLang="en-US"/>
              <a:t>목소리 녹음 및 재생</a:t>
            </a:r>
            <a:r>
              <a:rPr lang="en-US" altLang="ko-KR"/>
              <a:t>(30</a:t>
            </a:r>
            <a:r>
              <a:rPr lang="ko-KR" altLang="en-US"/>
              <a:t>초</a:t>
            </a:r>
            <a:r>
              <a:rPr lang="en-US" altLang="ko-KR"/>
              <a:t>)</a:t>
            </a:r>
          </a:p>
          <a:p>
            <a:r>
              <a:rPr lang="ko-KR" altLang="en-US"/>
              <a:t>자바스크립트 게임모음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78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40" y="2179433"/>
            <a:ext cx="9088118" cy="1371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게시판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아카라이브와</a:t>
            </a:r>
            <a:r>
              <a:rPr lang="ko-KR" altLang="en-US"/>
              <a:t> 비슷한 </a:t>
            </a:r>
            <a:r>
              <a:rPr lang="en-US" altLang="ko-KR" err="1"/>
              <a:t>ui</a:t>
            </a:r>
            <a:r>
              <a:rPr lang="en-US" altLang="ko-KR"/>
              <a:t> </a:t>
            </a:r>
            <a:r>
              <a:rPr lang="ko-KR" altLang="en-US"/>
              <a:t>구현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조회수 및 추천수 기능은</a:t>
            </a:r>
            <a:br>
              <a:rPr lang="en-US" altLang="ko-KR"/>
            </a:br>
            <a:r>
              <a:rPr lang="en-US" altLang="ko-KR"/>
              <a:t> </a:t>
            </a:r>
            <a:r>
              <a:rPr lang="ko-KR" altLang="en-US"/>
              <a:t>추후에 추가하자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6212910" y="3670126"/>
            <a:ext cx="1703539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Writer(</a:t>
            </a:r>
            <a:r>
              <a:rPr lang="ko-KR" altLang="en-US"/>
              <a:t>닉네임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054236" y="3670126"/>
            <a:ext cx="1653435" cy="47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등록일자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13758" y="3551224"/>
            <a:ext cx="1435031" cy="59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조회수 및 추천수</a:t>
            </a:r>
          </a:p>
        </p:txBody>
      </p:sp>
    </p:spTree>
    <p:extLst>
      <p:ext uri="{BB962C8B-B14F-4D97-AF65-F5344CB8AC3E}">
        <p14:creationId xmlns:p14="http://schemas.microsoft.com/office/powerpoint/2010/main" val="15270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/>
              <a:t>게시판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커멘트기능</a:t>
            </a:r>
            <a:endParaRPr lang="en-US" altLang="ko-KR"/>
          </a:p>
          <a:p>
            <a:pPr lvl="1"/>
            <a:r>
              <a:rPr lang="ko-KR" altLang="en-US"/>
              <a:t>비동기로 매번 새로 가져오지 않고 실시간 </a:t>
            </a:r>
            <a:r>
              <a:rPr lang="ko-KR" altLang="en-US" err="1"/>
              <a:t>요청시에만</a:t>
            </a:r>
            <a:r>
              <a:rPr lang="ko-KR" altLang="en-US"/>
              <a:t> 로드</a:t>
            </a:r>
            <a:r>
              <a:rPr lang="en-US" altLang="ko-KR"/>
              <a:t> =&gt; </a:t>
            </a:r>
            <a:r>
              <a:rPr lang="ko-KR" altLang="en-US"/>
              <a:t>트랜잭션 줄임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 err="1"/>
              <a:t>수정일자</a:t>
            </a:r>
            <a:r>
              <a:rPr lang="en-US" altLang="ko-KR"/>
              <a:t>, </a:t>
            </a:r>
            <a:r>
              <a:rPr lang="ko-KR" altLang="en-US"/>
              <a:t>신고</a:t>
            </a:r>
            <a:r>
              <a:rPr lang="en-US" altLang="ko-KR"/>
              <a:t>, </a:t>
            </a:r>
            <a:r>
              <a:rPr lang="ko-KR" altLang="en-US"/>
              <a:t>답글 구분은 </a:t>
            </a:r>
            <a:r>
              <a:rPr lang="en-US" altLang="ko-KR"/>
              <a:t>::before </a:t>
            </a:r>
            <a:r>
              <a:rPr lang="en-US" altLang="ko-KR" err="1"/>
              <a:t>css</a:t>
            </a:r>
            <a:r>
              <a:rPr lang="ko-KR" altLang="en-US"/>
              <a:t>활용</a:t>
            </a:r>
            <a:r>
              <a:rPr lang="en-US" altLang="ko-KR"/>
              <a:t>!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33" y="3162263"/>
            <a:ext cx="8783276" cy="533474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17884"/>
              </p:ext>
            </p:extLst>
          </p:nvPr>
        </p:nvGraphicFramePr>
        <p:xfrm>
          <a:off x="1353633" y="39764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611">
                  <a:extLst>
                    <a:ext uri="{9D8B030D-6E8A-4147-A177-3AD203B41FA5}">
                      <a16:colId xmlns:a16="http://schemas.microsoft.com/office/drawing/2014/main" val="771730410"/>
                    </a:ext>
                  </a:extLst>
                </a:gridCol>
                <a:gridCol w="4070389">
                  <a:extLst>
                    <a:ext uri="{9D8B030D-6E8A-4147-A177-3AD203B41FA5}">
                      <a16:colId xmlns:a16="http://schemas.microsoft.com/office/drawing/2014/main" val="171325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err="1"/>
                        <a:t>수정일자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1322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코멘트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1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5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E3952-8CAC-E66E-C4FD-63846A38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90974-8BB3-9CC9-DA36-F8EF3B13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Criteria</a:t>
            </a:r>
            <a:r>
              <a:rPr lang="ko-KR" altLang="en-US" dirty="0"/>
              <a:t>이용 중 </a:t>
            </a:r>
            <a:r>
              <a:rPr lang="en-US" altLang="ko-KR" dirty="0" err="1"/>
              <a:t>QueryDSL</a:t>
            </a:r>
            <a:r>
              <a:rPr lang="ko-KR" altLang="en-US"/>
              <a:t>로 변경하였음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824901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201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 3</vt:lpstr>
      <vt:lpstr>New_Simple01</vt:lpstr>
      <vt:lpstr>나만의 게임 홈페이지 만들기! +배포목표, -수정 23/7/31 : 가계부 관리 사이트로</vt:lpstr>
      <vt:lpstr>프로젝트 의의</vt:lpstr>
      <vt:lpstr>프로젝트 소개</vt:lpstr>
      <vt:lpstr>참고 사이트</vt:lpstr>
      <vt:lpstr>홈페이지 URL</vt:lpstr>
      <vt:lpstr>기능</vt:lpstr>
      <vt:lpstr>게시판</vt:lpstr>
      <vt:lpstr>게시판</vt:lpstr>
      <vt:lpstr>게시판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나만의 게임 홈페이지 만들기! +배포목표</dc:title>
  <dc:creator>이종범</dc:creator>
  <cp:lastModifiedBy>이종범</cp:lastModifiedBy>
  <cp:revision>30</cp:revision>
  <dcterms:created xsi:type="dcterms:W3CDTF">2023-07-27T10:52:02Z</dcterms:created>
  <dcterms:modified xsi:type="dcterms:W3CDTF">2023-12-23T07:49:06Z</dcterms:modified>
</cp:coreProperties>
</file>