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84" r:id="rId10"/>
    <p:sldId id="279" r:id="rId11"/>
    <p:sldId id="280" r:id="rId12"/>
    <p:sldId id="285" r:id="rId13"/>
    <p:sldId id="281" r:id="rId14"/>
    <p:sldId id="286" r:id="rId15"/>
    <p:sldId id="265" r:id="rId16"/>
    <p:sldId id="291" r:id="rId17"/>
    <p:sldId id="287" r:id="rId18"/>
    <p:sldId id="278" r:id="rId19"/>
    <p:sldId id="288" r:id="rId20"/>
    <p:sldId id="271" r:id="rId21"/>
    <p:sldId id="289" r:id="rId22"/>
    <p:sldId id="290" r:id="rId23"/>
    <p:sldId id="282" r:id="rId24"/>
    <p:sldId id="283" r:id="rId25"/>
    <p:sldId id="266" r:id="rId26"/>
    <p:sldId id="275" r:id="rId27"/>
    <p:sldId id="276" r:id="rId28"/>
    <p:sldId id="267" r:id="rId29"/>
    <p:sldId id="263" r:id="rId30"/>
    <p:sldId id="264" r:id="rId31"/>
    <p:sldId id="277" r:id="rId32"/>
    <p:sldId id="268" r:id="rId33"/>
    <p:sldId id="269" r:id="rId34"/>
    <p:sldId id="270" r:id="rId35"/>
    <p:sldId id="272" r:id="rId36"/>
    <p:sldId id="273" r:id="rId37"/>
  </p:sldIdLst>
  <p:sldSz cx="12192000" cy="6858000"/>
  <p:notesSz cx="6858000" cy="9144000"/>
  <p:embeddedFontLst>
    <p:embeddedFont>
      <p:font typeface="Bookman Old Style" panose="02050604050505020204" pitchFamily="18" charset="0"/>
      <p:regular r:id="rId38"/>
      <p:bold r:id="rId39"/>
      <p:italic r:id="rId40"/>
      <p:boldItalic r:id="rId41"/>
    </p:embeddedFont>
    <p:embeddedFont>
      <p:font typeface="Rockwell" panose="02060603020205020403" pitchFamily="18" charset="77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4795"/>
  </p:normalViewPr>
  <p:slideViewPr>
    <p:cSldViewPr snapToGrid="0">
      <p:cViewPr varScale="1">
        <p:scale>
          <a:sx n="103" d="100"/>
          <a:sy n="103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י"ג.אב.תשפ"ב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components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523962" y="3429000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7E23A-8E48-F643-9115-9D2E6951E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6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components modularity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83884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components modularity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3B2D7-7F53-2C43-B7C8-41AEF61E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7F1D81-DFF4-714E-B4CC-A9AEE96E23FB}"/>
              </a:ext>
            </a:extLst>
          </p:cNvPr>
          <p:cNvSpPr/>
          <p:nvPr/>
        </p:nvSpPr>
        <p:spPr>
          <a:xfrm>
            <a:off x="1227551" y="4434214"/>
            <a:ext cx="6989523" cy="338202"/>
          </a:xfrm>
          <a:custGeom>
            <a:avLst/>
            <a:gdLst>
              <a:gd name="connsiteX0" fmla="*/ 0 w 6989523"/>
              <a:gd name="connsiteY0" fmla="*/ 56368 h 338202"/>
              <a:gd name="connsiteX1" fmla="*/ 56368 w 6989523"/>
              <a:gd name="connsiteY1" fmla="*/ 0 h 338202"/>
              <a:gd name="connsiteX2" fmla="*/ 881582 w 6989523"/>
              <a:gd name="connsiteY2" fmla="*/ 0 h 338202"/>
              <a:gd name="connsiteX3" fmla="*/ 1500493 w 6989523"/>
              <a:gd name="connsiteY3" fmla="*/ 0 h 338202"/>
              <a:gd name="connsiteX4" fmla="*/ 2050636 w 6989523"/>
              <a:gd name="connsiteY4" fmla="*/ 0 h 338202"/>
              <a:gd name="connsiteX5" fmla="*/ 2807083 w 6989523"/>
              <a:gd name="connsiteY5" fmla="*/ 0 h 338202"/>
              <a:gd name="connsiteX6" fmla="*/ 3425994 w 6989523"/>
              <a:gd name="connsiteY6" fmla="*/ 0 h 338202"/>
              <a:gd name="connsiteX7" fmla="*/ 4251208 w 6989523"/>
              <a:gd name="connsiteY7" fmla="*/ 0 h 338202"/>
              <a:gd name="connsiteX8" fmla="*/ 4801351 w 6989523"/>
              <a:gd name="connsiteY8" fmla="*/ 0 h 338202"/>
              <a:gd name="connsiteX9" fmla="*/ 5626565 w 6989523"/>
              <a:gd name="connsiteY9" fmla="*/ 0 h 338202"/>
              <a:gd name="connsiteX10" fmla="*/ 6107941 w 6989523"/>
              <a:gd name="connsiteY10" fmla="*/ 0 h 338202"/>
              <a:gd name="connsiteX11" fmla="*/ 6933155 w 6989523"/>
              <a:gd name="connsiteY11" fmla="*/ 0 h 338202"/>
              <a:gd name="connsiteX12" fmla="*/ 6989523 w 6989523"/>
              <a:gd name="connsiteY12" fmla="*/ 56368 h 338202"/>
              <a:gd name="connsiteX13" fmla="*/ 6989523 w 6989523"/>
              <a:gd name="connsiteY13" fmla="*/ 281834 h 338202"/>
              <a:gd name="connsiteX14" fmla="*/ 6933155 w 6989523"/>
              <a:gd name="connsiteY14" fmla="*/ 338202 h 338202"/>
              <a:gd name="connsiteX15" fmla="*/ 6245476 w 6989523"/>
              <a:gd name="connsiteY15" fmla="*/ 338202 h 338202"/>
              <a:gd name="connsiteX16" fmla="*/ 5420262 w 6989523"/>
              <a:gd name="connsiteY16" fmla="*/ 338202 h 338202"/>
              <a:gd name="connsiteX17" fmla="*/ 4732583 w 6989523"/>
              <a:gd name="connsiteY17" fmla="*/ 338202 h 338202"/>
              <a:gd name="connsiteX18" fmla="*/ 4251208 w 6989523"/>
              <a:gd name="connsiteY18" fmla="*/ 338202 h 338202"/>
              <a:gd name="connsiteX19" fmla="*/ 3701065 w 6989523"/>
              <a:gd name="connsiteY19" fmla="*/ 338202 h 338202"/>
              <a:gd name="connsiteX20" fmla="*/ 2875851 w 6989523"/>
              <a:gd name="connsiteY20" fmla="*/ 338202 h 338202"/>
              <a:gd name="connsiteX21" fmla="*/ 2188172 w 6989523"/>
              <a:gd name="connsiteY21" fmla="*/ 338202 h 338202"/>
              <a:gd name="connsiteX22" fmla="*/ 1638029 w 6989523"/>
              <a:gd name="connsiteY22" fmla="*/ 338202 h 338202"/>
              <a:gd name="connsiteX23" fmla="*/ 950350 w 6989523"/>
              <a:gd name="connsiteY23" fmla="*/ 338202 h 338202"/>
              <a:gd name="connsiteX24" fmla="*/ 56368 w 6989523"/>
              <a:gd name="connsiteY24" fmla="*/ 338202 h 338202"/>
              <a:gd name="connsiteX25" fmla="*/ 0 w 6989523"/>
              <a:gd name="connsiteY25" fmla="*/ 281834 h 338202"/>
              <a:gd name="connsiteX26" fmla="*/ 0 w 6989523"/>
              <a:gd name="connsiteY26" fmla="*/ 56368 h 33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89523" h="338202" extrusionOk="0">
                <a:moveTo>
                  <a:pt x="0" y="56368"/>
                </a:moveTo>
                <a:cubicBezTo>
                  <a:pt x="-1539" y="24288"/>
                  <a:pt x="23958" y="480"/>
                  <a:pt x="56368" y="0"/>
                </a:cubicBezTo>
                <a:cubicBezTo>
                  <a:pt x="379257" y="-17781"/>
                  <a:pt x="613706" y="100"/>
                  <a:pt x="881582" y="0"/>
                </a:cubicBezTo>
                <a:cubicBezTo>
                  <a:pt x="1149458" y="-100"/>
                  <a:pt x="1282557" y="-5934"/>
                  <a:pt x="1500493" y="0"/>
                </a:cubicBezTo>
                <a:cubicBezTo>
                  <a:pt x="1718429" y="5934"/>
                  <a:pt x="1902568" y="11942"/>
                  <a:pt x="2050636" y="0"/>
                </a:cubicBezTo>
                <a:cubicBezTo>
                  <a:pt x="2198704" y="-11942"/>
                  <a:pt x="2497755" y="37073"/>
                  <a:pt x="2807083" y="0"/>
                </a:cubicBezTo>
                <a:cubicBezTo>
                  <a:pt x="3116411" y="-37073"/>
                  <a:pt x="3145041" y="23192"/>
                  <a:pt x="3425994" y="0"/>
                </a:cubicBezTo>
                <a:cubicBezTo>
                  <a:pt x="3706947" y="-23192"/>
                  <a:pt x="4058207" y="10427"/>
                  <a:pt x="4251208" y="0"/>
                </a:cubicBezTo>
                <a:cubicBezTo>
                  <a:pt x="4444209" y="-10427"/>
                  <a:pt x="4669633" y="21097"/>
                  <a:pt x="4801351" y="0"/>
                </a:cubicBezTo>
                <a:cubicBezTo>
                  <a:pt x="4933069" y="-21097"/>
                  <a:pt x="5377881" y="-12212"/>
                  <a:pt x="5626565" y="0"/>
                </a:cubicBezTo>
                <a:cubicBezTo>
                  <a:pt x="5875249" y="12212"/>
                  <a:pt x="5934501" y="23424"/>
                  <a:pt x="6107941" y="0"/>
                </a:cubicBezTo>
                <a:cubicBezTo>
                  <a:pt x="6281381" y="-23424"/>
                  <a:pt x="6584759" y="24216"/>
                  <a:pt x="6933155" y="0"/>
                </a:cubicBezTo>
                <a:cubicBezTo>
                  <a:pt x="6965086" y="1191"/>
                  <a:pt x="6990125" y="31469"/>
                  <a:pt x="6989523" y="56368"/>
                </a:cubicBezTo>
                <a:cubicBezTo>
                  <a:pt x="6999479" y="121064"/>
                  <a:pt x="6993843" y="211031"/>
                  <a:pt x="6989523" y="281834"/>
                </a:cubicBezTo>
                <a:cubicBezTo>
                  <a:pt x="6990929" y="311219"/>
                  <a:pt x="6961834" y="337254"/>
                  <a:pt x="6933155" y="338202"/>
                </a:cubicBezTo>
                <a:cubicBezTo>
                  <a:pt x="6790557" y="358930"/>
                  <a:pt x="6408958" y="331639"/>
                  <a:pt x="6245476" y="338202"/>
                </a:cubicBezTo>
                <a:cubicBezTo>
                  <a:pt x="6081994" y="344765"/>
                  <a:pt x="5733545" y="322721"/>
                  <a:pt x="5420262" y="338202"/>
                </a:cubicBezTo>
                <a:cubicBezTo>
                  <a:pt x="5106979" y="353683"/>
                  <a:pt x="4946162" y="347428"/>
                  <a:pt x="4732583" y="338202"/>
                </a:cubicBezTo>
                <a:cubicBezTo>
                  <a:pt x="4519004" y="328976"/>
                  <a:pt x="4405679" y="341723"/>
                  <a:pt x="4251208" y="338202"/>
                </a:cubicBezTo>
                <a:cubicBezTo>
                  <a:pt x="4096738" y="334681"/>
                  <a:pt x="3903279" y="332475"/>
                  <a:pt x="3701065" y="338202"/>
                </a:cubicBezTo>
                <a:cubicBezTo>
                  <a:pt x="3498851" y="343929"/>
                  <a:pt x="3130556" y="333857"/>
                  <a:pt x="2875851" y="338202"/>
                </a:cubicBezTo>
                <a:cubicBezTo>
                  <a:pt x="2621146" y="342547"/>
                  <a:pt x="2346802" y="327220"/>
                  <a:pt x="2188172" y="338202"/>
                </a:cubicBezTo>
                <a:cubicBezTo>
                  <a:pt x="2029542" y="349184"/>
                  <a:pt x="1759567" y="358576"/>
                  <a:pt x="1638029" y="338202"/>
                </a:cubicBezTo>
                <a:cubicBezTo>
                  <a:pt x="1516491" y="317828"/>
                  <a:pt x="1100423" y="321826"/>
                  <a:pt x="950350" y="338202"/>
                </a:cubicBezTo>
                <a:cubicBezTo>
                  <a:pt x="800277" y="354578"/>
                  <a:pt x="302945" y="330503"/>
                  <a:pt x="56368" y="338202"/>
                </a:cubicBezTo>
                <a:cubicBezTo>
                  <a:pt x="26466" y="334422"/>
                  <a:pt x="2570" y="315744"/>
                  <a:pt x="0" y="281834"/>
                </a:cubicBezTo>
                <a:cubicBezTo>
                  <a:pt x="6823" y="194406"/>
                  <a:pt x="-6447" y="140023"/>
                  <a:pt x="0" y="5636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49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data flow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data flow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D6E42F0-7825-B14F-9880-9489D0AF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" y="2095500"/>
            <a:ext cx="6241783" cy="473860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216546-509F-034F-9245-B3CE3D4C4909}"/>
              </a:ext>
            </a:extLst>
          </p:cNvPr>
          <p:cNvSpPr/>
          <p:nvPr/>
        </p:nvSpPr>
        <p:spPr>
          <a:xfrm>
            <a:off x="156576" y="2210844"/>
            <a:ext cx="3350712" cy="501041"/>
          </a:xfrm>
          <a:custGeom>
            <a:avLst/>
            <a:gdLst>
              <a:gd name="connsiteX0" fmla="*/ 0 w 3350712"/>
              <a:gd name="connsiteY0" fmla="*/ 83509 h 501041"/>
              <a:gd name="connsiteX1" fmla="*/ 83509 w 3350712"/>
              <a:gd name="connsiteY1" fmla="*/ 0 h 501041"/>
              <a:gd name="connsiteX2" fmla="*/ 783922 w 3350712"/>
              <a:gd name="connsiteY2" fmla="*/ 0 h 501041"/>
              <a:gd name="connsiteX3" fmla="*/ 1388824 w 3350712"/>
              <a:gd name="connsiteY3" fmla="*/ 0 h 501041"/>
              <a:gd name="connsiteX4" fmla="*/ 1961888 w 3350712"/>
              <a:gd name="connsiteY4" fmla="*/ 0 h 501041"/>
              <a:gd name="connsiteX5" fmla="*/ 2630464 w 3350712"/>
              <a:gd name="connsiteY5" fmla="*/ 0 h 501041"/>
              <a:gd name="connsiteX6" fmla="*/ 3267203 w 3350712"/>
              <a:gd name="connsiteY6" fmla="*/ 0 h 501041"/>
              <a:gd name="connsiteX7" fmla="*/ 3350712 w 3350712"/>
              <a:gd name="connsiteY7" fmla="*/ 83509 h 501041"/>
              <a:gd name="connsiteX8" fmla="*/ 3350712 w 3350712"/>
              <a:gd name="connsiteY8" fmla="*/ 417532 h 501041"/>
              <a:gd name="connsiteX9" fmla="*/ 3267203 w 3350712"/>
              <a:gd name="connsiteY9" fmla="*/ 501041 h 501041"/>
              <a:gd name="connsiteX10" fmla="*/ 2630464 w 3350712"/>
              <a:gd name="connsiteY10" fmla="*/ 501041 h 501041"/>
              <a:gd name="connsiteX11" fmla="*/ 2025562 w 3350712"/>
              <a:gd name="connsiteY11" fmla="*/ 501041 h 501041"/>
              <a:gd name="connsiteX12" fmla="*/ 1325150 w 3350712"/>
              <a:gd name="connsiteY12" fmla="*/ 501041 h 501041"/>
              <a:gd name="connsiteX13" fmla="*/ 624737 w 3350712"/>
              <a:gd name="connsiteY13" fmla="*/ 501041 h 501041"/>
              <a:gd name="connsiteX14" fmla="*/ 83509 w 3350712"/>
              <a:gd name="connsiteY14" fmla="*/ 501041 h 501041"/>
              <a:gd name="connsiteX15" fmla="*/ 0 w 3350712"/>
              <a:gd name="connsiteY15" fmla="*/ 417532 h 501041"/>
              <a:gd name="connsiteX16" fmla="*/ 0 w 3350712"/>
              <a:gd name="connsiteY16" fmla="*/ 83509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712" h="501041" extrusionOk="0">
                <a:moveTo>
                  <a:pt x="0" y="83509"/>
                </a:moveTo>
                <a:cubicBezTo>
                  <a:pt x="-4459" y="34637"/>
                  <a:pt x="28877" y="3194"/>
                  <a:pt x="83509" y="0"/>
                </a:cubicBezTo>
                <a:cubicBezTo>
                  <a:pt x="261578" y="11154"/>
                  <a:pt x="471398" y="19684"/>
                  <a:pt x="783922" y="0"/>
                </a:cubicBezTo>
                <a:cubicBezTo>
                  <a:pt x="1096446" y="-19684"/>
                  <a:pt x="1257573" y="-14486"/>
                  <a:pt x="1388824" y="0"/>
                </a:cubicBezTo>
                <a:cubicBezTo>
                  <a:pt x="1520075" y="14486"/>
                  <a:pt x="1706117" y="-19892"/>
                  <a:pt x="1961888" y="0"/>
                </a:cubicBezTo>
                <a:cubicBezTo>
                  <a:pt x="2217659" y="19892"/>
                  <a:pt x="2331550" y="-11317"/>
                  <a:pt x="2630464" y="0"/>
                </a:cubicBezTo>
                <a:cubicBezTo>
                  <a:pt x="2929378" y="11317"/>
                  <a:pt x="3081147" y="-12494"/>
                  <a:pt x="3267203" y="0"/>
                </a:cubicBezTo>
                <a:cubicBezTo>
                  <a:pt x="3314264" y="-1530"/>
                  <a:pt x="3346950" y="40694"/>
                  <a:pt x="3350712" y="83509"/>
                </a:cubicBezTo>
                <a:cubicBezTo>
                  <a:pt x="3338051" y="183474"/>
                  <a:pt x="3357091" y="260627"/>
                  <a:pt x="3350712" y="417532"/>
                </a:cubicBezTo>
                <a:cubicBezTo>
                  <a:pt x="3357986" y="465402"/>
                  <a:pt x="3302242" y="499249"/>
                  <a:pt x="3267203" y="501041"/>
                </a:cubicBezTo>
                <a:cubicBezTo>
                  <a:pt x="2963640" y="507537"/>
                  <a:pt x="2784845" y="477652"/>
                  <a:pt x="2630464" y="501041"/>
                </a:cubicBezTo>
                <a:cubicBezTo>
                  <a:pt x="2476083" y="524430"/>
                  <a:pt x="2190081" y="502935"/>
                  <a:pt x="2025562" y="501041"/>
                </a:cubicBezTo>
                <a:cubicBezTo>
                  <a:pt x="1861043" y="499147"/>
                  <a:pt x="1512859" y="525013"/>
                  <a:pt x="1325150" y="501041"/>
                </a:cubicBezTo>
                <a:cubicBezTo>
                  <a:pt x="1137441" y="477069"/>
                  <a:pt x="770830" y="483781"/>
                  <a:pt x="624737" y="501041"/>
                </a:cubicBezTo>
                <a:cubicBezTo>
                  <a:pt x="478644" y="518301"/>
                  <a:pt x="254596" y="509655"/>
                  <a:pt x="83509" y="501041"/>
                </a:cubicBezTo>
                <a:cubicBezTo>
                  <a:pt x="34872" y="498671"/>
                  <a:pt x="-4041" y="457612"/>
                  <a:pt x="0" y="417532"/>
                </a:cubicBezTo>
                <a:cubicBezTo>
                  <a:pt x="3228" y="292326"/>
                  <a:pt x="11498" y="234029"/>
                  <a:pt x="0" y="8350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360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688898" y="4221518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283664" y="4785033"/>
            <a:ext cx="1505905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Model-view</a:t>
            </a:r>
          </a:p>
          <a:p>
            <a:pPr algn="ctr"/>
            <a:r>
              <a:rPr lang="en-US" dirty="0"/>
              <a:t>(state)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flipH="1" flipV="1">
            <a:off x="8194803" y="5264886"/>
            <a:ext cx="2088861" cy="10952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Lifting state up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F534E8-1CA3-ECFC-1984-DB9B35612E6C}"/>
              </a:ext>
            </a:extLst>
          </p:cNvPr>
          <p:cNvSpPr txBox="1"/>
          <p:nvPr/>
        </p:nvSpPr>
        <p:spPr>
          <a:xfrm>
            <a:off x="6846125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D380809-3391-476B-41A6-E6AE1D350720}"/>
              </a:ext>
            </a:extLst>
          </p:cNvPr>
          <p:cNvSpPr/>
          <p:nvPr/>
        </p:nvSpPr>
        <p:spPr>
          <a:xfrm>
            <a:off x="9001496" y="3313216"/>
            <a:ext cx="370060" cy="552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19BF854-777D-7A6F-E570-207892F0198D}"/>
              </a:ext>
            </a:extLst>
          </p:cNvPr>
          <p:cNvSpPr/>
          <p:nvPr/>
        </p:nvSpPr>
        <p:spPr>
          <a:xfrm>
            <a:off x="9826594" y="5033944"/>
            <a:ext cx="338277" cy="488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EFAEF1-C350-DAAD-1283-A524358AD04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186526" y="3865418"/>
            <a:ext cx="809207" cy="116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5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298493" y="4089995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283664" y="4785033"/>
            <a:ext cx="1505905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Model-view</a:t>
            </a:r>
          </a:p>
          <a:p>
            <a:pPr algn="ctr"/>
            <a:r>
              <a:rPr lang="en-US" dirty="0"/>
              <a:t>(state)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flipH="1" flipV="1">
            <a:off x="9804398" y="5133363"/>
            <a:ext cx="479266" cy="2410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D5B97-B2F8-3741-A960-63E8BA99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1BD86C1-42EB-844B-810D-01918AA6C059}"/>
              </a:ext>
            </a:extLst>
          </p:cNvPr>
          <p:cNvSpPr/>
          <p:nvPr/>
        </p:nvSpPr>
        <p:spPr>
          <a:xfrm>
            <a:off x="407097" y="3237978"/>
            <a:ext cx="3444656" cy="300625"/>
          </a:xfrm>
          <a:custGeom>
            <a:avLst/>
            <a:gdLst>
              <a:gd name="connsiteX0" fmla="*/ 0 w 3444656"/>
              <a:gd name="connsiteY0" fmla="*/ 50105 h 300625"/>
              <a:gd name="connsiteX1" fmla="*/ 50105 w 3444656"/>
              <a:gd name="connsiteY1" fmla="*/ 0 h 300625"/>
              <a:gd name="connsiteX2" fmla="*/ 785883 w 3444656"/>
              <a:gd name="connsiteY2" fmla="*/ 0 h 300625"/>
              <a:gd name="connsiteX3" fmla="*/ 1421328 w 3444656"/>
              <a:gd name="connsiteY3" fmla="*/ 0 h 300625"/>
              <a:gd name="connsiteX4" fmla="*/ 2023328 w 3444656"/>
              <a:gd name="connsiteY4" fmla="*/ 0 h 300625"/>
              <a:gd name="connsiteX5" fmla="*/ 2725662 w 3444656"/>
              <a:gd name="connsiteY5" fmla="*/ 0 h 300625"/>
              <a:gd name="connsiteX6" fmla="*/ 3394551 w 3444656"/>
              <a:gd name="connsiteY6" fmla="*/ 0 h 300625"/>
              <a:gd name="connsiteX7" fmla="*/ 3444656 w 3444656"/>
              <a:gd name="connsiteY7" fmla="*/ 50105 h 300625"/>
              <a:gd name="connsiteX8" fmla="*/ 3444656 w 3444656"/>
              <a:gd name="connsiteY8" fmla="*/ 250520 h 300625"/>
              <a:gd name="connsiteX9" fmla="*/ 3394551 w 3444656"/>
              <a:gd name="connsiteY9" fmla="*/ 300625 h 300625"/>
              <a:gd name="connsiteX10" fmla="*/ 2725662 w 3444656"/>
              <a:gd name="connsiteY10" fmla="*/ 300625 h 300625"/>
              <a:gd name="connsiteX11" fmla="*/ 2090217 w 3444656"/>
              <a:gd name="connsiteY11" fmla="*/ 300625 h 300625"/>
              <a:gd name="connsiteX12" fmla="*/ 1354439 w 3444656"/>
              <a:gd name="connsiteY12" fmla="*/ 300625 h 300625"/>
              <a:gd name="connsiteX13" fmla="*/ 618661 w 3444656"/>
              <a:gd name="connsiteY13" fmla="*/ 300625 h 300625"/>
              <a:gd name="connsiteX14" fmla="*/ 50105 w 3444656"/>
              <a:gd name="connsiteY14" fmla="*/ 300625 h 300625"/>
              <a:gd name="connsiteX15" fmla="*/ 0 w 3444656"/>
              <a:gd name="connsiteY15" fmla="*/ 250520 h 300625"/>
              <a:gd name="connsiteX16" fmla="*/ 0 w 3444656"/>
              <a:gd name="connsiteY16" fmla="*/ 50105 h 3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44656" h="300625" extrusionOk="0">
                <a:moveTo>
                  <a:pt x="0" y="50105"/>
                </a:moveTo>
                <a:cubicBezTo>
                  <a:pt x="-3608" y="20207"/>
                  <a:pt x="19146" y="1234"/>
                  <a:pt x="50105" y="0"/>
                </a:cubicBezTo>
                <a:cubicBezTo>
                  <a:pt x="309131" y="-28279"/>
                  <a:pt x="514667" y="-16613"/>
                  <a:pt x="785883" y="0"/>
                </a:cubicBezTo>
                <a:cubicBezTo>
                  <a:pt x="1057099" y="16613"/>
                  <a:pt x="1244851" y="15402"/>
                  <a:pt x="1421328" y="0"/>
                </a:cubicBezTo>
                <a:cubicBezTo>
                  <a:pt x="1597806" y="-15402"/>
                  <a:pt x="1756682" y="6540"/>
                  <a:pt x="2023328" y="0"/>
                </a:cubicBezTo>
                <a:cubicBezTo>
                  <a:pt x="2289974" y="-6540"/>
                  <a:pt x="2391794" y="31276"/>
                  <a:pt x="2725662" y="0"/>
                </a:cubicBezTo>
                <a:cubicBezTo>
                  <a:pt x="3059530" y="-31276"/>
                  <a:pt x="3074222" y="-27950"/>
                  <a:pt x="3394551" y="0"/>
                </a:cubicBezTo>
                <a:cubicBezTo>
                  <a:pt x="3423648" y="-2318"/>
                  <a:pt x="3444130" y="22895"/>
                  <a:pt x="3444656" y="50105"/>
                </a:cubicBezTo>
                <a:cubicBezTo>
                  <a:pt x="3453233" y="90522"/>
                  <a:pt x="3437802" y="170054"/>
                  <a:pt x="3444656" y="250520"/>
                </a:cubicBezTo>
                <a:cubicBezTo>
                  <a:pt x="3447126" y="278786"/>
                  <a:pt x="3417565" y="299872"/>
                  <a:pt x="3394551" y="300625"/>
                </a:cubicBezTo>
                <a:cubicBezTo>
                  <a:pt x="3188839" y="274755"/>
                  <a:pt x="3054722" y="274926"/>
                  <a:pt x="2725662" y="300625"/>
                </a:cubicBezTo>
                <a:cubicBezTo>
                  <a:pt x="2396602" y="326324"/>
                  <a:pt x="2344891" y="306230"/>
                  <a:pt x="2090217" y="300625"/>
                </a:cubicBezTo>
                <a:cubicBezTo>
                  <a:pt x="1835544" y="295020"/>
                  <a:pt x="1511871" y="264440"/>
                  <a:pt x="1354439" y="300625"/>
                </a:cubicBezTo>
                <a:cubicBezTo>
                  <a:pt x="1197007" y="336810"/>
                  <a:pt x="808009" y="272779"/>
                  <a:pt x="618661" y="300625"/>
                </a:cubicBezTo>
                <a:cubicBezTo>
                  <a:pt x="429313" y="328471"/>
                  <a:pt x="289450" y="314061"/>
                  <a:pt x="50105" y="300625"/>
                </a:cubicBezTo>
                <a:cubicBezTo>
                  <a:pt x="18157" y="296596"/>
                  <a:pt x="-3741" y="272600"/>
                  <a:pt x="0" y="250520"/>
                </a:cubicBezTo>
                <a:cubicBezTo>
                  <a:pt x="5642" y="209359"/>
                  <a:pt x="4961" y="106973"/>
                  <a:pt x="0" y="5010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0BF646-4460-ED4B-A7F4-F9C190C07F47}"/>
              </a:ext>
            </a:extLst>
          </p:cNvPr>
          <p:cNvSpPr/>
          <p:nvPr/>
        </p:nvSpPr>
        <p:spPr>
          <a:xfrm>
            <a:off x="2056357" y="3881108"/>
            <a:ext cx="1400827" cy="208887"/>
          </a:xfrm>
          <a:custGeom>
            <a:avLst/>
            <a:gdLst>
              <a:gd name="connsiteX0" fmla="*/ 0 w 1400827"/>
              <a:gd name="connsiteY0" fmla="*/ 34815 h 208887"/>
              <a:gd name="connsiteX1" fmla="*/ 34815 w 1400827"/>
              <a:gd name="connsiteY1" fmla="*/ 0 h 208887"/>
              <a:gd name="connsiteX2" fmla="*/ 727037 w 1400827"/>
              <a:gd name="connsiteY2" fmla="*/ 0 h 208887"/>
              <a:gd name="connsiteX3" fmla="*/ 1366012 w 1400827"/>
              <a:gd name="connsiteY3" fmla="*/ 0 h 208887"/>
              <a:gd name="connsiteX4" fmla="*/ 1400827 w 1400827"/>
              <a:gd name="connsiteY4" fmla="*/ 34815 h 208887"/>
              <a:gd name="connsiteX5" fmla="*/ 1400827 w 1400827"/>
              <a:gd name="connsiteY5" fmla="*/ 174072 h 208887"/>
              <a:gd name="connsiteX6" fmla="*/ 1366012 w 1400827"/>
              <a:gd name="connsiteY6" fmla="*/ 208887 h 208887"/>
              <a:gd name="connsiteX7" fmla="*/ 700414 w 1400827"/>
              <a:gd name="connsiteY7" fmla="*/ 208887 h 208887"/>
              <a:gd name="connsiteX8" fmla="*/ 34815 w 1400827"/>
              <a:gd name="connsiteY8" fmla="*/ 208887 h 208887"/>
              <a:gd name="connsiteX9" fmla="*/ 0 w 1400827"/>
              <a:gd name="connsiteY9" fmla="*/ 174072 h 208887"/>
              <a:gd name="connsiteX10" fmla="*/ 0 w 1400827"/>
              <a:gd name="connsiteY10" fmla="*/ 34815 h 2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0827" h="208887" extrusionOk="0">
                <a:moveTo>
                  <a:pt x="0" y="34815"/>
                </a:moveTo>
                <a:cubicBezTo>
                  <a:pt x="-1829" y="14459"/>
                  <a:pt x="12682" y="1090"/>
                  <a:pt x="34815" y="0"/>
                </a:cubicBezTo>
                <a:cubicBezTo>
                  <a:pt x="297203" y="-5596"/>
                  <a:pt x="553248" y="-9071"/>
                  <a:pt x="727037" y="0"/>
                </a:cubicBezTo>
                <a:cubicBezTo>
                  <a:pt x="900826" y="9071"/>
                  <a:pt x="1115061" y="5022"/>
                  <a:pt x="1366012" y="0"/>
                </a:cubicBezTo>
                <a:cubicBezTo>
                  <a:pt x="1384423" y="-447"/>
                  <a:pt x="1402480" y="16377"/>
                  <a:pt x="1400827" y="34815"/>
                </a:cubicBezTo>
                <a:cubicBezTo>
                  <a:pt x="1402877" y="91565"/>
                  <a:pt x="1399111" y="142833"/>
                  <a:pt x="1400827" y="174072"/>
                </a:cubicBezTo>
                <a:cubicBezTo>
                  <a:pt x="1401397" y="192372"/>
                  <a:pt x="1384054" y="209929"/>
                  <a:pt x="1366012" y="208887"/>
                </a:cubicBezTo>
                <a:cubicBezTo>
                  <a:pt x="1182623" y="184509"/>
                  <a:pt x="997289" y="191811"/>
                  <a:pt x="700414" y="208887"/>
                </a:cubicBezTo>
                <a:cubicBezTo>
                  <a:pt x="403539" y="225963"/>
                  <a:pt x="324258" y="234985"/>
                  <a:pt x="34815" y="208887"/>
                </a:cubicBezTo>
                <a:cubicBezTo>
                  <a:pt x="11098" y="208630"/>
                  <a:pt x="908" y="190811"/>
                  <a:pt x="0" y="174072"/>
                </a:cubicBezTo>
                <a:cubicBezTo>
                  <a:pt x="-200" y="127506"/>
                  <a:pt x="-959" y="73900"/>
                  <a:pt x="0" y="3481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08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React - Router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362D7DF8-C65D-654C-AA42-CB00E4718952}"/>
              </a:ext>
            </a:extLst>
          </p:cNvPr>
          <p:cNvSpPr txBox="1"/>
          <p:nvPr/>
        </p:nvSpPr>
        <p:spPr>
          <a:xfrm>
            <a:off x="8439149" y="3500541"/>
            <a:ext cx="1822449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462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React - Router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362D7DF8-C65D-654C-AA42-CB00E4718952}"/>
              </a:ext>
            </a:extLst>
          </p:cNvPr>
          <p:cNvSpPr txBox="1"/>
          <p:nvPr/>
        </p:nvSpPr>
        <p:spPr>
          <a:xfrm>
            <a:off x="8439149" y="3500541"/>
            <a:ext cx="1822449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6251EC-24BD-CB4C-BA66-A35BE4646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6" y="3103835"/>
            <a:ext cx="7102258" cy="292258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DCD716-C999-054B-BEA4-A904475B02B4}"/>
              </a:ext>
            </a:extLst>
          </p:cNvPr>
          <p:cNvSpPr/>
          <p:nvPr/>
        </p:nvSpPr>
        <p:spPr>
          <a:xfrm>
            <a:off x="764088" y="3707704"/>
            <a:ext cx="6889314" cy="1935271"/>
          </a:xfrm>
          <a:custGeom>
            <a:avLst/>
            <a:gdLst>
              <a:gd name="connsiteX0" fmla="*/ 0 w 6889314"/>
              <a:gd name="connsiteY0" fmla="*/ 147197 h 1935271"/>
              <a:gd name="connsiteX1" fmla="*/ 147197 w 6889314"/>
              <a:gd name="connsiteY1" fmla="*/ 0 h 1935271"/>
              <a:gd name="connsiteX2" fmla="*/ 938587 w 6889314"/>
              <a:gd name="connsiteY2" fmla="*/ 0 h 1935271"/>
              <a:gd name="connsiteX3" fmla="*/ 1532130 w 6889314"/>
              <a:gd name="connsiteY3" fmla="*/ 0 h 1935271"/>
              <a:gd name="connsiteX4" fmla="*/ 2059724 w 6889314"/>
              <a:gd name="connsiteY4" fmla="*/ 0 h 1935271"/>
              <a:gd name="connsiteX5" fmla="*/ 2785165 w 6889314"/>
              <a:gd name="connsiteY5" fmla="*/ 0 h 1935271"/>
              <a:gd name="connsiteX6" fmla="*/ 3378708 w 6889314"/>
              <a:gd name="connsiteY6" fmla="*/ 0 h 1935271"/>
              <a:gd name="connsiteX7" fmla="*/ 4170098 w 6889314"/>
              <a:gd name="connsiteY7" fmla="*/ 0 h 1935271"/>
              <a:gd name="connsiteX8" fmla="*/ 4697692 w 6889314"/>
              <a:gd name="connsiteY8" fmla="*/ 0 h 1935271"/>
              <a:gd name="connsiteX9" fmla="*/ 5489082 w 6889314"/>
              <a:gd name="connsiteY9" fmla="*/ 0 h 1935271"/>
              <a:gd name="connsiteX10" fmla="*/ 5950727 w 6889314"/>
              <a:gd name="connsiteY10" fmla="*/ 0 h 1935271"/>
              <a:gd name="connsiteX11" fmla="*/ 6742117 w 6889314"/>
              <a:gd name="connsiteY11" fmla="*/ 0 h 1935271"/>
              <a:gd name="connsiteX12" fmla="*/ 6889314 w 6889314"/>
              <a:gd name="connsiteY12" fmla="*/ 147197 h 1935271"/>
              <a:gd name="connsiteX13" fmla="*/ 6889314 w 6889314"/>
              <a:gd name="connsiteY13" fmla="*/ 644930 h 1935271"/>
              <a:gd name="connsiteX14" fmla="*/ 6889314 w 6889314"/>
              <a:gd name="connsiteY14" fmla="*/ 1224706 h 1935271"/>
              <a:gd name="connsiteX15" fmla="*/ 6889314 w 6889314"/>
              <a:gd name="connsiteY15" fmla="*/ 1788074 h 1935271"/>
              <a:gd name="connsiteX16" fmla="*/ 6742117 w 6889314"/>
              <a:gd name="connsiteY16" fmla="*/ 1935271 h 1935271"/>
              <a:gd name="connsiteX17" fmla="*/ 6016676 w 6889314"/>
              <a:gd name="connsiteY17" fmla="*/ 1935271 h 1935271"/>
              <a:gd name="connsiteX18" fmla="*/ 5555031 w 6889314"/>
              <a:gd name="connsiteY18" fmla="*/ 1935271 h 1935271"/>
              <a:gd name="connsiteX19" fmla="*/ 5027438 w 6889314"/>
              <a:gd name="connsiteY19" fmla="*/ 1935271 h 1935271"/>
              <a:gd name="connsiteX20" fmla="*/ 4236047 w 6889314"/>
              <a:gd name="connsiteY20" fmla="*/ 1935271 h 1935271"/>
              <a:gd name="connsiteX21" fmla="*/ 3576555 w 6889314"/>
              <a:gd name="connsiteY21" fmla="*/ 1935271 h 1935271"/>
              <a:gd name="connsiteX22" fmla="*/ 3048962 w 6889314"/>
              <a:gd name="connsiteY22" fmla="*/ 1935271 h 1935271"/>
              <a:gd name="connsiteX23" fmla="*/ 2389470 w 6889314"/>
              <a:gd name="connsiteY23" fmla="*/ 1935271 h 1935271"/>
              <a:gd name="connsiteX24" fmla="*/ 1927825 w 6889314"/>
              <a:gd name="connsiteY24" fmla="*/ 1935271 h 1935271"/>
              <a:gd name="connsiteX25" fmla="*/ 1466181 w 6889314"/>
              <a:gd name="connsiteY25" fmla="*/ 1935271 h 1935271"/>
              <a:gd name="connsiteX26" fmla="*/ 806689 w 6889314"/>
              <a:gd name="connsiteY26" fmla="*/ 1935271 h 1935271"/>
              <a:gd name="connsiteX27" fmla="*/ 147197 w 6889314"/>
              <a:gd name="connsiteY27" fmla="*/ 1935271 h 1935271"/>
              <a:gd name="connsiteX28" fmla="*/ 0 w 6889314"/>
              <a:gd name="connsiteY28" fmla="*/ 1788074 h 1935271"/>
              <a:gd name="connsiteX29" fmla="*/ 0 w 6889314"/>
              <a:gd name="connsiteY29" fmla="*/ 1257524 h 1935271"/>
              <a:gd name="connsiteX30" fmla="*/ 0 w 6889314"/>
              <a:gd name="connsiteY30" fmla="*/ 759791 h 1935271"/>
              <a:gd name="connsiteX31" fmla="*/ 0 w 6889314"/>
              <a:gd name="connsiteY31" fmla="*/ 147197 h 193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89314" h="1935271" extrusionOk="0">
                <a:moveTo>
                  <a:pt x="0" y="147197"/>
                </a:moveTo>
                <a:cubicBezTo>
                  <a:pt x="-15932" y="56075"/>
                  <a:pt x="60258" y="2118"/>
                  <a:pt x="147197" y="0"/>
                </a:cubicBezTo>
                <a:cubicBezTo>
                  <a:pt x="410189" y="-32021"/>
                  <a:pt x="611621" y="20625"/>
                  <a:pt x="938587" y="0"/>
                </a:cubicBezTo>
                <a:cubicBezTo>
                  <a:pt x="1265553" y="-20625"/>
                  <a:pt x="1407526" y="18772"/>
                  <a:pt x="1532130" y="0"/>
                </a:cubicBezTo>
                <a:cubicBezTo>
                  <a:pt x="1656734" y="-18772"/>
                  <a:pt x="1881034" y="2759"/>
                  <a:pt x="2059724" y="0"/>
                </a:cubicBezTo>
                <a:cubicBezTo>
                  <a:pt x="2238414" y="-2759"/>
                  <a:pt x="2518743" y="7579"/>
                  <a:pt x="2785165" y="0"/>
                </a:cubicBezTo>
                <a:cubicBezTo>
                  <a:pt x="3051587" y="-7579"/>
                  <a:pt x="3088548" y="-11010"/>
                  <a:pt x="3378708" y="0"/>
                </a:cubicBezTo>
                <a:cubicBezTo>
                  <a:pt x="3668868" y="11010"/>
                  <a:pt x="3833050" y="-927"/>
                  <a:pt x="4170098" y="0"/>
                </a:cubicBezTo>
                <a:cubicBezTo>
                  <a:pt x="4507146" y="927"/>
                  <a:pt x="4516514" y="7417"/>
                  <a:pt x="4697692" y="0"/>
                </a:cubicBezTo>
                <a:cubicBezTo>
                  <a:pt x="4878870" y="-7417"/>
                  <a:pt x="5283394" y="-17303"/>
                  <a:pt x="5489082" y="0"/>
                </a:cubicBezTo>
                <a:cubicBezTo>
                  <a:pt x="5694770" y="17303"/>
                  <a:pt x="5786600" y="8368"/>
                  <a:pt x="5950727" y="0"/>
                </a:cubicBezTo>
                <a:cubicBezTo>
                  <a:pt x="6114854" y="-8368"/>
                  <a:pt x="6501897" y="-8081"/>
                  <a:pt x="6742117" y="0"/>
                </a:cubicBezTo>
                <a:cubicBezTo>
                  <a:pt x="6833701" y="15316"/>
                  <a:pt x="6890519" y="78378"/>
                  <a:pt x="6889314" y="147197"/>
                </a:cubicBezTo>
                <a:cubicBezTo>
                  <a:pt x="6910084" y="278844"/>
                  <a:pt x="6867047" y="477142"/>
                  <a:pt x="6889314" y="644930"/>
                </a:cubicBezTo>
                <a:cubicBezTo>
                  <a:pt x="6911581" y="812718"/>
                  <a:pt x="6910182" y="996117"/>
                  <a:pt x="6889314" y="1224706"/>
                </a:cubicBezTo>
                <a:cubicBezTo>
                  <a:pt x="6868446" y="1453295"/>
                  <a:pt x="6916181" y="1521559"/>
                  <a:pt x="6889314" y="1788074"/>
                </a:cubicBezTo>
                <a:cubicBezTo>
                  <a:pt x="6878111" y="1858814"/>
                  <a:pt x="6817537" y="1926488"/>
                  <a:pt x="6742117" y="1935271"/>
                </a:cubicBezTo>
                <a:cubicBezTo>
                  <a:pt x="6399367" y="1909854"/>
                  <a:pt x="6293561" y="1899590"/>
                  <a:pt x="6016676" y="1935271"/>
                </a:cubicBezTo>
                <a:cubicBezTo>
                  <a:pt x="5739791" y="1970952"/>
                  <a:pt x="5667812" y="1934079"/>
                  <a:pt x="5555031" y="1935271"/>
                </a:cubicBezTo>
                <a:cubicBezTo>
                  <a:pt x="5442251" y="1936463"/>
                  <a:pt x="5243259" y="1911830"/>
                  <a:pt x="5027438" y="1935271"/>
                </a:cubicBezTo>
                <a:cubicBezTo>
                  <a:pt x="4811617" y="1958712"/>
                  <a:pt x="4610165" y="1944431"/>
                  <a:pt x="4236047" y="1935271"/>
                </a:cubicBezTo>
                <a:cubicBezTo>
                  <a:pt x="3861929" y="1926111"/>
                  <a:pt x="3767263" y="1946650"/>
                  <a:pt x="3576555" y="1935271"/>
                </a:cubicBezTo>
                <a:cubicBezTo>
                  <a:pt x="3385847" y="1923892"/>
                  <a:pt x="3265635" y="1952607"/>
                  <a:pt x="3048962" y="1935271"/>
                </a:cubicBezTo>
                <a:cubicBezTo>
                  <a:pt x="2832289" y="1917935"/>
                  <a:pt x="2717696" y="1943499"/>
                  <a:pt x="2389470" y="1935271"/>
                </a:cubicBezTo>
                <a:cubicBezTo>
                  <a:pt x="2061244" y="1927043"/>
                  <a:pt x="2022948" y="1931634"/>
                  <a:pt x="1927825" y="1935271"/>
                </a:cubicBezTo>
                <a:cubicBezTo>
                  <a:pt x="1832702" y="1938908"/>
                  <a:pt x="1636015" y="1943768"/>
                  <a:pt x="1466181" y="1935271"/>
                </a:cubicBezTo>
                <a:cubicBezTo>
                  <a:pt x="1296347" y="1926774"/>
                  <a:pt x="1035431" y="1958660"/>
                  <a:pt x="806689" y="1935271"/>
                </a:cubicBezTo>
                <a:cubicBezTo>
                  <a:pt x="577947" y="1911882"/>
                  <a:pt x="432940" y="1959833"/>
                  <a:pt x="147197" y="1935271"/>
                </a:cubicBezTo>
                <a:cubicBezTo>
                  <a:pt x="65241" y="1921548"/>
                  <a:pt x="13154" y="1877656"/>
                  <a:pt x="0" y="1788074"/>
                </a:cubicBezTo>
                <a:cubicBezTo>
                  <a:pt x="-8491" y="1670558"/>
                  <a:pt x="-10922" y="1422918"/>
                  <a:pt x="0" y="1257524"/>
                </a:cubicBezTo>
                <a:cubicBezTo>
                  <a:pt x="10922" y="1092130"/>
                  <a:pt x="1538" y="900409"/>
                  <a:pt x="0" y="759791"/>
                </a:cubicBezTo>
                <a:cubicBezTo>
                  <a:pt x="-1538" y="619173"/>
                  <a:pt x="-16421" y="342721"/>
                  <a:pt x="0" y="14719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91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997C49-4579-DF45-83E2-B624C21C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623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198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997C49-4579-DF45-83E2-B624C21C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623" cy="6858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6FBF9C-10C2-3641-BAA3-9DEE05210A8A}"/>
              </a:ext>
            </a:extLst>
          </p:cNvPr>
          <p:cNvSpPr/>
          <p:nvPr/>
        </p:nvSpPr>
        <p:spPr>
          <a:xfrm>
            <a:off x="131524" y="2906038"/>
            <a:ext cx="5900510" cy="2104373"/>
          </a:xfrm>
          <a:custGeom>
            <a:avLst/>
            <a:gdLst>
              <a:gd name="connsiteX0" fmla="*/ 0 w 5900510"/>
              <a:gd name="connsiteY0" fmla="*/ 160059 h 2104373"/>
              <a:gd name="connsiteX1" fmla="*/ 160059 w 5900510"/>
              <a:gd name="connsiteY1" fmla="*/ 0 h 2104373"/>
              <a:gd name="connsiteX2" fmla="*/ 969216 w 5900510"/>
              <a:gd name="connsiteY2" fmla="*/ 0 h 2104373"/>
              <a:gd name="connsiteX3" fmla="*/ 1610961 w 5900510"/>
              <a:gd name="connsiteY3" fmla="*/ 0 h 2104373"/>
              <a:gd name="connsiteX4" fmla="*/ 2196902 w 5900510"/>
              <a:gd name="connsiteY4" fmla="*/ 0 h 2104373"/>
              <a:gd name="connsiteX5" fmla="*/ 2950255 w 5900510"/>
              <a:gd name="connsiteY5" fmla="*/ 0 h 2104373"/>
              <a:gd name="connsiteX6" fmla="*/ 3592000 w 5900510"/>
              <a:gd name="connsiteY6" fmla="*/ 0 h 2104373"/>
              <a:gd name="connsiteX7" fmla="*/ 4401157 w 5900510"/>
              <a:gd name="connsiteY7" fmla="*/ 0 h 2104373"/>
              <a:gd name="connsiteX8" fmla="*/ 4987098 w 5900510"/>
              <a:gd name="connsiteY8" fmla="*/ 0 h 2104373"/>
              <a:gd name="connsiteX9" fmla="*/ 5740451 w 5900510"/>
              <a:gd name="connsiteY9" fmla="*/ 0 h 2104373"/>
              <a:gd name="connsiteX10" fmla="*/ 5900510 w 5900510"/>
              <a:gd name="connsiteY10" fmla="*/ 160059 h 2104373"/>
              <a:gd name="connsiteX11" fmla="*/ 5900510 w 5900510"/>
              <a:gd name="connsiteY11" fmla="*/ 754811 h 2104373"/>
              <a:gd name="connsiteX12" fmla="*/ 5900510 w 5900510"/>
              <a:gd name="connsiteY12" fmla="*/ 1331720 h 2104373"/>
              <a:gd name="connsiteX13" fmla="*/ 5900510 w 5900510"/>
              <a:gd name="connsiteY13" fmla="*/ 1944314 h 2104373"/>
              <a:gd name="connsiteX14" fmla="*/ 5740451 w 5900510"/>
              <a:gd name="connsiteY14" fmla="*/ 2104373 h 2104373"/>
              <a:gd name="connsiteX15" fmla="*/ 5042902 w 5900510"/>
              <a:gd name="connsiteY15" fmla="*/ 2104373 h 2104373"/>
              <a:gd name="connsiteX16" fmla="*/ 4233745 w 5900510"/>
              <a:gd name="connsiteY16" fmla="*/ 2104373 h 2104373"/>
              <a:gd name="connsiteX17" fmla="*/ 3536196 w 5900510"/>
              <a:gd name="connsiteY17" fmla="*/ 2104373 h 2104373"/>
              <a:gd name="connsiteX18" fmla="*/ 3006059 w 5900510"/>
              <a:gd name="connsiteY18" fmla="*/ 2104373 h 2104373"/>
              <a:gd name="connsiteX19" fmla="*/ 2420118 w 5900510"/>
              <a:gd name="connsiteY19" fmla="*/ 2104373 h 2104373"/>
              <a:gd name="connsiteX20" fmla="*/ 1610961 w 5900510"/>
              <a:gd name="connsiteY20" fmla="*/ 2104373 h 2104373"/>
              <a:gd name="connsiteX21" fmla="*/ 913412 w 5900510"/>
              <a:gd name="connsiteY21" fmla="*/ 2104373 h 2104373"/>
              <a:gd name="connsiteX22" fmla="*/ 160059 w 5900510"/>
              <a:gd name="connsiteY22" fmla="*/ 2104373 h 2104373"/>
              <a:gd name="connsiteX23" fmla="*/ 0 w 5900510"/>
              <a:gd name="connsiteY23" fmla="*/ 1944314 h 2104373"/>
              <a:gd name="connsiteX24" fmla="*/ 0 w 5900510"/>
              <a:gd name="connsiteY24" fmla="*/ 1349562 h 2104373"/>
              <a:gd name="connsiteX25" fmla="*/ 0 w 5900510"/>
              <a:gd name="connsiteY25" fmla="*/ 754811 h 2104373"/>
              <a:gd name="connsiteX26" fmla="*/ 0 w 5900510"/>
              <a:gd name="connsiteY26" fmla="*/ 160059 h 210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00510" h="2104373" extrusionOk="0">
                <a:moveTo>
                  <a:pt x="0" y="160059"/>
                </a:moveTo>
                <a:cubicBezTo>
                  <a:pt x="-1872" y="70506"/>
                  <a:pt x="57097" y="5466"/>
                  <a:pt x="160059" y="0"/>
                </a:cubicBezTo>
                <a:cubicBezTo>
                  <a:pt x="473233" y="-40175"/>
                  <a:pt x="692181" y="-589"/>
                  <a:pt x="969216" y="0"/>
                </a:cubicBezTo>
                <a:cubicBezTo>
                  <a:pt x="1246251" y="589"/>
                  <a:pt x="1466001" y="8305"/>
                  <a:pt x="1610961" y="0"/>
                </a:cubicBezTo>
                <a:cubicBezTo>
                  <a:pt x="1755921" y="-8305"/>
                  <a:pt x="2046747" y="-18786"/>
                  <a:pt x="2196902" y="0"/>
                </a:cubicBezTo>
                <a:cubicBezTo>
                  <a:pt x="2347057" y="18786"/>
                  <a:pt x="2633662" y="2173"/>
                  <a:pt x="2950255" y="0"/>
                </a:cubicBezTo>
                <a:cubicBezTo>
                  <a:pt x="3266848" y="-2173"/>
                  <a:pt x="3298772" y="-198"/>
                  <a:pt x="3592000" y="0"/>
                </a:cubicBezTo>
                <a:cubicBezTo>
                  <a:pt x="3885229" y="198"/>
                  <a:pt x="4053716" y="35508"/>
                  <a:pt x="4401157" y="0"/>
                </a:cubicBezTo>
                <a:cubicBezTo>
                  <a:pt x="4748598" y="-35508"/>
                  <a:pt x="4706299" y="9438"/>
                  <a:pt x="4987098" y="0"/>
                </a:cubicBezTo>
                <a:cubicBezTo>
                  <a:pt x="5267897" y="-9438"/>
                  <a:pt x="5564858" y="18068"/>
                  <a:pt x="5740451" y="0"/>
                </a:cubicBezTo>
                <a:cubicBezTo>
                  <a:pt x="5847090" y="4386"/>
                  <a:pt x="5893690" y="70558"/>
                  <a:pt x="5900510" y="160059"/>
                </a:cubicBezTo>
                <a:cubicBezTo>
                  <a:pt x="5901993" y="370113"/>
                  <a:pt x="5918153" y="488760"/>
                  <a:pt x="5900510" y="754811"/>
                </a:cubicBezTo>
                <a:cubicBezTo>
                  <a:pt x="5882867" y="1020862"/>
                  <a:pt x="5922253" y="1111525"/>
                  <a:pt x="5900510" y="1331720"/>
                </a:cubicBezTo>
                <a:cubicBezTo>
                  <a:pt x="5878767" y="1551915"/>
                  <a:pt x="5871582" y="1802668"/>
                  <a:pt x="5900510" y="1944314"/>
                </a:cubicBezTo>
                <a:cubicBezTo>
                  <a:pt x="5902935" y="2029702"/>
                  <a:pt x="5816644" y="2099655"/>
                  <a:pt x="5740451" y="2104373"/>
                </a:cubicBezTo>
                <a:cubicBezTo>
                  <a:pt x="5474857" y="2088104"/>
                  <a:pt x="5231469" y="2128309"/>
                  <a:pt x="5042902" y="2104373"/>
                </a:cubicBezTo>
                <a:cubicBezTo>
                  <a:pt x="4854335" y="2080437"/>
                  <a:pt x="4442377" y="2091034"/>
                  <a:pt x="4233745" y="2104373"/>
                </a:cubicBezTo>
                <a:cubicBezTo>
                  <a:pt x="4025113" y="2117712"/>
                  <a:pt x="3869244" y="2087865"/>
                  <a:pt x="3536196" y="2104373"/>
                </a:cubicBezTo>
                <a:cubicBezTo>
                  <a:pt x="3203148" y="2120881"/>
                  <a:pt x="3173002" y="2082307"/>
                  <a:pt x="3006059" y="2104373"/>
                </a:cubicBezTo>
                <a:cubicBezTo>
                  <a:pt x="2839116" y="2126439"/>
                  <a:pt x="2583188" y="2120220"/>
                  <a:pt x="2420118" y="2104373"/>
                </a:cubicBezTo>
                <a:cubicBezTo>
                  <a:pt x="2257048" y="2088526"/>
                  <a:pt x="1858311" y="2100542"/>
                  <a:pt x="1610961" y="2104373"/>
                </a:cubicBezTo>
                <a:cubicBezTo>
                  <a:pt x="1363611" y="2108204"/>
                  <a:pt x="1107227" y="2114354"/>
                  <a:pt x="913412" y="2104373"/>
                </a:cubicBezTo>
                <a:cubicBezTo>
                  <a:pt x="719597" y="2094392"/>
                  <a:pt x="364901" y="2103020"/>
                  <a:pt x="160059" y="2104373"/>
                </a:cubicBezTo>
                <a:cubicBezTo>
                  <a:pt x="70843" y="2082321"/>
                  <a:pt x="12776" y="2035376"/>
                  <a:pt x="0" y="1944314"/>
                </a:cubicBezTo>
                <a:cubicBezTo>
                  <a:pt x="2882" y="1656403"/>
                  <a:pt x="-22483" y="1605787"/>
                  <a:pt x="0" y="1349562"/>
                </a:cubicBezTo>
                <a:cubicBezTo>
                  <a:pt x="22483" y="1093337"/>
                  <a:pt x="-15881" y="1003812"/>
                  <a:pt x="0" y="754811"/>
                </a:cubicBezTo>
                <a:cubicBezTo>
                  <a:pt x="15881" y="505810"/>
                  <a:pt x="-5011" y="339536"/>
                  <a:pt x="0" y="16005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B1BCC-7241-4248-BBE5-8A14C61C0BD9}"/>
              </a:ext>
            </a:extLst>
          </p:cNvPr>
          <p:cNvSpPr/>
          <p:nvPr/>
        </p:nvSpPr>
        <p:spPr>
          <a:xfrm>
            <a:off x="72216" y="5010411"/>
            <a:ext cx="2602091" cy="1359074"/>
          </a:xfrm>
          <a:custGeom>
            <a:avLst/>
            <a:gdLst>
              <a:gd name="connsiteX0" fmla="*/ 0 w 2602091"/>
              <a:gd name="connsiteY0" fmla="*/ 103371 h 1359074"/>
              <a:gd name="connsiteX1" fmla="*/ 103371 w 2602091"/>
              <a:gd name="connsiteY1" fmla="*/ 0 h 1359074"/>
              <a:gd name="connsiteX2" fmla="*/ 750115 w 2602091"/>
              <a:gd name="connsiteY2" fmla="*/ 0 h 1359074"/>
              <a:gd name="connsiteX3" fmla="*/ 1324999 w 2602091"/>
              <a:gd name="connsiteY3" fmla="*/ 0 h 1359074"/>
              <a:gd name="connsiteX4" fmla="*/ 1875929 w 2602091"/>
              <a:gd name="connsiteY4" fmla="*/ 0 h 1359074"/>
              <a:gd name="connsiteX5" fmla="*/ 2498720 w 2602091"/>
              <a:gd name="connsiteY5" fmla="*/ 0 h 1359074"/>
              <a:gd name="connsiteX6" fmla="*/ 2602091 w 2602091"/>
              <a:gd name="connsiteY6" fmla="*/ 103371 h 1359074"/>
              <a:gd name="connsiteX7" fmla="*/ 2602091 w 2602091"/>
              <a:gd name="connsiteY7" fmla="*/ 679537 h 1359074"/>
              <a:gd name="connsiteX8" fmla="*/ 2602091 w 2602091"/>
              <a:gd name="connsiteY8" fmla="*/ 1255703 h 1359074"/>
              <a:gd name="connsiteX9" fmla="*/ 2498720 w 2602091"/>
              <a:gd name="connsiteY9" fmla="*/ 1359074 h 1359074"/>
              <a:gd name="connsiteX10" fmla="*/ 1899883 w 2602091"/>
              <a:gd name="connsiteY10" fmla="*/ 1359074 h 1359074"/>
              <a:gd name="connsiteX11" fmla="*/ 1324999 w 2602091"/>
              <a:gd name="connsiteY11" fmla="*/ 1359074 h 1359074"/>
              <a:gd name="connsiteX12" fmla="*/ 678255 w 2602091"/>
              <a:gd name="connsiteY12" fmla="*/ 1359074 h 1359074"/>
              <a:gd name="connsiteX13" fmla="*/ 103371 w 2602091"/>
              <a:gd name="connsiteY13" fmla="*/ 1359074 h 1359074"/>
              <a:gd name="connsiteX14" fmla="*/ 0 w 2602091"/>
              <a:gd name="connsiteY14" fmla="*/ 1255703 h 1359074"/>
              <a:gd name="connsiteX15" fmla="*/ 0 w 2602091"/>
              <a:gd name="connsiteY15" fmla="*/ 668014 h 1359074"/>
              <a:gd name="connsiteX16" fmla="*/ 0 w 2602091"/>
              <a:gd name="connsiteY16" fmla="*/ 103371 h 1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02091" h="1359074" extrusionOk="0">
                <a:moveTo>
                  <a:pt x="0" y="103371"/>
                </a:moveTo>
                <a:cubicBezTo>
                  <a:pt x="-9140" y="40643"/>
                  <a:pt x="38809" y="2804"/>
                  <a:pt x="103371" y="0"/>
                </a:cubicBezTo>
                <a:cubicBezTo>
                  <a:pt x="421548" y="30475"/>
                  <a:pt x="591349" y="1323"/>
                  <a:pt x="750115" y="0"/>
                </a:cubicBezTo>
                <a:cubicBezTo>
                  <a:pt x="908881" y="-1323"/>
                  <a:pt x="1173297" y="15924"/>
                  <a:pt x="1324999" y="0"/>
                </a:cubicBezTo>
                <a:cubicBezTo>
                  <a:pt x="1476701" y="-15924"/>
                  <a:pt x="1712357" y="20646"/>
                  <a:pt x="1875929" y="0"/>
                </a:cubicBezTo>
                <a:cubicBezTo>
                  <a:pt x="2039501" y="-20646"/>
                  <a:pt x="2289870" y="-21065"/>
                  <a:pt x="2498720" y="0"/>
                </a:cubicBezTo>
                <a:cubicBezTo>
                  <a:pt x="2561733" y="-12190"/>
                  <a:pt x="2596272" y="45390"/>
                  <a:pt x="2602091" y="103371"/>
                </a:cubicBezTo>
                <a:cubicBezTo>
                  <a:pt x="2588734" y="366813"/>
                  <a:pt x="2601201" y="506763"/>
                  <a:pt x="2602091" y="679537"/>
                </a:cubicBezTo>
                <a:cubicBezTo>
                  <a:pt x="2602981" y="852311"/>
                  <a:pt x="2603081" y="997473"/>
                  <a:pt x="2602091" y="1255703"/>
                </a:cubicBezTo>
                <a:cubicBezTo>
                  <a:pt x="2611438" y="1315040"/>
                  <a:pt x="2553718" y="1358736"/>
                  <a:pt x="2498720" y="1359074"/>
                </a:cubicBezTo>
                <a:cubicBezTo>
                  <a:pt x="2310854" y="1377704"/>
                  <a:pt x="2086985" y="1348119"/>
                  <a:pt x="1899883" y="1359074"/>
                </a:cubicBezTo>
                <a:cubicBezTo>
                  <a:pt x="1712781" y="1370029"/>
                  <a:pt x="1545050" y="1351008"/>
                  <a:pt x="1324999" y="1359074"/>
                </a:cubicBezTo>
                <a:cubicBezTo>
                  <a:pt x="1104948" y="1367140"/>
                  <a:pt x="866604" y="1344669"/>
                  <a:pt x="678255" y="1359074"/>
                </a:cubicBezTo>
                <a:cubicBezTo>
                  <a:pt x="489906" y="1373479"/>
                  <a:pt x="265888" y="1374211"/>
                  <a:pt x="103371" y="1359074"/>
                </a:cubicBezTo>
                <a:cubicBezTo>
                  <a:pt x="32849" y="1361280"/>
                  <a:pt x="-11512" y="1304850"/>
                  <a:pt x="0" y="1255703"/>
                </a:cubicBezTo>
                <a:cubicBezTo>
                  <a:pt x="-27765" y="1073071"/>
                  <a:pt x="8673" y="930315"/>
                  <a:pt x="0" y="668014"/>
                </a:cubicBezTo>
                <a:cubicBezTo>
                  <a:pt x="-8673" y="405713"/>
                  <a:pt x="6562" y="358060"/>
                  <a:pt x="0" y="10337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548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app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326593" y="196570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9578974" y="3144455"/>
            <a:ext cx="1204819" cy="1189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726621"/>
            <a:ext cx="714469" cy="885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 (state)</a:t>
            </a:r>
            <a:endParaRPr lang="he-IL" sz="11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10063163" y="4169322"/>
            <a:ext cx="431338" cy="4874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624121" y="220355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3271839" y="3058981"/>
            <a:ext cx="2313035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812F66-89B1-4E4B-8C65-60E514744A5B}"/>
              </a:ext>
            </a:extLst>
          </p:cNvPr>
          <p:cNvSpPr/>
          <p:nvPr/>
        </p:nvSpPr>
        <p:spPr>
          <a:xfrm>
            <a:off x="9668669" y="4396425"/>
            <a:ext cx="152400" cy="260350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053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Lifting state up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326593" y="196570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9578974" y="3144455"/>
            <a:ext cx="1204819" cy="1189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726621"/>
            <a:ext cx="714469" cy="885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 (state)</a:t>
            </a:r>
            <a:endParaRPr lang="he-IL" sz="11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10063163" y="4169322"/>
            <a:ext cx="431338" cy="4874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88812F66-89B1-4E4B-8C65-60E514744A5B}"/>
              </a:ext>
            </a:extLst>
          </p:cNvPr>
          <p:cNvSpPr/>
          <p:nvPr/>
        </p:nvSpPr>
        <p:spPr>
          <a:xfrm>
            <a:off x="9668669" y="4396425"/>
            <a:ext cx="152400" cy="260350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A2424EB-8F85-494F-B1FA-889F002C3DD9}"/>
              </a:ext>
            </a:extLst>
          </p:cNvPr>
          <p:cNvSpPr/>
          <p:nvPr/>
        </p:nvSpPr>
        <p:spPr>
          <a:xfrm flipH="1" flipV="1">
            <a:off x="9508524" y="4378172"/>
            <a:ext cx="309598" cy="337066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952C-69DA-E841-B6AB-D38DFF8EBC7E}"/>
              </a:ext>
            </a:extLst>
          </p:cNvPr>
          <p:cNvSpPr txBox="1"/>
          <p:nvPr/>
        </p:nvSpPr>
        <p:spPr>
          <a:xfrm>
            <a:off x="7641863" y="4002577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L" dirty="0"/>
              <a:t>ifting state up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9BF2EF-00F6-C140-813C-0FF28196BF58}"/>
              </a:ext>
            </a:extLst>
          </p:cNvPr>
          <p:cNvSpPr/>
          <p:nvPr/>
        </p:nvSpPr>
        <p:spPr>
          <a:xfrm>
            <a:off x="9444079" y="3043825"/>
            <a:ext cx="1127888" cy="1321496"/>
          </a:xfrm>
          <a:custGeom>
            <a:avLst/>
            <a:gdLst>
              <a:gd name="connsiteX0" fmla="*/ 546 w 1127888"/>
              <a:gd name="connsiteY0" fmla="*/ 1321496 h 1321496"/>
              <a:gd name="connsiteX1" fmla="*/ 44387 w 1127888"/>
              <a:gd name="connsiteY1" fmla="*/ 1008345 h 1321496"/>
              <a:gd name="connsiteX2" fmla="*/ 69439 w 1127888"/>
              <a:gd name="connsiteY2" fmla="*/ 983293 h 1321496"/>
              <a:gd name="connsiteX3" fmla="*/ 88228 w 1127888"/>
              <a:gd name="connsiteY3" fmla="*/ 958241 h 1321496"/>
              <a:gd name="connsiteX4" fmla="*/ 100754 w 1127888"/>
              <a:gd name="connsiteY4" fmla="*/ 939452 h 1321496"/>
              <a:gd name="connsiteX5" fmla="*/ 119543 w 1127888"/>
              <a:gd name="connsiteY5" fmla="*/ 926926 h 1321496"/>
              <a:gd name="connsiteX6" fmla="*/ 132069 w 1127888"/>
              <a:gd name="connsiteY6" fmla="*/ 908137 h 1321496"/>
              <a:gd name="connsiteX7" fmla="*/ 169647 w 1127888"/>
              <a:gd name="connsiteY7" fmla="*/ 876822 h 1321496"/>
              <a:gd name="connsiteX8" fmla="*/ 182173 w 1127888"/>
              <a:gd name="connsiteY8" fmla="*/ 858033 h 1321496"/>
              <a:gd name="connsiteX9" fmla="*/ 219751 w 1127888"/>
              <a:gd name="connsiteY9" fmla="*/ 820454 h 1321496"/>
              <a:gd name="connsiteX10" fmla="*/ 251066 w 1127888"/>
              <a:gd name="connsiteY10" fmla="*/ 789139 h 1321496"/>
              <a:gd name="connsiteX11" fmla="*/ 276118 w 1127888"/>
              <a:gd name="connsiteY11" fmla="*/ 757824 h 1321496"/>
              <a:gd name="connsiteX12" fmla="*/ 307433 w 1127888"/>
              <a:gd name="connsiteY12" fmla="*/ 726509 h 1321496"/>
              <a:gd name="connsiteX13" fmla="*/ 319959 w 1127888"/>
              <a:gd name="connsiteY13" fmla="*/ 707720 h 1321496"/>
              <a:gd name="connsiteX14" fmla="*/ 357537 w 1127888"/>
              <a:gd name="connsiteY14" fmla="*/ 676405 h 1321496"/>
              <a:gd name="connsiteX15" fmla="*/ 388853 w 1127888"/>
              <a:gd name="connsiteY15" fmla="*/ 645090 h 1321496"/>
              <a:gd name="connsiteX16" fmla="*/ 420168 w 1127888"/>
              <a:gd name="connsiteY16" fmla="*/ 620038 h 1321496"/>
              <a:gd name="connsiteX17" fmla="*/ 438957 w 1127888"/>
              <a:gd name="connsiteY17" fmla="*/ 601249 h 1321496"/>
              <a:gd name="connsiteX18" fmla="*/ 476535 w 1127888"/>
              <a:gd name="connsiteY18" fmla="*/ 576197 h 1321496"/>
              <a:gd name="connsiteX19" fmla="*/ 495324 w 1127888"/>
              <a:gd name="connsiteY19" fmla="*/ 563671 h 1321496"/>
              <a:gd name="connsiteX20" fmla="*/ 532902 w 1127888"/>
              <a:gd name="connsiteY20" fmla="*/ 538619 h 1321496"/>
              <a:gd name="connsiteX21" fmla="*/ 545428 w 1127888"/>
              <a:gd name="connsiteY21" fmla="*/ 519830 h 1321496"/>
              <a:gd name="connsiteX22" fmla="*/ 564217 w 1127888"/>
              <a:gd name="connsiteY22" fmla="*/ 513567 h 1321496"/>
              <a:gd name="connsiteX23" fmla="*/ 583006 w 1127888"/>
              <a:gd name="connsiteY23" fmla="*/ 501041 h 1321496"/>
              <a:gd name="connsiteX24" fmla="*/ 601795 w 1127888"/>
              <a:gd name="connsiteY24" fmla="*/ 482252 h 1321496"/>
              <a:gd name="connsiteX25" fmla="*/ 639373 w 1127888"/>
              <a:gd name="connsiteY25" fmla="*/ 457200 h 1321496"/>
              <a:gd name="connsiteX26" fmla="*/ 695740 w 1127888"/>
              <a:gd name="connsiteY26" fmla="*/ 419622 h 1321496"/>
              <a:gd name="connsiteX27" fmla="*/ 733318 w 1127888"/>
              <a:gd name="connsiteY27" fmla="*/ 388307 h 1321496"/>
              <a:gd name="connsiteX28" fmla="*/ 770896 w 1127888"/>
              <a:gd name="connsiteY28" fmla="*/ 363254 h 1321496"/>
              <a:gd name="connsiteX29" fmla="*/ 821000 w 1127888"/>
              <a:gd name="connsiteY29" fmla="*/ 319413 h 1321496"/>
              <a:gd name="connsiteX30" fmla="*/ 852316 w 1127888"/>
              <a:gd name="connsiteY30" fmla="*/ 288098 h 1321496"/>
              <a:gd name="connsiteX31" fmla="*/ 871105 w 1127888"/>
              <a:gd name="connsiteY31" fmla="*/ 269309 h 1321496"/>
              <a:gd name="connsiteX32" fmla="*/ 889894 w 1127888"/>
              <a:gd name="connsiteY32" fmla="*/ 256783 h 1321496"/>
              <a:gd name="connsiteX33" fmla="*/ 914946 w 1127888"/>
              <a:gd name="connsiteY33" fmla="*/ 219205 h 1321496"/>
              <a:gd name="connsiteX34" fmla="*/ 971313 w 1127888"/>
              <a:gd name="connsiteY34" fmla="*/ 169101 h 1321496"/>
              <a:gd name="connsiteX35" fmla="*/ 996365 w 1127888"/>
              <a:gd name="connsiteY35" fmla="*/ 144049 h 1321496"/>
              <a:gd name="connsiteX36" fmla="*/ 1015154 w 1127888"/>
              <a:gd name="connsiteY36" fmla="*/ 125260 h 1321496"/>
              <a:gd name="connsiteX37" fmla="*/ 1033943 w 1127888"/>
              <a:gd name="connsiteY37" fmla="*/ 112734 h 1321496"/>
              <a:gd name="connsiteX38" fmla="*/ 1046469 w 1127888"/>
              <a:gd name="connsiteY38" fmla="*/ 93945 h 1321496"/>
              <a:gd name="connsiteX39" fmla="*/ 1065258 w 1127888"/>
              <a:gd name="connsiteY39" fmla="*/ 81419 h 1321496"/>
              <a:gd name="connsiteX40" fmla="*/ 1090310 w 1127888"/>
              <a:gd name="connsiteY40" fmla="*/ 43841 h 1321496"/>
              <a:gd name="connsiteX41" fmla="*/ 1109099 w 1127888"/>
              <a:gd name="connsiteY41" fmla="*/ 25052 h 1321496"/>
              <a:gd name="connsiteX42" fmla="*/ 1127888 w 1127888"/>
              <a:gd name="connsiteY42" fmla="*/ 0 h 132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7888" h="1321496">
                <a:moveTo>
                  <a:pt x="546" y="1321496"/>
                </a:moveTo>
                <a:cubicBezTo>
                  <a:pt x="6736" y="1251854"/>
                  <a:pt x="-20354" y="1091583"/>
                  <a:pt x="44387" y="1008345"/>
                </a:cubicBezTo>
                <a:cubicBezTo>
                  <a:pt x="51637" y="999023"/>
                  <a:pt x="61662" y="992181"/>
                  <a:pt x="69439" y="983293"/>
                </a:cubicBezTo>
                <a:cubicBezTo>
                  <a:pt x="76313" y="975437"/>
                  <a:pt x="82161" y="966735"/>
                  <a:pt x="88228" y="958241"/>
                </a:cubicBezTo>
                <a:cubicBezTo>
                  <a:pt x="92603" y="952116"/>
                  <a:pt x="95431" y="944775"/>
                  <a:pt x="100754" y="939452"/>
                </a:cubicBezTo>
                <a:cubicBezTo>
                  <a:pt x="106077" y="934129"/>
                  <a:pt x="113280" y="931101"/>
                  <a:pt x="119543" y="926926"/>
                </a:cubicBezTo>
                <a:cubicBezTo>
                  <a:pt x="123718" y="920663"/>
                  <a:pt x="127250" y="913920"/>
                  <a:pt x="132069" y="908137"/>
                </a:cubicBezTo>
                <a:cubicBezTo>
                  <a:pt x="147139" y="890053"/>
                  <a:pt x="151172" y="889138"/>
                  <a:pt x="169647" y="876822"/>
                </a:cubicBezTo>
                <a:cubicBezTo>
                  <a:pt x="173822" y="870559"/>
                  <a:pt x="177172" y="863659"/>
                  <a:pt x="182173" y="858033"/>
                </a:cubicBezTo>
                <a:cubicBezTo>
                  <a:pt x="193942" y="844793"/>
                  <a:pt x="209925" y="835194"/>
                  <a:pt x="219751" y="820454"/>
                </a:cubicBezTo>
                <a:cubicBezTo>
                  <a:pt x="236452" y="795402"/>
                  <a:pt x="226014" y="805840"/>
                  <a:pt x="251066" y="789139"/>
                </a:cubicBezTo>
                <a:cubicBezTo>
                  <a:pt x="263259" y="752561"/>
                  <a:pt x="247789" y="786153"/>
                  <a:pt x="276118" y="757824"/>
                </a:cubicBezTo>
                <a:cubicBezTo>
                  <a:pt x="317871" y="716071"/>
                  <a:pt x="257329" y="759912"/>
                  <a:pt x="307433" y="726509"/>
                </a:cubicBezTo>
                <a:cubicBezTo>
                  <a:pt x="311608" y="720246"/>
                  <a:pt x="315140" y="713503"/>
                  <a:pt x="319959" y="707720"/>
                </a:cubicBezTo>
                <a:cubicBezTo>
                  <a:pt x="335029" y="689636"/>
                  <a:pt x="339062" y="688721"/>
                  <a:pt x="357537" y="676405"/>
                </a:cubicBezTo>
                <a:cubicBezTo>
                  <a:pt x="390939" y="626302"/>
                  <a:pt x="347099" y="686843"/>
                  <a:pt x="388853" y="645090"/>
                </a:cubicBezTo>
                <a:cubicBezTo>
                  <a:pt x="417183" y="616761"/>
                  <a:pt x="383589" y="632231"/>
                  <a:pt x="420168" y="620038"/>
                </a:cubicBezTo>
                <a:cubicBezTo>
                  <a:pt x="426431" y="613775"/>
                  <a:pt x="431966" y="606687"/>
                  <a:pt x="438957" y="601249"/>
                </a:cubicBezTo>
                <a:cubicBezTo>
                  <a:pt x="450840" y="592007"/>
                  <a:pt x="464009" y="584548"/>
                  <a:pt x="476535" y="576197"/>
                </a:cubicBezTo>
                <a:cubicBezTo>
                  <a:pt x="482798" y="572022"/>
                  <a:pt x="490001" y="568994"/>
                  <a:pt x="495324" y="563671"/>
                </a:cubicBezTo>
                <a:cubicBezTo>
                  <a:pt x="518781" y="540214"/>
                  <a:pt x="505710" y="547683"/>
                  <a:pt x="532902" y="538619"/>
                </a:cubicBezTo>
                <a:cubicBezTo>
                  <a:pt x="537077" y="532356"/>
                  <a:pt x="539550" y="524532"/>
                  <a:pt x="545428" y="519830"/>
                </a:cubicBezTo>
                <a:cubicBezTo>
                  <a:pt x="550583" y="515706"/>
                  <a:pt x="558312" y="516519"/>
                  <a:pt x="564217" y="513567"/>
                </a:cubicBezTo>
                <a:cubicBezTo>
                  <a:pt x="570950" y="510201"/>
                  <a:pt x="577223" y="505860"/>
                  <a:pt x="583006" y="501041"/>
                </a:cubicBezTo>
                <a:cubicBezTo>
                  <a:pt x="589810" y="495371"/>
                  <a:pt x="594804" y="487690"/>
                  <a:pt x="601795" y="482252"/>
                </a:cubicBezTo>
                <a:cubicBezTo>
                  <a:pt x="613678" y="473010"/>
                  <a:pt x="626847" y="465551"/>
                  <a:pt x="639373" y="457200"/>
                </a:cubicBezTo>
                <a:lnTo>
                  <a:pt x="695740" y="419622"/>
                </a:lnTo>
                <a:cubicBezTo>
                  <a:pt x="762871" y="374868"/>
                  <a:pt x="660995" y="444560"/>
                  <a:pt x="733318" y="388307"/>
                </a:cubicBezTo>
                <a:cubicBezTo>
                  <a:pt x="745201" y="379064"/>
                  <a:pt x="770896" y="363254"/>
                  <a:pt x="770896" y="363254"/>
                </a:cubicBezTo>
                <a:cubicBezTo>
                  <a:pt x="806384" y="310022"/>
                  <a:pt x="747936" y="392474"/>
                  <a:pt x="821000" y="319413"/>
                </a:cubicBezTo>
                <a:lnTo>
                  <a:pt x="852316" y="288098"/>
                </a:lnTo>
                <a:cubicBezTo>
                  <a:pt x="858579" y="281835"/>
                  <a:pt x="863735" y="274222"/>
                  <a:pt x="871105" y="269309"/>
                </a:cubicBezTo>
                <a:lnTo>
                  <a:pt x="889894" y="256783"/>
                </a:lnTo>
                <a:cubicBezTo>
                  <a:pt x="898245" y="244257"/>
                  <a:pt x="904301" y="229850"/>
                  <a:pt x="914946" y="219205"/>
                </a:cubicBezTo>
                <a:cubicBezTo>
                  <a:pt x="957847" y="176304"/>
                  <a:pt x="937785" y="191453"/>
                  <a:pt x="971313" y="169101"/>
                </a:cubicBezTo>
                <a:cubicBezTo>
                  <a:pt x="983243" y="133312"/>
                  <a:pt x="967734" y="163136"/>
                  <a:pt x="996365" y="144049"/>
                </a:cubicBezTo>
                <a:cubicBezTo>
                  <a:pt x="1003735" y="139136"/>
                  <a:pt x="1008350" y="130930"/>
                  <a:pt x="1015154" y="125260"/>
                </a:cubicBezTo>
                <a:cubicBezTo>
                  <a:pt x="1020937" y="120441"/>
                  <a:pt x="1027680" y="116909"/>
                  <a:pt x="1033943" y="112734"/>
                </a:cubicBezTo>
                <a:cubicBezTo>
                  <a:pt x="1038118" y="106471"/>
                  <a:pt x="1041146" y="99268"/>
                  <a:pt x="1046469" y="93945"/>
                </a:cubicBezTo>
                <a:cubicBezTo>
                  <a:pt x="1051792" y="88622"/>
                  <a:pt x="1060301" y="87084"/>
                  <a:pt x="1065258" y="81419"/>
                </a:cubicBezTo>
                <a:cubicBezTo>
                  <a:pt x="1075171" y="70089"/>
                  <a:pt x="1079665" y="54486"/>
                  <a:pt x="1090310" y="43841"/>
                </a:cubicBezTo>
                <a:cubicBezTo>
                  <a:pt x="1096573" y="37578"/>
                  <a:pt x="1103429" y="31856"/>
                  <a:pt x="1109099" y="25052"/>
                </a:cubicBezTo>
                <a:cubicBezTo>
                  <a:pt x="1144508" y="-17439"/>
                  <a:pt x="1107969" y="19919"/>
                  <a:pt x="112788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31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6007861" y="150612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465061" y="2684877"/>
            <a:ext cx="2656713" cy="11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9886886" y="2655807"/>
            <a:ext cx="847919" cy="947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9266206" y="3603191"/>
            <a:ext cx="1044640" cy="2738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</a:p>
          <a:p>
            <a:pPr algn="ctr"/>
            <a:r>
              <a:rPr lang="en-US" sz="1100" dirty="0"/>
              <a:t>(state)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7BE566-A331-E14A-9965-7BB1DBA1F85C}"/>
              </a:ext>
            </a:extLst>
          </p:cNvPr>
          <p:cNvSpPr txBox="1"/>
          <p:nvPr/>
        </p:nvSpPr>
        <p:spPr>
          <a:xfrm>
            <a:off x="7293274" y="278019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1A86-D198-467A-A195-744E264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48DA-90D3-4FC6-BDA6-6C011CF6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307"/>
            <a:ext cx="12192001" cy="50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C02E-687F-4D47-A09E-E203DB1F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99" y="4767623"/>
            <a:ext cx="3858013" cy="1240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AFBC3-3DED-41AC-8465-8FCC60A3028B}"/>
              </a:ext>
            </a:extLst>
          </p:cNvPr>
          <p:cNvSpPr txBox="1"/>
          <p:nvPr/>
        </p:nvSpPr>
        <p:spPr>
          <a:xfrm>
            <a:off x="2930856" y="4001764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installation change directory, and start the app: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4986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8/10/22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742EE-CA83-1FBC-648B-CD35CCF06091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npx create-react-app my-app 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222750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components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523962" y="3429000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776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407</Words>
  <Application>Microsoft Macintosh PowerPoint</Application>
  <PresentationFormat>Widescreen</PresentationFormat>
  <Paragraphs>172</Paragraphs>
  <Slides>36</Slides>
  <Notes>0</Notes>
  <HiddenSlides>16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Rockwell</vt:lpstr>
      <vt:lpstr>Arial</vt:lpstr>
      <vt:lpstr>Bookman Old Style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PowerPoint Presentation</vt:lpstr>
      <vt:lpstr>React - components</vt:lpstr>
      <vt:lpstr>React - components</vt:lpstr>
      <vt:lpstr>React – components modularity</vt:lpstr>
      <vt:lpstr>React – components modularity</vt:lpstr>
      <vt:lpstr>React – data flow</vt:lpstr>
      <vt:lpstr>React – data flow</vt:lpstr>
      <vt:lpstr>React - state</vt:lpstr>
      <vt:lpstr>React – Lifting state up</vt:lpstr>
      <vt:lpstr>React - state</vt:lpstr>
      <vt:lpstr>React - Router</vt:lpstr>
      <vt:lpstr>React - Router</vt:lpstr>
      <vt:lpstr>React - async</vt:lpstr>
      <vt:lpstr>React - async</vt:lpstr>
      <vt:lpstr>React - async</vt:lpstr>
      <vt:lpstr>React – app state</vt:lpstr>
      <vt:lpstr>React – Lifting state up</vt:lpstr>
      <vt:lpstr>SPA – single page application</vt:lpstr>
      <vt:lpstr>Passing props</vt:lpstr>
      <vt:lpstr>Changing component state</vt:lpstr>
      <vt:lpstr>SPA – single page application</vt:lpstr>
      <vt:lpstr>React: elements and JSX</vt:lpstr>
      <vt:lpstr>React: components</vt:lpstr>
      <vt:lpstr>Install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19</cp:revision>
  <dcterms:created xsi:type="dcterms:W3CDTF">2019-01-30T06:58:53Z</dcterms:created>
  <dcterms:modified xsi:type="dcterms:W3CDTF">2022-08-10T15:09:30Z</dcterms:modified>
</cp:coreProperties>
</file>