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E5A189-48E5-4FFB-B790-B9F9378E0AB8}" v="74" dt="2022-05-11T09:09:12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1"/>
    <p:restoredTop sz="94641"/>
  </p:normalViewPr>
  <p:slideViewPr>
    <p:cSldViewPr snapToGrid="0">
      <p:cViewPr varScale="1">
        <p:scale>
          <a:sx n="150" d="100"/>
          <a:sy n="150" d="100"/>
        </p:scale>
        <p:origin x="5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 Yaron" userId="44b31bd3f5f414c7" providerId="LiveId" clId="{E32212A1-55B6-404B-8E39-EAFF906853E8}"/>
    <pc:docChg chg="undo custSel addSld delSld modSld sldOrd">
      <pc:chgData name="Tal Yaron" userId="44b31bd3f5f414c7" providerId="LiveId" clId="{E32212A1-55B6-404B-8E39-EAFF906853E8}" dt="2022-01-23T06:21:11.371" v="611"/>
      <pc:docMkLst>
        <pc:docMk/>
      </pc:docMkLst>
      <pc:sldChg chg="addSp modSp new mod ord setBg">
        <pc:chgData name="Tal Yaron" userId="44b31bd3f5f414c7" providerId="LiveId" clId="{E32212A1-55B6-404B-8E39-EAFF906853E8}" dt="2022-01-23T05:37:07.600" v="127"/>
        <pc:sldMkLst>
          <pc:docMk/>
          <pc:sldMk cId="447560180" sldId="256"/>
        </pc:sldMkLst>
        <pc:spChg chg="mod">
          <ac:chgData name="Tal Yaron" userId="44b31bd3f5f414c7" providerId="LiveId" clId="{E32212A1-55B6-404B-8E39-EAFF906853E8}" dt="2022-01-11T09:09:21.625" v="26" actId="26606"/>
          <ac:spMkLst>
            <pc:docMk/>
            <pc:sldMk cId="447560180" sldId="256"/>
            <ac:spMk id="2" creationId="{F347EB34-053A-44C5-B9B0-FCAC5DB2DF87}"/>
          </ac:spMkLst>
        </pc:spChg>
        <pc:spChg chg="mod">
          <ac:chgData name="Tal Yaron" userId="44b31bd3f5f414c7" providerId="LiveId" clId="{E32212A1-55B6-404B-8E39-EAFF906853E8}" dt="2022-01-11T09:09:21.625" v="26" actId="26606"/>
          <ac:spMkLst>
            <pc:docMk/>
            <pc:sldMk cId="447560180" sldId="256"/>
            <ac:spMk id="3" creationId="{E1E92CE9-A9F8-4DE7-BB4F-6793FB801082}"/>
          </ac:spMkLst>
        </pc:spChg>
        <pc:spChg chg="add">
          <ac:chgData name="Tal Yaron" userId="44b31bd3f5f414c7" providerId="LiveId" clId="{E32212A1-55B6-404B-8E39-EAFF906853E8}" dt="2022-01-11T09:09:21.625" v="26" actId="26606"/>
          <ac:spMkLst>
            <pc:docMk/>
            <pc:sldMk cId="447560180" sldId="256"/>
            <ac:spMk id="73" creationId="{0BE1027C-ABCB-4C82-91A2-F67B9A5A65A6}"/>
          </ac:spMkLst>
        </pc:spChg>
        <pc:spChg chg="add">
          <ac:chgData name="Tal Yaron" userId="44b31bd3f5f414c7" providerId="LiveId" clId="{E32212A1-55B6-404B-8E39-EAFF906853E8}" dt="2022-01-11T09:09:21.625" v="26" actId="26606"/>
          <ac:spMkLst>
            <pc:docMk/>
            <pc:sldMk cId="447560180" sldId="256"/>
            <ac:spMk id="82" creationId="{FDAF26D5-7469-49F5-902D-571FA58A7EEE}"/>
          </ac:spMkLst>
        </pc:spChg>
        <pc:grpChg chg="add">
          <ac:chgData name="Tal Yaron" userId="44b31bd3f5f414c7" providerId="LiveId" clId="{E32212A1-55B6-404B-8E39-EAFF906853E8}" dt="2022-01-11T09:09:21.625" v="26" actId="26606"/>
          <ac:grpSpMkLst>
            <pc:docMk/>
            <pc:sldMk cId="447560180" sldId="256"/>
            <ac:grpSpMk id="75" creationId="{0CC57C46-4659-4AF2-9180-2DEED214CDD7}"/>
          </ac:grpSpMkLst>
        </pc:grpChg>
        <pc:picChg chg="add mod ord">
          <ac:chgData name="Tal Yaron" userId="44b31bd3f5f414c7" providerId="LiveId" clId="{E32212A1-55B6-404B-8E39-EAFF906853E8}" dt="2022-01-11T09:09:21.625" v="26" actId="26606"/>
          <ac:picMkLst>
            <pc:docMk/>
            <pc:sldMk cId="447560180" sldId="256"/>
            <ac:picMk id="1026" creationId="{4CA07111-F1AD-4382-968A-FE4BBDDB0B9A}"/>
          </ac:picMkLst>
        </pc:picChg>
        <pc:picChg chg="add mod">
          <ac:chgData name="Tal Yaron" userId="44b31bd3f5f414c7" providerId="LiveId" clId="{E32212A1-55B6-404B-8E39-EAFF906853E8}" dt="2022-01-11T09:09:52.382" v="27"/>
          <ac:picMkLst>
            <pc:docMk/>
            <pc:sldMk cId="447560180" sldId="256"/>
            <ac:picMk id="1028" creationId="{DB4A5DA0-E03C-4206-B12D-113D3070E14F}"/>
          </ac:picMkLst>
        </pc:picChg>
      </pc:sldChg>
      <pc:sldChg chg="modSp add mod ord setBg">
        <pc:chgData name="Tal Yaron" userId="44b31bd3f5f414c7" providerId="LiveId" clId="{E32212A1-55B6-404B-8E39-EAFF906853E8}" dt="2022-01-11T09:07:00.792" v="18" actId="20577"/>
        <pc:sldMkLst>
          <pc:docMk/>
          <pc:sldMk cId="1688492277" sldId="257"/>
        </pc:sldMkLst>
        <pc:spChg chg="mod">
          <ac:chgData name="Tal Yaron" userId="44b31bd3f5f414c7" providerId="LiveId" clId="{E32212A1-55B6-404B-8E39-EAFF906853E8}" dt="2022-01-11T09:07:00.792" v="18" actId="20577"/>
          <ac:spMkLst>
            <pc:docMk/>
            <pc:sldMk cId="1688492277" sldId="257"/>
            <ac:spMk id="2" creationId="{6C5971AE-91A1-42B6-83C8-65B7B07EF530}"/>
          </ac:spMkLst>
        </pc:spChg>
      </pc:sldChg>
      <pc:sldChg chg="modSp new mod ord">
        <pc:chgData name="Tal Yaron" userId="44b31bd3f5f414c7" providerId="LiveId" clId="{E32212A1-55B6-404B-8E39-EAFF906853E8}" dt="2022-01-23T05:37:07.600" v="127"/>
        <pc:sldMkLst>
          <pc:docMk/>
          <pc:sldMk cId="3558223274" sldId="258"/>
        </pc:sldMkLst>
        <pc:spChg chg="mod">
          <ac:chgData name="Tal Yaron" userId="44b31bd3f5f414c7" providerId="LiveId" clId="{E32212A1-55B6-404B-8E39-EAFF906853E8}" dt="2022-01-11T09:13:44.639" v="72" actId="20577"/>
          <ac:spMkLst>
            <pc:docMk/>
            <pc:sldMk cId="3558223274" sldId="258"/>
            <ac:spMk id="3" creationId="{98581123-15FD-4876-9AD1-B6E091BD7C91}"/>
          </ac:spMkLst>
        </pc:spChg>
      </pc:sldChg>
      <pc:sldChg chg="addSp modSp new del mod">
        <pc:chgData name="Tal Yaron" userId="44b31bd3f5f414c7" providerId="LiveId" clId="{E32212A1-55B6-404B-8E39-EAFF906853E8}" dt="2022-01-23T05:44:05.016" v="149" actId="47"/>
        <pc:sldMkLst>
          <pc:docMk/>
          <pc:sldMk cId="555053858" sldId="259"/>
        </pc:sldMkLst>
        <pc:picChg chg="add mod">
          <ac:chgData name="Tal Yaron" userId="44b31bd3f5f414c7" providerId="LiveId" clId="{E32212A1-55B6-404B-8E39-EAFF906853E8}" dt="2022-01-11T09:21:25.450" v="76"/>
          <ac:picMkLst>
            <pc:docMk/>
            <pc:sldMk cId="555053858" sldId="259"/>
            <ac:picMk id="5" creationId="{DCCB1C5B-05FE-4013-978E-CC0D8A3BCC10}"/>
          </ac:picMkLst>
        </pc:picChg>
      </pc:sldChg>
      <pc:sldChg chg="addSp new add del mod">
        <pc:chgData name="Tal Yaron" userId="44b31bd3f5f414c7" providerId="LiveId" clId="{E32212A1-55B6-404B-8E39-EAFF906853E8}" dt="2022-01-23T05:43:43.034" v="148" actId="2696"/>
        <pc:sldMkLst>
          <pc:docMk/>
          <pc:sldMk cId="1453339062" sldId="260"/>
        </pc:sldMkLst>
        <pc:picChg chg="add">
          <ac:chgData name="Tal Yaron" userId="44b31bd3f5f414c7" providerId="LiveId" clId="{E32212A1-55B6-404B-8E39-EAFF906853E8}" dt="2022-01-11T09:23:01.878" v="78" actId="22"/>
          <ac:picMkLst>
            <pc:docMk/>
            <pc:sldMk cId="1453339062" sldId="260"/>
            <ac:picMk id="5" creationId="{83981C0F-0A2A-48A7-875B-44A1B8F8460F}"/>
          </ac:picMkLst>
        </pc:picChg>
      </pc:sldChg>
      <pc:sldChg chg="addSp modSp new mod setBg setClrOvrMap">
        <pc:chgData name="Tal Yaron" userId="44b31bd3f5f414c7" providerId="LiveId" clId="{E32212A1-55B6-404B-8E39-EAFF906853E8}" dt="2022-01-23T06:21:11.371" v="611"/>
        <pc:sldMkLst>
          <pc:docMk/>
          <pc:sldMk cId="2857191333" sldId="261"/>
        </pc:sldMkLst>
        <pc:spChg chg="mod">
          <ac:chgData name="Tal Yaron" userId="44b31bd3f5f414c7" providerId="LiveId" clId="{E32212A1-55B6-404B-8E39-EAFF906853E8}" dt="2022-01-11T10:00:46.215" v="108" actId="20577"/>
          <ac:spMkLst>
            <pc:docMk/>
            <pc:sldMk cId="2857191333" sldId="261"/>
            <ac:spMk id="2" creationId="{D03F50E3-C3F0-477A-B693-7722930944F8}"/>
          </ac:spMkLst>
        </pc:spChg>
        <pc:spChg chg="mod ord">
          <ac:chgData name="Tal Yaron" userId="44b31bd3f5f414c7" providerId="LiveId" clId="{E32212A1-55B6-404B-8E39-EAFF906853E8}" dt="2022-01-11T10:00:29.017" v="92" actId="113"/>
          <ac:spMkLst>
            <pc:docMk/>
            <pc:sldMk cId="2857191333" sldId="261"/>
            <ac:spMk id="3" creationId="{AEB1F916-23A6-4633-9A42-65A9C5D83296}"/>
          </ac:spMkLst>
        </pc:spChg>
        <pc:spChg chg="add">
          <ac:chgData name="Tal Yaron" userId="44b31bd3f5f414c7" providerId="LiveId" clId="{E32212A1-55B6-404B-8E39-EAFF906853E8}" dt="2022-01-11T09:51:27.520" v="81" actId="26606"/>
          <ac:spMkLst>
            <pc:docMk/>
            <pc:sldMk cId="2857191333" sldId="261"/>
            <ac:spMk id="71" creationId="{D6F819BF-BEC4-454B-82CF-C7F1926407F9}"/>
          </ac:spMkLst>
        </pc:spChg>
        <pc:spChg chg="add">
          <ac:chgData name="Tal Yaron" userId="44b31bd3f5f414c7" providerId="LiveId" clId="{E32212A1-55B6-404B-8E39-EAFF906853E8}" dt="2022-01-11T09:51:27.520" v="81" actId="26606"/>
          <ac:spMkLst>
            <pc:docMk/>
            <pc:sldMk cId="2857191333" sldId="261"/>
            <ac:spMk id="73" creationId="{79D5C3D0-88DD-405B-A549-4B5C3712E181}"/>
          </ac:spMkLst>
        </pc:spChg>
        <pc:grpChg chg="add">
          <ac:chgData name="Tal Yaron" userId="44b31bd3f5f414c7" providerId="LiveId" clId="{E32212A1-55B6-404B-8E39-EAFF906853E8}" dt="2022-01-11T09:51:27.520" v="81" actId="26606"/>
          <ac:grpSpMkLst>
            <pc:docMk/>
            <pc:sldMk cId="2857191333" sldId="261"/>
            <ac:grpSpMk id="75" creationId="{B29E1950-A366-48B7-8DAB-726C0DE58072}"/>
          </ac:grpSpMkLst>
        </pc:grpChg>
        <pc:picChg chg="add mod">
          <ac:chgData name="Tal Yaron" userId="44b31bd3f5f414c7" providerId="LiveId" clId="{E32212A1-55B6-404B-8E39-EAFF906853E8}" dt="2022-01-23T06:21:11.371" v="611"/>
          <ac:picMkLst>
            <pc:docMk/>
            <pc:sldMk cId="2857191333" sldId="261"/>
            <ac:picMk id="2050" creationId="{3FD15398-21D1-4CA9-A6A8-796BBB345DC8}"/>
          </ac:picMkLst>
        </pc:picChg>
      </pc:sldChg>
      <pc:sldChg chg="addSp modSp new mod setBg">
        <pc:chgData name="Tal Yaron" userId="44b31bd3f5f414c7" providerId="LiveId" clId="{E32212A1-55B6-404B-8E39-EAFF906853E8}" dt="2022-01-11T10:00:58.420" v="125" actId="313"/>
        <pc:sldMkLst>
          <pc:docMk/>
          <pc:sldMk cId="693761813" sldId="262"/>
        </pc:sldMkLst>
        <pc:spChg chg="mod">
          <ac:chgData name="Tal Yaron" userId="44b31bd3f5f414c7" providerId="LiveId" clId="{E32212A1-55B6-404B-8E39-EAFF906853E8}" dt="2022-01-11T10:00:58.420" v="125" actId="313"/>
          <ac:spMkLst>
            <pc:docMk/>
            <pc:sldMk cId="693761813" sldId="262"/>
            <ac:spMk id="2" creationId="{FE4F2559-8089-4F75-8C31-1B71D9917230}"/>
          </ac:spMkLst>
        </pc:spChg>
        <pc:spChg chg="mod ord">
          <ac:chgData name="Tal Yaron" userId="44b31bd3f5f414c7" providerId="LiveId" clId="{E32212A1-55B6-404B-8E39-EAFF906853E8}" dt="2022-01-11T09:59:46.068" v="90" actId="113"/>
          <ac:spMkLst>
            <pc:docMk/>
            <pc:sldMk cId="693761813" sldId="262"/>
            <ac:spMk id="3" creationId="{8021B695-3D61-488B-891C-1AF75CC585D9}"/>
          </ac:spMkLst>
        </pc:spChg>
        <pc:spChg chg="add">
          <ac:chgData name="Tal Yaron" userId="44b31bd3f5f414c7" providerId="LiveId" clId="{E32212A1-55B6-404B-8E39-EAFF906853E8}" dt="2022-01-11T09:58:54.451" v="86" actId="26606"/>
          <ac:spMkLst>
            <pc:docMk/>
            <pc:sldMk cId="693761813" sldId="262"/>
            <ac:spMk id="71" creationId="{E09CCB3F-DBCE-4964-9E34-8C5DE80EF4B5}"/>
          </ac:spMkLst>
        </pc:spChg>
        <pc:spChg chg="add">
          <ac:chgData name="Tal Yaron" userId="44b31bd3f5f414c7" providerId="LiveId" clId="{E32212A1-55B6-404B-8E39-EAFF906853E8}" dt="2022-01-11T09:58:54.451" v="86" actId="26606"/>
          <ac:spMkLst>
            <pc:docMk/>
            <pc:sldMk cId="693761813" sldId="262"/>
            <ac:spMk id="73" creationId="{1DFF944F-74BA-483A-82C0-64E3AAF4AE98}"/>
          </ac:spMkLst>
        </pc:spChg>
        <pc:grpChg chg="add">
          <ac:chgData name="Tal Yaron" userId="44b31bd3f5f414c7" providerId="LiveId" clId="{E32212A1-55B6-404B-8E39-EAFF906853E8}" dt="2022-01-11T09:58:54.451" v="86" actId="26606"/>
          <ac:grpSpMkLst>
            <pc:docMk/>
            <pc:sldMk cId="693761813" sldId="262"/>
            <ac:grpSpMk id="75" creationId="{A9733A91-F958-4629-801A-3F6F1E09AD64}"/>
          </ac:grpSpMkLst>
        </pc:grpChg>
        <pc:picChg chg="add mod">
          <ac:chgData name="Tal Yaron" userId="44b31bd3f5f414c7" providerId="LiveId" clId="{E32212A1-55B6-404B-8E39-EAFF906853E8}" dt="2022-01-11T09:59:14.767" v="88" actId="27614"/>
          <ac:picMkLst>
            <pc:docMk/>
            <pc:sldMk cId="693761813" sldId="262"/>
            <ac:picMk id="3074" creationId="{76A707F5-EB1E-480D-8AD1-F1F1364E4AED}"/>
          </ac:picMkLst>
        </pc:picChg>
      </pc:sldChg>
      <pc:sldChg chg="addSp delSp modSp new mod modAnim">
        <pc:chgData name="Tal Yaron" userId="44b31bd3f5f414c7" providerId="LiveId" clId="{E32212A1-55B6-404B-8E39-EAFF906853E8}" dt="2022-01-23T05:47:34.632" v="226"/>
        <pc:sldMkLst>
          <pc:docMk/>
          <pc:sldMk cId="3643561902" sldId="263"/>
        </pc:sldMkLst>
        <pc:spChg chg="mod">
          <ac:chgData name="Tal Yaron" userId="44b31bd3f5f414c7" providerId="LiveId" clId="{E32212A1-55B6-404B-8E39-EAFF906853E8}" dt="2022-01-23T05:43:00.077" v="146" actId="20577"/>
          <ac:spMkLst>
            <pc:docMk/>
            <pc:sldMk cId="3643561902" sldId="263"/>
            <ac:spMk id="2" creationId="{13B0C55B-F0DA-4C9A-AFA0-B5DB34BB4081}"/>
          </ac:spMkLst>
        </pc:spChg>
        <pc:spChg chg="del">
          <ac:chgData name="Tal Yaron" userId="44b31bd3f5f414c7" providerId="LiveId" clId="{E32212A1-55B6-404B-8E39-EAFF906853E8}" dt="2022-01-23T05:44:53.764" v="150" actId="478"/>
          <ac:spMkLst>
            <pc:docMk/>
            <pc:sldMk cId="3643561902" sldId="263"/>
            <ac:spMk id="3" creationId="{28F2891A-11CD-496A-82EF-E9A3549217EB}"/>
          </ac:spMkLst>
        </pc:spChg>
        <pc:spChg chg="add mod">
          <ac:chgData name="Tal Yaron" userId="44b31bd3f5f414c7" providerId="LiveId" clId="{E32212A1-55B6-404B-8E39-EAFF906853E8}" dt="2022-01-23T05:46:10.890" v="182" actId="1076"/>
          <ac:spMkLst>
            <pc:docMk/>
            <pc:sldMk cId="3643561902" sldId="263"/>
            <ac:spMk id="8" creationId="{965503D0-9938-4442-8797-EB6DA7B79E05}"/>
          </ac:spMkLst>
        </pc:spChg>
        <pc:spChg chg="add mod">
          <ac:chgData name="Tal Yaron" userId="44b31bd3f5f414c7" providerId="LiveId" clId="{E32212A1-55B6-404B-8E39-EAFF906853E8}" dt="2022-01-23T05:45:59.858" v="177" actId="313"/>
          <ac:spMkLst>
            <pc:docMk/>
            <pc:sldMk cId="3643561902" sldId="263"/>
            <ac:spMk id="9" creationId="{8B0F027F-405D-42FE-BCBD-5DCF13CFB025}"/>
          </ac:spMkLst>
        </pc:spChg>
        <pc:spChg chg="add mod">
          <ac:chgData name="Tal Yaron" userId="44b31bd3f5f414c7" providerId="LiveId" clId="{E32212A1-55B6-404B-8E39-EAFF906853E8}" dt="2022-01-23T05:46:38.016" v="202" actId="14100"/>
          <ac:spMkLst>
            <pc:docMk/>
            <pc:sldMk cId="3643561902" sldId="263"/>
            <ac:spMk id="10" creationId="{009E7DE7-4A1A-4C6C-B155-56C2951BCC67}"/>
          </ac:spMkLst>
        </pc:spChg>
        <pc:spChg chg="add mod">
          <ac:chgData name="Tal Yaron" userId="44b31bd3f5f414c7" providerId="LiveId" clId="{E32212A1-55B6-404B-8E39-EAFF906853E8}" dt="2022-01-23T05:47:28.414" v="224" actId="1076"/>
          <ac:spMkLst>
            <pc:docMk/>
            <pc:sldMk cId="3643561902" sldId="263"/>
            <ac:spMk id="11" creationId="{30593772-90CC-4931-A5DA-7A69D50C2C19}"/>
          </ac:spMkLst>
        </pc:spChg>
        <pc:cxnChg chg="add del">
          <ac:chgData name="Tal Yaron" userId="44b31bd3f5f414c7" providerId="LiveId" clId="{E32212A1-55B6-404B-8E39-EAFF906853E8}" dt="2022-01-23T05:45:05.021" v="152" actId="11529"/>
          <ac:cxnSpMkLst>
            <pc:docMk/>
            <pc:sldMk cId="3643561902" sldId="263"/>
            <ac:cxnSpMk id="5" creationId="{43567063-0F8A-449B-BAB9-559056134C8B}"/>
          </ac:cxnSpMkLst>
        </pc:cxnChg>
        <pc:cxnChg chg="add mod">
          <ac:chgData name="Tal Yaron" userId="44b31bd3f5f414c7" providerId="LiveId" clId="{E32212A1-55B6-404B-8E39-EAFF906853E8}" dt="2022-01-23T05:45:16.296" v="155" actId="208"/>
          <ac:cxnSpMkLst>
            <pc:docMk/>
            <pc:sldMk cId="3643561902" sldId="263"/>
            <ac:cxnSpMk id="7" creationId="{8F85AA98-D352-4D72-8CDA-1DB3D5E819A2}"/>
          </ac:cxnSpMkLst>
        </pc:cxnChg>
      </pc:sldChg>
      <pc:sldChg chg="addSp delSp modSp add mod delAnim">
        <pc:chgData name="Tal Yaron" userId="44b31bd3f5f414c7" providerId="LiveId" clId="{E32212A1-55B6-404B-8E39-EAFF906853E8}" dt="2022-01-23T05:50:23.744" v="286"/>
        <pc:sldMkLst>
          <pc:docMk/>
          <pc:sldMk cId="3763872749" sldId="264"/>
        </pc:sldMkLst>
        <pc:spChg chg="add del mod">
          <ac:chgData name="Tal Yaron" userId="44b31bd3f5f414c7" providerId="LiveId" clId="{E32212A1-55B6-404B-8E39-EAFF906853E8}" dt="2022-01-23T05:50:20.709" v="284" actId="478"/>
          <ac:spMkLst>
            <pc:docMk/>
            <pc:sldMk cId="3763872749" sldId="264"/>
            <ac:spMk id="3" creationId="{238E3D2A-D190-4ECD-9F6E-BD863F1094AB}"/>
          </ac:spMkLst>
        </pc:spChg>
        <pc:spChg chg="del">
          <ac:chgData name="Tal Yaron" userId="44b31bd3f5f414c7" providerId="LiveId" clId="{E32212A1-55B6-404B-8E39-EAFF906853E8}" dt="2022-01-23T05:47:51.929" v="228" actId="478"/>
          <ac:spMkLst>
            <pc:docMk/>
            <pc:sldMk cId="3763872749" sldId="264"/>
            <ac:spMk id="11" creationId="{30593772-90CC-4931-A5DA-7A69D50C2C19}"/>
          </ac:spMkLst>
        </pc:spChg>
        <pc:spChg chg="add del mod">
          <ac:chgData name="Tal Yaron" userId="44b31bd3f5f414c7" providerId="LiveId" clId="{E32212A1-55B6-404B-8E39-EAFF906853E8}" dt="2022-01-23T05:50:23.185" v="285" actId="478"/>
          <ac:spMkLst>
            <pc:docMk/>
            <pc:sldMk cId="3763872749" sldId="264"/>
            <ac:spMk id="12" creationId="{C731B932-B929-4CAC-8E95-9CAF96B89800}"/>
          </ac:spMkLst>
        </pc:spChg>
        <pc:spChg chg="add del mod">
          <ac:chgData name="Tal Yaron" userId="44b31bd3f5f414c7" providerId="LiveId" clId="{E32212A1-55B6-404B-8E39-EAFF906853E8}" dt="2022-01-23T05:50:23.185" v="285" actId="478"/>
          <ac:spMkLst>
            <pc:docMk/>
            <pc:sldMk cId="3763872749" sldId="264"/>
            <ac:spMk id="13" creationId="{3FCC28CE-4A60-43C9-8C73-913AD5C1CF8B}"/>
          </ac:spMkLst>
        </pc:spChg>
        <pc:spChg chg="add mod">
          <ac:chgData name="Tal Yaron" userId="44b31bd3f5f414c7" providerId="LiveId" clId="{E32212A1-55B6-404B-8E39-EAFF906853E8}" dt="2022-01-23T05:50:23.744" v="286"/>
          <ac:spMkLst>
            <pc:docMk/>
            <pc:sldMk cId="3763872749" sldId="264"/>
            <ac:spMk id="14" creationId="{BA4C8153-4123-4FBC-BFB0-849DC633E2E3}"/>
          </ac:spMkLst>
        </pc:spChg>
        <pc:spChg chg="add mod">
          <ac:chgData name="Tal Yaron" userId="44b31bd3f5f414c7" providerId="LiveId" clId="{E32212A1-55B6-404B-8E39-EAFF906853E8}" dt="2022-01-23T05:50:23.744" v="286"/>
          <ac:spMkLst>
            <pc:docMk/>
            <pc:sldMk cId="3763872749" sldId="264"/>
            <ac:spMk id="15" creationId="{A0AF73FA-D27B-46D2-A94A-1E0782E67AF5}"/>
          </ac:spMkLst>
        </pc:spChg>
        <pc:spChg chg="add mod">
          <ac:chgData name="Tal Yaron" userId="44b31bd3f5f414c7" providerId="LiveId" clId="{E32212A1-55B6-404B-8E39-EAFF906853E8}" dt="2022-01-23T05:50:23.744" v="286"/>
          <ac:spMkLst>
            <pc:docMk/>
            <pc:sldMk cId="3763872749" sldId="264"/>
            <ac:spMk id="16" creationId="{278F6141-FC34-4176-B66F-81B1075755A8}"/>
          </ac:spMkLst>
        </pc:spChg>
      </pc:sldChg>
      <pc:sldChg chg="addSp modSp add mod">
        <pc:chgData name="Tal Yaron" userId="44b31bd3f5f414c7" providerId="LiveId" clId="{E32212A1-55B6-404B-8E39-EAFF906853E8}" dt="2022-01-23T05:50:13.467" v="283" actId="1076"/>
        <pc:sldMkLst>
          <pc:docMk/>
          <pc:sldMk cId="3241371143" sldId="265"/>
        </pc:sldMkLst>
        <pc:spChg chg="mod">
          <ac:chgData name="Tal Yaron" userId="44b31bd3f5f414c7" providerId="LiveId" clId="{E32212A1-55B6-404B-8E39-EAFF906853E8}" dt="2022-01-23T05:50:13.467" v="283" actId="1076"/>
          <ac:spMkLst>
            <pc:docMk/>
            <pc:sldMk cId="3241371143" sldId="265"/>
            <ac:spMk id="3" creationId="{238E3D2A-D190-4ECD-9F6E-BD863F1094AB}"/>
          </ac:spMkLst>
        </pc:spChg>
        <pc:spChg chg="add">
          <ac:chgData name="Tal Yaron" userId="44b31bd3f5f414c7" providerId="LiveId" clId="{E32212A1-55B6-404B-8E39-EAFF906853E8}" dt="2022-01-23T05:49:22.185" v="248" actId="11529"/>
          <ac:spMkLst>
            <pc:docMk/>
            <pc:sldMk cId="3241371143" sldId="265"/>
            <ac:spMk id="4" creationId="{EFB11C6A-398C-4CF4-A182-D6554EDA4964}"/>
          </ac:spMkLst>
        </pc:spChg>
        <pc:spChg chg="add mod">
          <ac:chgData name="Tal Yaron" userId="44b31bd3f5f414c7" providerId="LiveId" clId="{E32212A1-55B6-404B-8E39-EAFF906853E8}" dt="2022-01-23T05:50:00.798" v="282" actId="1076"/>
          <ac:spMkLst>
            <pc:docMk/>
            <pc:sldMk cId="3241371143" sldId="265"/>
            <ac:spMk id="11" creationId="{7423B73D-66F9-49D6-949C-529DF3CFA7F1}"/>
          </ac:spMkLst>
        </pc:spChg>
        <pc:spChg chg="mod">
          <ac:chgData name="Tal Yaron" userId="44b31bd3f5f414c7" providerId="LiveId" clId="{E32212A1-55B6-404B-8E39-EAFF906853E8}" dt="2022-01-23T05:50:13.467" v="283" actId="1076"/>
          <ac:spMkLst>
            <pc:docMk/>
            <pc:sldMk cId="3241371143" sldId="265"/>
            <ac:spMk id="12" creationId="{C731B932-B929-4CAC-8E95-9CAF96B89800}"/>
          </ac:spMkLst>
        </pc:spChg>
        <pc:spChg chg="mod">
          <ac:chgData name="Tal Yaron" userId="44b31bd3f5f414c7" providerId="LiveId" clId="{E32212A1-55B6-404B-8E39-EAFF906853E8}" dt="2022-01-23T05:50:13.467" v="283" actId="1076"/>
          <ac:spMkLst>
            <pc:docMk/>
            <pc:sldMk cId="3241371143" sldId="265"/>
            <ac:spMk id="13" creationId="{3FCC28CE-4A60-43C9-8C73-913AD5C1CF8B}"/>
          </ac:spMkLst>
        </pc:spChg>
      </pc:sldChg>
      <pc:sldChg chg="addSp modSp add mod">
        <pc:chgData name="Tal Yaron" userId="44b31bd3f5f414c7" providerId="LiveId" clId="{E32212A1-55B6-404B-8E39-EAFF906853E8}" dt="2022-01-23T05:50:57.823" v="303" actId="1076"/>
        <pc:sldMkLst>
          <pc:docMk/>
          <pc:sldMk cId="1744928996" sldId="266"/>
        </pc:sldMkLst>
        <pc:spChg chg="add mod">
          <ac:chgData name="Tal Yaron" userId="44b31bd3f5f414c7" providerId="LiveId" clId="{E32212A1-55B6-404B-8E39-EAFF906853E8}" dt="2022-01-23T05:50:57.823" v="303" actId="1076"/>
          <ac:spMkLst>
            <pc:docMk/>
            <pc:sldMk cId="1744928996" sldId="266"/>
            <ac:spMk id="5" creationId="{D3D56B56-81E4-4D98-A911-857FB63BB561}"/>
          </ac:spMkLst>
        </pc:spChg>
      </pc:sldChg>
      <pc:sldChg chg="addSp delSp modSp add mod">
        <pc:chgData name="Tal Yaron" userId="44b31bd3f5f414c7" providerId="LiveId" clId="{E32212A1-55B6-404B-8E39-EAFF906853E8}" dt="2022-01-23T05:53:30.058" v="352" actId="478"/>
        <pc:sldMkLst>
          <pc:docMk/>
          <pc:sldMk cId="546541233" sldId="267"/>
        </pc:sldMkLst>
        <pc:spChg chg="add mod">
          <ac:chgData name="Tal Yaron" userId="44b31bd3f5f414c7" providerId="LiveId" clId="{E32212A1-55B6-404B-8E39-EAFF906853E8}" dt="2022-01-23T05:53:26.360" v="351"/>
          <ac:spMkLst>
            <pc:docMk/>
            <pc:sldMk cId="546541233" sldId="267"/>
            <ac:spMk id="15" creationId="{42708242-FF81-4D44-8083-861CC5154CD7}"/>
          </ac:spMkLst>
        </pc:spChg>
        <pc:spChg chg="add del mod">
          <ac:chgData name="Tal Yaron" userId="44b31bd3f5f414c7" providerId="LiveId" clId="{E32212A1-55B6-404B-8E39-EAFF906853E8}" dt="2022-01-23T05:53:30.058" v="352" actId="478"/>
          <ac:spMkLst>
            <pc:docMk/>
            <pc:sldMk cId="546541233" sldId="267"/>
            <ac:spMk id="16" creationId="{3316479D-1B11-4621-A90E-B61AC725EE87}"/>
          </ac:spMkLst>
        </pc:spChg>
        <pc:cxnChg chg="add mod">
          <ac:chgData name="Tal Yaron" userId="44b31bd3f5f414c7" providerId="LiveId" clId="{E32212A1-55B6-404B-8E39-EAFF906853E8}" dt="2022-01-23T05:51:22.231" v="307" actId="208"/>
          <ac:cxnSpMkLst>
            <pc:docMk/>
            <pc:sldMk cId="546541233" sldId="267"/>
            <ac:cxnSpMk id="14" creationId="{66C5A59E-AD66-42D6-B0F7-FB6095D50C61}"/>
          </ac:cxnSpMkLst>
        </pc:cxnChg>
        <pc:cxnChg chg="add mod">
          <ac:chgData name="Tal Yaron" userId="44b31bd3f5f414c7" providerId="LiveId" clId="{E32212A1-55B6-404B-8E39-EAFF906853E8}" dt="2022-01-23T05:52:25.457" v="334" actId="1076"/>
          <ac:cxnSpMkLst>
            <pc:docMk/>
            <pc:sldMk cId="546541233" sldId="267"/>
            <ac:cxnSpMk id="17" creationId="{A9A435DD-6AC6-438C-8B1B-64A8CA91F46C}"/>
          </ac:cxnSpMkLst>
        </pc:cxnChg>
        <pc:cxnChg chg="add del mod">
          <ac:chgData name="Tal Yaron" userId="44b31bd3f5f414c7" providerId="LiveId" clId="{E32212A1-55B6-404B-8E39-EAFF906853E8}" dt="2022-01-23T05:52:39.132" v="338" actId="478"/>
          <ac:cxnSpMkLst>
            <pc:docMk/>
            <pc:sldMk cId="546541233" sldId="267"/>
            <ac:cxnSpMk id="18" creationId="{3FAE762C-A70A-45EC-83F8-C119D3949953}"/>
          </ac:cxnSpMkLst>
        </pc:cxnChg>
      </pc:sldChg>
      <pc:sldChg chg="addSp delSp modSp add mod">
        <pc:chgData name="Tal Yaron" userId="44b31bd3f5f414c7" providerId="LiveId" clId="{E32212A1-55B6-404B-8E39-EAFF906853E8}" dt="2022-01-23T05:53:18.062" v="350"/>
        <pc:sldMkLst>
          <pc:docMk/>
          <pc:sldMk cId="1625111183" sldId="268"/>
        </pc:sldMkLst>
        <pc:spChg chg="mod">
          <ac:chgData name="Tal Yaron" userId="44b31bd3f5f414c7" providerId="LiveId" clId="{E32212A1-55B6-404B-8E39-EAFF906853E8}" dt="2022-01-23T05:53:16.691" v="348"/>
          <ac:spMkLst>
            <pc:docMk/>
            <pc:sldMk cId="1625111183" sldId="268"/>
            <ac:spMk id="15" creationId="{42708242-FF81-4D44-8083-861CC5154CD7}"/>
          </ac:spMkLst>
        </pc:spChg>
        <pc:spChg chg="del mod">
          <ac:chgData name="Tal Yaron" userId="44b31bd3f5f414c7" providerId="LiveId" clId="{E32212A1-55B6-404B-8E39-EAFF906853E8}" dt="2022-01-23T05:53:18.062" v="350"/>
          <ac:spMkLst>
            <pc:docMk/>
            <pc:sldMk cId="1625111183" sldId="268"/>
            <ac:spMk id="16" creationId="{3316479D-1B11-4621-A90E-B61AC725EE87}"/>
          </ac:spMkLst>
        </pc:spChg>
        <pc:cxnChg chg="add mod">
          <ac:chgData name="Tal Yaron" userId="44b31bd3f5f414c7" providerId="LiveId" clId="{E32212A1-55B6-404B-8E39-EAFF906853E8}" dt="2022-01-23T05:52:58.784" v="343" actId="14100"/>
          <ac:cxnSpMkLst>
            <pc:docMk/>
            <pc:sldMk cId="1625111183" sldId="268"/>
            <ac:cxnSpMk id="18" creationId="{12658AE4-B5D2-4707-BE4A-5055B14FC983}"/>
          </ac:cxnSpMkLst>
        </pc:cxnChg>
        <pc:cxnChg chg="add mod">
          <ac:chgData name="Tal Yaron" userId="44b31bd3f5f414c7" providerId="LiveId" clId="{E32212A1-55B6-404B-8E39-EAFF906853E8}" dt="2022-01-23T05:53:07.527" v="346" actId="1076"/>
          <ac:cxnSpMkLst>
            <pc:docMk/>
            <pc:sldMk cId="1625111183" sldId="268"/>
            <ac:cxnSpMk id="20" creationId="{0B73BDCA-D152-4C44-8473-92AEA59AF25C}"/>
          </ac:cxnSpMkLst>
        </pc:cxnChg>
      </pc:sldChg>
      <pc:sldChg chg="addSp modSp add mod">
        <pc:chgData name="Tal Yaron" userId="44b31bd3f5f414c7" providerId="LiveId" clId="{E32212A1-55B6-404B-8E39-EAFF906853E8}" dt="2022-01-23T05:54:40.936" v="361" actId="1076"/>
        <pc:sldMkLst>
          <pc:docMk/>
          <pc:sldMk cId="3037956689" sldId="269"/>
        </pc:sldMkLst>
        <pc:spChg chg="add mod">
          <ac:chgData name="Tal Yaron" userId="44b31bd3f5f414c7" providerId="LiveId" clId="{E32212A1-55B6-404B-8E39-EAFF906853E8}" dt="2022-01-23T05:53:48.023" v="356" actId="688"/>
          <ac:spMkLst>
            <pc:docMk/>
            <pc:sldMk cId="3037956689" sldId="269"/>
            <ac:spMk id="19" creationId="{1B378AF2-1097-4078-A6C4-5AC3FF03EC8A}"/>
          </ac:spMkLst>
        </pc:spChg>
        <pc:cxnChg chg="add mod">
          <ac:chgData name="Tal Yaron" userId="44b31bd3f5f414c7" providerId="LiveId" clId="{E32212A1-55B6-404B-8E39-EAFF906853E8}" dt="2022-01-23T05:54:35.973" v="359" actId="1582"/>
          <ac:cxnSpMkLst>
            <pc:docMk/>
            <pc:sldMk cId="3037956689" sldId="269"/>
            <ac:cxnSpMk id="16" creationId="{8314F62B-1936-45D8-A561-6510B9CFDDD6}"/>
          </ac:cxnSpMkLst>
        </pc:cxnChg>
        <pc:cxnChg chg="add mod">
          <ac:chgData name="Tal Yaron" userId="44b31bd3f5f414c7" providerId="LiveId" clId="{E32212A1-55B6-404B-8E39-EAFF906853E8}" dt="2022-01-23T05:54:40.936" v="361" actId="1076"/>
          <ac:cxnSpMkLst>
            <pc:docMk/>
            <pc:sldMk cId="3037956689" sldId="269"/>
            <ac:cxnSpMk id="21" creationId="{6AEF5563-A1EF-4158-89DA-C2DD22BFD87F}"/>
          </ac:cxnSpMkLst>
        </pc:cxnChg>
      </pc:sldChg>
      <pc:sldChg chg="addSp modSp add mod modAnim">
        <pc:chgData name="Tal Yaron" userId="44b31bd3f5f414c7" providerId="LiveId" clId="{E32212A1-55B6-404B-8E39-EAFF906853E8}" dt="2022-01-23T06:02:36.369" v="610" actId="33524"/>
        <pc:sldMkLst>
          <pc:docMk/>
          <pc:sldMk cId="2661866445" sldId="270"/>
        </pc:sldMkLst>
        <pc:spChg chg="add mod">
          <ac:chgData name="Tal Yaron" userId="44b31bd3f5f414c7" providerId="LiveId" clId="{E32212A1-55B6-404B-8E39-EAFF906853E8}" dt="2022-01-23T06:02:36.369" v="610" actId="33524"/>
          <ac:spMkLst>
            <pc:docMk/>
            <pc:sldMk cId="2661866445" sldId="270"/>
            <ac:spMk id="6" creationId="{53F04FC3-4076-4CBE-9204-D5353165749A}"/>
          </ac:spMkLst>
        </pc:spChg>
      </pc:sldChg>
      <pc:sldMasterChg chg="addSldLayout">
        <pc:chgData name="Tal Yaron" userId="44b31bd3f5f414c7" providerId="LiveId" clId="{E32212A1-55B6-404B-8E39-EAFF906853E8}" dt="2022-01-11T09:04:13.697" v="0" actId="680"/>
        <pc:sldMasterMkLst>
          <pc:docMk/>
          <pc:sldMasterMk cId="294842" sldId="2147483648"/>
        </pc:sldMasterMkLst>
        <pc:sldLayoutChg chg="add">
          <pc:chgData name="Tal Yaron" userId="44b31bd3f5f414c7" providerId="LiveId" clId="{E32212A1-55B6-404B-8E39-EAFF906853E8}" dt="2022-01-11T09:04:13.697" v="0" actId="680"/>
          <pc:sldLayoutMkLst>
            <pc:docMk/>
            <pc:sldMasterMk cId="294842" sldId="2147483648"/>
            <pc:sldLayoutMk cId="1999940663" sldId="2147483649"/>
          </pc:sldLayoutMkLst>
        </pc:sldLayoutChg>
      </pc:sldMasterChg>
    </pc:docChg>
  </pc:docChgLst>
  <pc:docChgLst>
    <pc:chgData name="Tal Yaron" userId="44b31bd3f5f414c7" providerId="LiveId" clId="{B3AC44AD-8643-8A49-A6DC-ED164051DD45}"/>
    <pc:docChg chg="undo custSel addSld delSld modSld">
      <pc:chgData name="Tal Yaron" userId="44b31bd3f5f414c7" providerId="LiveId" clId="{B3AC44AD-8643-8A49-A6DC-ED164051DD45}" dt="2022-01-25T15:00:24.478" v="310" actId="729"/>
      <pc:docMkLst>
        <pc:docMk/>
      </pc:docMkLst>
      <pc:sldChg chg="del">
        <pc:chgData name="Tal Yaron" userId="44b31bd3f5f414c7" providerId="LiveId" clId="{B3AC44AD-8643-8A49-A6DC-ED164051DD45}" dt="2022-01-25T13:49:02.170" v="122" actId="2696"/>
        <pc:sldMkLst>
          <pc:docMk/>
          <pc:sldMk cId="447560180" sldId="256"/>
        </pc:sldMkLst>
      </pc:sldChg>
      <pc:sldChg chg="addSp modSp mod setBg">
        <pc:chgData name="Tal Yaron" userId="44b31bd3f5f414c7" providerId="LiveId" clId="{B3AC44AD-8643-8A49-A6DC-ED164051DD45}" dt="2022-01-25T14:51:33.351" v="309" actId="26606"/>
        <pc:sldMkLst>
          <pc:docMk/>
          <pc:sldMk cId="1688492277" sldId="257"/>
        </pc:sldMkLst>
        <pc:spChg chg="mod">
          <ac:chgData name="Tal Yaron" userId="44b31bd3f5f414c7" providerId="LiveId" clId="{B3AC44AD-8643-8A49-A6DC-ED164051DD45}" dt="2022-01-25T14:51:33.351" v="309" actId="26606"/>
          <ac:spMkLst>
            <pc:docMk/>
            <pc:sldMk cId="1688492277" sldId="257"/>
            <ac:spMk id="2" creationId="{6C5971AE-91A1-42B6-83C8-65B7B07EF530}"/>
          </ac:spMkLst>
        </pc:spChg>
        <pc:spChg chg="mod">
          <ac:chgData name="Tal Yaron" userId="44b31bd3f5f414c7" providerId="LiveId" clId="{B3AC44AD-8643-8A49-A6DC-ED164051DD45}" dt="2022-01-25T14:51:33.351" v="309" actId="26606"/>
          <ac:spMkLst>
            <pc:docMk/>
            <pc:sldMk cId="1688492277" sldId="257"/>
            <ac:spMk id="3" creationId="{6E0FCDE9-68B4-4235-81B9-8BDC218BD9D7}"/>
          </ac:spMkLst>
        </pc:spChg>
        <pc:spChg chg="add">
          <ac:chgData name="Tal Yaron" userId="44b31bd3f5f414c7" providerId="LiveId" clId="{B3AC44AD-8643-8A49-A6DC-ED164051DD45}" dt="2022-01-25T14:51:33.351" v="309" actId="26606"/>
          <ac:spMkLst>
            <pc:docMk/>
            <pc:sldMk cId="1688492277" sldId="257"/>
            <ac:spMk id="10" creationId="{ED2D7C63-562A-41C7-892E-0C73F5D59870}"/>
          </ac:spMkLst>
        </pc:spChg>
        <pc:grpChg chg="add">
          <ac:chgData name="Tal Yaron" userId="44b31bd3f5f414c7" providerId="LiveId" clId="{B3AC44AD-8643-8A49-A6DC-ED164051DD45}" dt="2022-01-25T14:51:33.351" v="309" actId="26606"/>
          <ac:grpSpMkLst>
            <pc:docMk/>
            <pc:sldMk cId="1688492277" sldId="257"/>
            <ac:grpSpMk id="12" creationId="{6DF25E23-BE15-4E36-A700-59F0CE8C54A8}"/>
          </ac:grpSpMkLst>
        </pc:grpChg>
        <pc:picChg chg="mod ord">
          <ac:chgData name="Tal Yaron" userId="44b31bd3f5f414c7" providerId="LiveId" clId="{B3AC44AD-8643-8A49-A6DC-ED164051DD45}" dt="2022-01-25T14:51:33.351" v="309" actId="26606"/>
          <ac:picMkLst>
            <pc:docMk/>
            <pc:sldMk cId="1688492277" sldId="257"/>
            <ac:picMk id="5" creationId="{AE4B49EC-E2A4-46D0-A025-2FAFA775DFC5}"/>
          </ac:picMkLst>
        </pc:picChg>
      </pc:sldChg>
      <pc:sldChg chg="mod modShow">
        <pc:chgData name="Tal Yaron" userId="44b31bd3f5f414c7" providerId="LiveId" clId="{B3AC44AD-8643-8A49-A6DC-ED164051DD45}" dt="2022-01-25T15:00:24.478" v="310" actId="729"/>
        <pc:sldMkLst>
          <pc:docMk/>
          <pc:sldMk cId="693761813" sldId="262"/>
        </pc:sldMkLst>
      </pc:sldChg>
      <pc:sldChg chg="new del">
        <pc:chgData name="Tal Yaron" userId="44b31bd3f5f414c7" providerId="LiveId" clId="{B3AC44AD-8643-8A49-A6DC-ED164051DD45}" dt="2022-01-25T13:50:51.974" v="139" actId="2696"/>
        <pc:sldMkLst>
          <pc:docMk/>
          <pc:sldMk cId="2845486575" sldId="271"/>
        </pc:sldMkLst>
      </pc:sldChg>
      <pc:sldChg chg="addSp delSp modSp new mod setBg modAnim">
        <pc:chgData name="Tal Yaron" userId="44b31bd3f5f414c7" providerId="LiveId" clId="{B3AC44AD-8643-8A49-A6DC-ED164051DD45}" dt="2022-01-25T13:57:19.077" v="253" actId="20577"/>
        <pc:sldMkLst>
          <pc:docMk/>
          <pc:sldMk cId="1562261937" sldId="272"/>
        </pc:sldMkLst>
        <pc:spChg chg="mod">
          <ac:chgData name="Tal Yaron" userId="44b31bd3f5f414c7" providerId="LiveId" clId="{B3AC44AD-8643-8A49-A6DC-ED164051DD45}" dt="2022-01-25T12:04:05.129" v="67" actId="20577"/>
          <ac:spMkLst>
            <pc:docMk/>
            <pc:sldMk cId="1562261937" sldId="272"/>
            <ac:spMk id="2" creationId="{5E9C800B-F4BD-1244-8D0E-E32D991A9BEE}"/>
          </ac:spMkLst>
        </pc:spChg>
        <pc:spChg chg="del">
          <ac:chgData name="Tal Yaron" userId="44b31bd3f5f414c7" providerId="LiveId" clId="{B3AC44AD-8643-8A49-A6DC-ED164051DD45}" dt="2022-01-25T12:03:20.443" v="36"/>
          <ac:spMkLst>
            <pc:docMk/>
            <pc:sldMk cId="1562261937" sldId="272"/>
            <ac:spMk id="3" creationId="{83A424BB-5C7C-7C4C-B458-994E53FC3C3B}"/>
          </ac:spMkLst>
        </pc:spChg>
        <pc:spChg chg="mod">
          <ac:chgData name="Tal Yaron" userId="44b31bd3f5f414c7" providerId="LiveId" clId="{B3AC44AD-8643-8A49-A6DC-ED164051DD45}" dt="2022-01-25T13:57:19.077" v="253" actId="20577"/>
          <ac:spMkLst>
            <pc:docMk/>
            <pc:sldMk cId="1562261937" sldId="272"/>
            <ac:spMk id="4" creationId="{1D8DCCA7-0D3A-6C4C-96F0-62F6401893E3}"/>
          </ac:spMkLst>
        </pc:spChg>
        <pc:spChg chg="add">
          <ac:chgData name="Tal Yaron" userId="44b31bd3f5f414c7" providerId="LiveId" clId="{B3AC44AD-8643-8A49-A6DC-ED164051DD45}" dt="2022-01-25T12:03:37.412" v="37" actId="26606"/>
          <ac:spMkLst>
            <pc:docMk/>
            <pc:sldMk cId="1562261937" sldId="272"/>
            <ac:spMk id="78" creationId="{8F4E830A-06F9-4EAA-9E65-110CF2421798}"/>
          </ac:spMkLst>
        </pc:spChg>
        <pc:grpChg chg="add">
          <ac:chgData name="Tal Yaron" userId="44b31bd3f5f414c7" providerId="LiveId" clId="{B3AC44AD-8643-8A49-A6DC-ED164051DD45}" dt="2022-01-25T12:03:37.412" v="37" actId="26606"/>
          <ac:grpSpMkLst>
            <pc:docMk/>
            <pc:sldMk cId="1562261937" sldId="272"/>
            <ac:grpSpMk id="71" creationId="{8F1EF17D-1B70-428C-8A8A-A2C5B390E1E9}"/>
          </ac:grpSpMkLst>
        </pc:grpChg>
        <pc:picChg chg="add mod ord">
          <ac:chgData name="Tal Yaron" userId="44b31bd3f5f414c7" providerId="LiveId" clId="{B3AC44AD-8643-8A49-A6DC-ED164051DD45}" dt="2022-01-25T13:56:30.837" v="199" actId="1076"/>
          <ac:picMkLst>
            <pc:docMk/>
            <pc:sldMk cId="1562261937" sldId="272"/>
            <ac:picMk id="1026" creationId="{0DBC8AA5-15B4-1446-9446-7E7EFD59A37C}"/>
          </ac:picMkLst>
        </pc:picChg>
      </pc:sldChg>
      <pc:sldChg chg="addSp delSp modSp new mod setBg">
        <pc:chgData name="Tal Yaron" userId="44b31bd3f5f414c7" providerId="LiveId" clId="{B3AC44AD-8643-8A49-A6DC-ED164051DD45}" dt="2022-01-25T13:50:37.612" v="138" actId="26606"/>
        <pc:sldMkLst>
          <pc:docMk/>
          <pc:sldMk cId="3717775693" sldId="273"/>
        </pc:sldMkLst>
        <pc:spChg chg="add del">
          <ac:chgData name="Tal Yaron" userId="44b31bd3f5f414c7" providerId="LiveId" clId="{B3AC44AD-8643-8A49-A6DC-ED164051DD45}" dt="2022-01-25T13:50:37.612" v="138" actId="26606"/>
          <ac:spMkLst>
            <pc:docMk/>
            <pc:sldMk cId="3717775693" sldId="273"/>
            <ac:spMk id="2" creationId="{C4E4123E-5D21-C24F-99AA-16EDBE09FACB}"/>
          </ac:spMkLst>
        </pc:spChg>
        <pc:spChg chg="del">
          <ac:chgData name="Tal Yaron" userId="44b31bd3f5f414c7" providerId="LiveId" clId="{B3AC44AD-8643-8A49-A6DC-ED164051DD45}" dt="2022-01-25T13:49:51.703" v="124"/>
          <ac:spMkLst>
            <pc:docMk/>
            <pc:sldMk cId="3717775693" sldId="273"/>
            <ac:spMk id="3" creationId="{A80072E1-7645-0947-A741-278B24414995}"/>
          </ac:spMkLst>
        </pc:spChg>
        <pc:spChg chg="add del">
          <ac:chgData name="Tal Yaron" userId="44b31bd3f5f414c7" providerId="LiveId" clId="{B3AC44AD-8643-8A49-A6DC-ED164051DD45}" dt="2022-01-25T13:50:18.787" v="129" actId="26606"/>
          <ac:spMkLst>
            <pc:docMk/>
            <pc:sldMk cId="3717775693" sldId="273"/>
            <ac:spMk id="17" creationId="{43F8250A-B5BC-48E8-9E34-320C6AB61351}"/>
          </ac:spMkLst>
        </pc:spChg>
        <pc:spChg chg="add del">
          <ac:chgData name="Tal Yaron" userId="44b31bd3f5f414c7" providerId="LiveId" clId="{B3AC44AD-8643-8A49-A6DC-ED164051DD45}" dt="2022-01-25T13:50:18.787" v="129" actId="26606"/>
          <ac:spMkLst>
            <pc:docMk/>
            <pc:sldMk cId="3717775693" sldId="273"/>
            <ac:spMk id="19" creationId="{A2829537-8D6E-4F27-8454-8F19BEA8C11F}"/>
          </ac:spMkLst>
        </pc:spChg>
        <pc:spChg chg="add del">
          <ac:chgData name="Tal Yaron" userId="44b31bd3f5f414c7" providerId="LiveId" clId="{B3AC44AD-8643-8A49-A6DC-ED164051DD45}" dt="2022-01-25T13:50:19.311" v="131" actId="26606"/>
          <ac:spMkLst>
            <pc:docMk/>
            <pc:sldMk cId="3717775693" sldId="273"/>
            <ac:spMk id="20" creationId="{58A973E8-C2D4-4C81-8ADE-C5C021A615E7}"/>
          </ac:spMkLst>
        </pc:spChg>
        <pc:spChg chg="add del">
          <ac:chgData name="Tal Yaron" userId="44b31bd3f5f414c7" providerId="LiveId" clId="{B3AC44AD-8643-8A49-A6DC-ED164051DD45}" dt="2022-01-25T13:50:19.311" v="131" actId="26606"/>
          <ac:spMkLst>
            <pc:docMk/>
            <pc:sldMk cId="3717775693" sldId="273"/>
            <ac:spMk id="28" creationId="{C4E4123E-5D21-C24F-99AA-16EDBE09FACB}"/>
          </ac:spMkLst>
        </pc:spChg>
        <pc:spChg chg="add del">
          <ac:chgData name="Tal Yaron" userId="44b31bd3f5f414c7" providerId="LiveId" clId="{B3AC44AD-8643-8A49-A6DC-ED164051DD45}" dt="2022-01-25T13:50:19.311" v="131" actId="26606"/>
          <ac:spMkLst>
            <pc:docMk/>
            <pc:sldMk cId="3717775693" sldId="273"/>
            <ac:spMk id="29" creationId="{E05CABE9-5E7C-4773-BFCD-24B199FA1AE3}"/>
          </ac:spMkLst>
        </pc:spChg>
        <pc:spChg chg="add del">
          <ac:chgData name="Tal Yaron" userId="44b31bd3f5f414c7" providerId="LiveId" clId="{B3AC44AD-8643-8A49-A6DC-ED164051DD45}" dt="2022-01-25T13:50:19.850" v="133" actId="26606"/>
          <ac:spMkLst>
            <pc:docMk/>
            <pc:sldMk cId="3717775693" sldId="273"/>
            <ac:spMk id="34" creationId="{43F8250A-B5BC-48E8-9E34-320C6AB61351}"/>
          </ac:spMkLst>
        </pc:spChg>
        <pc:spChg chg="add del">
          <ac:chgData name="Tal Yaron" userId="44b31bd3f5f414c7" providerId="LiveId" clId="{B3AC44AD-8643-8A49-A6DC-ED164051DD45}" dt="2022-01-25T13:50:19.850" v="133" actId="26606"/>
          <ac:spMkLst>
            <pc:docMk/>
            <pc:sldMk cId="3717775693" sldId="273"/>
            <ac:spMk id="35" creationId="{A2829537-8D6E-4F27-8454-8F19BEA8C11F}"/>
          </ac:spMkLst>
        </pc:spChg>
        <pc:spChg chg="add del">
          <ac:chgData name="Tal Yaron" userId="44b31bd3f5f414c7" providerId="LiveId" clId="{B3AC44AD-8643-8A49-A6DC-ED164051DD45}" dt="2022-01-25T13:50:22.717" v="135" actId="26606"/>
          <ac:spMkLst>
            <pc:docMk/>
            <pc:sldMk cId="3717775693" sldId="273"/>
            <ac:spMk id="42" creationId="{58A973E8-C2D4-4C81-8ADE-C5C021A615E7}"/>
          </ac:spMkLst>
        </pc:spChg>
        <pc:spChg chg="add del">
          <ac:chgData name="Tal Yaron" userId="44b31bd3f5f414c7" providerId="LiveId" clId="{B3AC44AD-8643-8A49-A6DC-ED164051DD45}" dt="2022-01-25T13:50:22.717" v="135" actId="26606"/>
          <ac:spMkLst>
            <pc:docMk/>
            <pc:sldMk cId="3717775693" sldId="273"/>
            <ac:spMk id="43" creationId="{C4E4123E-5D21-C24F-99AA-16EDBE09FACB}"/>
          </ac:spMkLst>
        </pc:spChg>
        <pc:spChg chg="add del">
          <ac:chgData name="Tal Yaron" userId="44b31bd3f5f414c7" providerId="LiveId" clId="{B3AC44AD-8643-8A49-A6DC-ED164051DD45}" dt="2022-01-25T13:50:22.717" v="135" actId="26606"/>
          <ac:spMkLst>
            <pc:docMk/>
            <pc:sldMk cId="3717775693" sldId="273"/>
            <ac:spMk id="45" creationId="{E05CABE9-5E7C-4773-BFCD-24B199FA1AE3}"/>
          </ac:spMkLst>
        </pc:spChg>
        <pc:spChg chg="add del">
          <ac:chgData name="Tal Yaron" userId="44b31bd3f5f414c7" providerId="LiveId" clId="{B3AC44AD-8643-8A49-A6DC-ED164051DD45}" dt="2022-01-25T13:50:37.603" v="137" actId="26606"/>
          <ac:spMkLst>
            <pc:docMk/>
            <pc:sldMk cId="3717775693" sldId="273"/>
            <ac:spMk id="50" creationId="{43F8250A-B5BC-48E8-9E34-320C6AB61351}"/>
          </ac:spMkLst>
        </pc:spChg>
        <pc:spChg chg="add del">
          <ac:chgData name="Tal Yaron" userId="44b31bd3f5f414c7" providerId="LiveId" clId="{B3AC44AD-8643-8A49-A6DC-ED164051DD45}" dt="2022-01-25T13:50:37.603" v="137" actId="26606"/>
          <ac:spMkLst>
            <pc:docMk/>
            <pc:sldMk cId="3717775693" sldId="273"/>
            <ac:spMk id="51" creationId="{A2829537-8D6E-4F27-8454-8F19BEA8C11F}"/>
          </ac:spMkLst>
        </pc:spChg>
        <pc:spChg chg="add">
          <ac:chgData name="Tal Yaron" userId="44b31bd3f5f414c7" providerId="LiveId" clId="{B3AC44AD-8643-8A49-A6DC-ED164051DD45}" dt="2022-01-25T13:50:37.612" v="138" actId="26606"/>
          <ac:spMkLst>
            <pc:docMk/>
            <pc:sldMk cId="3717775693" sldId="273"/>
            <ac:spMk id="56" creationId="{5C6ACA56-9AD4-4EE6-8F38-8C18968ACE5C}"/>
          </ac:spMkLst>
        </pc:spChg>
        <pc:spChg chg="add">
          <ac:chgData name="Tal Yaron" userId="44b31bd3f5f414c7" providerId="LiveId" clId="{B3AC44AD-8643-8A49-A6DC-ED164051DD45}" dt="2022-01-25T13:50:37.612" v="138" actId="26606"/>
          <ac:spMkLst>
            <pc:docMk/>
            <pc:sldMk cId="3717775693" sldId="273"/>
            <ac:spMk id="57" creationId="{BE655210-4EEB-44D9-B394-6FB4139BFC1E}"/>
          </ac:spMkLst>
        </pc:spChg>
        <pc:grpChg chg="add del">
          <ac:chgData name="Tal Yaron" userId="44b31bd3f5f414c7" providerId="LiveId" clId="{B3AC44AD-8643-8A49-A6DC-ED164051DD45}" dt="2022-01-25T13:50:18.787" v="129" actId="26606"/>
          <ac:grpSpMkLst>
            <pc:docMk/>
            <pc:sldMk cId="3717775693" sldId="273"/>
            <ac:grpSpMk id="10" creationId="{12D8CD66-6E34-4232-868C-F61EC84AFC0B}"/>
          </ac:grpSpMkLst>
        </pc:grpChg>
        <pc:grpChg chg="add del">
          <ac:chgData name="Tal Yaron" userId="44b31bd3f5f414c7" providerId="LiveId" clId="{B3AC44AD-8643-8A49-A6DC-ED164051DD45}" dt="2022-01-25T13:50:19.311" v="131" actId="26606"/>
          <ac:grpSpMkLst>
            <pc:docMk/>
            <pc:sldMk cId="3717775693" sldId="273"/>
            <ac:grpSpMk id="22" creationId="{A08E251A-5371-4E82-A0F3-2CA0C15AB09C}"/>
          </ac:grpSpMkLst>
        </pc:grpChg>
        <pc:grpChg chg="add del">
          <ac:chgData name="Tal Yaron" userId="44b31bd3f5f414c7" providerId="LiveId" clId="{B3AC44AD-8643-8A49-A6DC-ED164051DD45}" dt="2022-01-25T13:50:19.850" v="133" actId="26606"/>
          <ac:grpSpMkLst>
            <pc:docMk/>
            <pc:sldMk cId="3717775693" sldId="273"/>
            <ac:grpSpMk id="31" creationId="{12D8CD66-6E34-4232-868C-F61EC84AFC0B}"/>
          </ac:grpSpMkLst>
        </pc:grpChg>
        <pc:grpChg chg="add del">
          <ac:chgData name="Tal Yaron" userId="44b31bd3f5f414c7" providerId="LiveId" clId="{B3AC44AD-8643-8A49-A6DC-ED164051DD45}" dt="2022-01-25T13:50:22.717" v="135" actId="26606"/>
          <ac:grpSpMkLst>
            <pc:docMk/>
            <pc:sldMk cId="3717775693" sldId="273"/>
            <ac:grpSpMk id="44" creationId="{A08E251A-5371-4E82-A0F3-2CA0C15AB09C}"/>
          </ac:grpSpMkLst>
        </pc:grpChg>
        <pc:grpChg chg="add del">
          <ac:chgData name="Tal Yaron" userId="44b31bd3f5f414c7" providerId="LiveId" clId="{B3AC44AD-8643-8A49-A6DC-ED164051DD45}" dt="2022-01-25T13:50:37.603" v="137" actId="26606"/>
          <ac:grpSpMkLst>
            <pc:docMk/>
            <pc:sldMk cId="3717775693" sldId="273"/>
            <ac:grpSpMk id="47" creationId="{12D8CD66-6E34-4232-868C-F61EC84AFC0B}"/>
          </ac:grpSpMkLst>
        </pc:grpChg>
        <pc:grpChg chg="add">
          <ac:chgData name="Tal Yaron" userId="44b31bd3f5f414c7" providerId="LiveId" clId="{B3AC44AD-8643-8A49-A6DC-ED164051DD45}" dt="2022-01-25T13:50:37.612" v="138" actId="26606"/>
          <ac:grpSpMkLst>
            <pc:docMk/>
            <pc:sldMk cId="3717775693" sldId="273"/>
            <ac:grpSpMk id="53" creationId="{2103B461-323C-4912-BFFD-C37582662085}"/>
          </ac:grpSpMkLst>
        </pc:grpChg>
        <pc:picChg chg="add mod">
          <ac:chgData name="Tal Yaron" userId="44b31bd3f5f414c7" providerId="LiveId" clId="{B3AC44AD-8643-8A49-A6DC-ED164051DD45}" dt="2022-01-25T13:50:37.612" v="138" actId="26606"/>
          <ac:picMkLst>
            <pc:docMk/>
            <pc:sldMk cId="3717775693" sldId="273"/>
            <ac:picMk id="5" creationId="{F2959EEA-1102-AB44-B1E5-DA2DD1DF8E3C}"/>
          </ac:picMkLst>
        </pc:picChg>
        <pc:cxnChg chg="add del">
          <ac:chgData name="Tal Yaron" userId="44b31bd3f5f414c7" providerId="LiveId" clId="{B3AC44AD-8643-8A49-A6DC-ED164051DD45}" dt="2022-01-25T13:50:19.311" v="131" actId="26606"/>
          <ac:cxnSpMkLst>
            <pc:docMk/>
            <pc:sldMk cId="3717775693" sldId="273"/>
            <ac:cxnSpMk id="12" creationId="{F033F5AE-6728-4F19-8DED-658E674B31B9}"/>
          </ac:cxnSpMkLst>
        </pc:cxnChg>
        <pc:cxnChg chg="add del">
          <ac:chgData name="Tal Yaron" userId="44b31bd3f5f414c7" providerId="LiveId" clId="{B3AC44AD-8643-8A49-A6DC-ED164051DD45}" dt="2022-01-25T13:50:19.311" v="131" actId="26606"/>
          <ac:cxnSpMkLst>
            <pc:docMk/>
            <pc:sldMk cId="3717775693" sldId="273"/>
            <ac:cxnSpMk id="14" creationId="{82C7D74A-18BA-4709-A808-44E8815C4430}"/>
          </ac:cxnSpMkLst>
        </pc:cxnChg>
        <pc:cxnChg chg="add del">
          <ac:chgData name="Tal Yaron" userId="44b31bd3f5f414c7" providerId="LiveId" clId="{B3AC44AD-8643-8A49-A6DC-ED164051DD45}" dt="2022-01-25T13:50:19.311" v="131" actId="26606"/>
          <ac:cxnSpMkLst>
            <pc:docMk/>
            <pc:sldMk cId="3717775693" sldId="273"/>
            <ac:cxnSpMk id="16" creationId="{B5164A3F-1561-4039-8185-AB0EEB713EA7}"/>
          </ac:cxnSpMkLst>
        </pc:cxnChg>
        <pc:cxnChg chg="add del">
          <ac:chgData name="Tal Yaron" userId="44b31bd3f5f414c7" providerId="LiveId" clId="{B3AC44AD-8643-8A49-A6DC-ED164051DD45}" dt="2022-01-25T13:50:19.311" v="131" actId="26606"/>
          <ac:cxnSpMkLst>
            <pc:docMk/>
            <pc:sldMk cId="3717775693" sldId="273"/>
            <ac:cxnSpMk id="18" creationId="{2A35DB53-42BE-460E-9CA1-1294C98463CB}"/>
          </ac:cxnSpMkLst>
        </pc:cxnChg>
        <pc:cxnChg chg="add del">
          <ac:chgData name="Tal Yaron" userId="44b31bd3f5f414c7" providerId="LiveId" clId="{B3AC44AD-8643-8A49-A6DC-ED164051DD45}" dt="2022-01-25T13:50:19.311" v="131" actId="26606"/>
          <ac:cxnSpMkLst>
            <pc:docMk/>
            <pc:sldMk cId="3717775693" sldId="273"/>
            <ac:cxnSpMk id="21" creationId="{8FD48FB1-66D8-4676-B0AA-C139A1DB78D1}"/>
          </ac:cxnSpMkLst>
        </pc:cxnChg>
        <pc:cxnChg chg="add del">
          <ac:chgData name="Tal Yaron" userId="44b31bd3f5f414c7" providerId="LiveId" clId="{B3AC44AD-8643-8A49-A6DC-ED164051DD45}" dt="2022-01-25T13:50:22.717" v="135" actId="26606"/>
          <ac:cxnSpMkLst>
            <pc:docMk/>
            <pc:sldMk cId="3717775693" sldId="273"/>
            <ac:cxnSpMk id="37" creationId="{8FD48FB1-66D8-4676-B0AA-C139A1DB78D1}"/>
          </ac:cxnSpMkLst>
        </pc:cxnChg>
        <pc:cxnChg chg="add del">
          <ac:chgData name="Tal Yaron" userId="44b31bd3f5f414c7" providerId="LiveId" clId="{B3AC44AD-8643-8A49-A6DC-ED164051DD45}" dt="2022-01-25T13:50:22.717" v="135" actId="26606"/>
          <ac:cxnSpMkLst>
            <pc:docMk/>
            <pc:sldMk cId="3717775693" sldId="273"/>
            <ac:cxnSpMk id="38" creationId="{F033F5AE-6728-4F19-8DED-658E674B31B9}"/>
          </ac:cxnSpMkLst>
        </pc:cxnChg>
        <pc:cxnChg chg="add del">
          <ac:chgData name="Tal Yaron" userId="44b31bd3f5f414c7" providerId="LiveId" clId="{B3AC44AD-8643-8A49-A6DC-ED164051DD45}" dt="2022-01-25T13:50:22.717" v="135" actId="26606"/>
          <ac:cxnSpMkLst>
            <pc:docMk/>
            <pc:sldMk cId="3717775693" sldId="273"/>
            <ac:cxnSpMk id="39" creationId="{82C7D74A-18BA-4709-A808-44E8815C4430}"/>
          </ac:cxnSpMkLst>
        </pc:cxnChg>
        <pc:cxnChg chg="add del">
          <ac:chgData name="Tal Yaron" userId="44b31bd3f5f414c7" providerId="LiveId" clId="{B3AC44AD-8643-8A49-A6DC-ED164051DD45}" dt="2022-01-25T13:50:22.717" v="135" actId="26606"/>
          <ac:cxnSpMkLst>
            <pc:docMk/>
            <pc:sldMk cId="3717775693" sldId="273"/>
            <ac:cxnSpMk id="40" creationId="{B5164A3F-1561-4039-8185-AB0EEB713EA7}"/>
          </ac:cxnSpMkLst>
        </pc:cxnChg>
        <pc:cxnChg chg="add del">
          <ac:chgData name="Tal Yaron" userId="44b31bd3f5f414c7" providerId="LiveId" clId="{B3AC44AD-8643-8A49-A6DC-ED164051DD45}" dt="2022-01-25T13:50:22.717" v="135" actId="26606"/>
          <ac:cxnSpMkLst>
            <pc:docMk/>
            <pc:sldMk cId="3717775693" sldId="273"/>
            <ac:cxnSpMk id="41" creationId="{2A35DB53-42BE-460E-9CA1-1294C98463CB}"/>
          </ac:cxnSpMkLst>
        </pc:cxnChg>
      </pc:sldChg>
      <pc:sldChg chg="addSp delSp modSp new mod setBg modClrScheme addAnim chgLayout">
        <pc:chgData name="Tal Yaron" userId="44b31bd3f5f414c7" providerId="LiveId" clId="{B3AC44AD-8643-8A49-A6DC-ED164051DD45}" dt="2022-01-25T14:51:16.294" v="308" actId="1076"/>
        <pc:sldMkLst>
          <pc:docMk/>
          <pc:sldMk cId="2594809909" sldId="274"/>
        </pc:sldMkLst>
        <pc:spChg chg="del mod ord">
          <ac:chgData name="Tal Yaron" userId="44b31bd3f5f414c7" providerId="LiveId" clId="{B3AC44AD-8643-8A49-A6DC-ED164051DD45}" dt="2022-01-25T14:50:03.398" v="255" actId="700"/>
          <ac:spMkLst>
            <pc:docMk/>
            <pc:sldMk cId="2594809909" sldId="274"/>
            <ac:spMk id="2" creationId="{E57E8637-9088-A04A-80F8-5B72FED91206}"/>
          </ac:spMkLst>
        </pc:spChg>
        <pc:spChg chg="del">
          <ac:chgData name="Tal Yaron" userId="44b31bd3f5f414c7" providerId="LiveId" clId="{B3AC44AD-8643-8A49-A6DC-ED164051DD45}" dt="2022-01-25T14:50:03.398" v="255" actId="700"/>
          <ac:spMkLst>
            <pc:docMk/>
            <pc:sldMk cId="2594809909" sldId="274"/>
            <ac:spMk id="3" creationId="{71F0AF5F-9494-3246-BC29-4A6ACC6E1CAD}"/>
          </ac:spMkLst>
        </pc:spChg>
        <pc:spChg chg="del">
          <ac:chgData name="Tal Yaron" userId="44b31bd3f5f414c7" providerId="LiveId" clId="{B3AC44AD-8643-8A49-A6DC-ED164051DD45}" dt="2022-01-25T14:50:03.398" v="255" actId="700"/>
          <ac:spMkLst>
            <pc:docMk/>
            <pc:sldMk cId="2594809909" sldId="274"/>
            <ac:spMk id="4" creationId="{E9B3F0CD-1B16-484B-8C1A-4876D6DE3AAE}"/>
          </ac:spMkLst>
        </pc:spChg>
        <pc:spChg chg="add mod ord">
          <ac:chgData name="Tal Yaron" userId="44b31bd3f5f414c7" providerId="LiveId" clId="{B3AC44AD-8643-8A49-A6DC-ED164051DD45}" dt="2022-01-25T14:51:15.701" v="307" actId="1076"/>
          <ac:spMkLst>
            <pc:docMk/>
            <pc:sldMk cId="2594809909" sldId="274"/>
            <ac:spMk id="5" creationId="{FA39D877-E308-F442-B00B-EC3D6E6C9182}"/>
          </ac:spMkLst>
        </pc:spChg>
        <pc:spChg chg="add del">
          <ac:chgData name="Tal Yaron" userId="44b31bd3f5f414c7" providerId="LiveId" clId="{B3AC44AD-8643-8A49-A6DC-ED164051DD45}" dt="2022-01-25T14:50:56.702" v="302" actId="26606"/>
          <ac:spMkLst>
            <pc:docMk/>
            <pc:sldMk cId="2594809909" sldId="274"/>
            <ac:spMk id="21" creationId="{7A675F33-98AF-4B83-A3BB-0780A23145E6}"/>
          </ac:spMkLst>
        </pc:spChg>
        <pc:spChg chg="add del">
          <ac:chgData name="Tal Yaron" userId="44b31bd3f5f414c7" providerId="LiveId" clId="{B3AC44AD-8643-8A49-A6DC-ED164051DD45}" dt="2022-01-25T14:50:56.671" v="301" actId="26606"/>
          <ac:spMkLst>
            <pc:docMk/>
            <pc:sldMk cId="2594809909" sldId="274"/>
            <ac:spMk id="36" creationId="{1511F85B-5967-428B-BE8B-819A79813D92}"/>
          </ac:spMkLst>
        </pc:spChg>
        <pc:spChg chg="add del">
          <ac:chgData name="Tal Yaron" userId="44b31bd3f5f414c7" providerId="LiveId" clId="{B3AC44AD-8643-8A49-A6DC-ED164051DD45}" dt="2022-01-25T14:50:56.671" v="301" actId="26606"/>
          <ac:spMkLst>
            <pc:docMk/>
            <pc:sldMk cId="2594809909" sldId="274"/>
            <ac:spMk id="38" creationId="{28DA8D05-CF65-4382-8BF4-2A08754DB5F0}"/>
          </ac:spMkLst>
        </pc:spChg>
        <pc:spChg chg="add">
          <ac:chgData name="Tal Yaron" userId="44b31bd3f5f414c7" providerId="LiveId" clId="{B3AC44AD-8643-8A49-A6DC-ED164051DD45}" dt="2022-01-25T14:50:56.702" v="302" actId="26606"/>
          <ac:spMkLst>
            <pc:docMk/>
            <pc:sldMk cId="2594809909" sldId="274"/>
            <ac:spMk id="52" creationId="{7A675F33-98AF-4B83-A3BB-0780A23145E6}"/>
          </ac:spMkLst>
        </pc:spChg>
        <pc:grpChg chg="add del">
          <ac:chgData name="Tal Yaron" userId="44b31bd3f5f414c7" providerId="LiveId" clId="{B3AC44AD-8643-8A49-A6DC-ED164051DD45}" dt="2022-01-25T14:50:56.671" v="301" actId="26606"/>
          <ac:grpSpMkLst>
            <pc:docMk/>
            <pc:sldMk cId="2594809909" sldId="274"/>
            <ac:grpSpMk id="40" creationId="{E0C6252F-9468-4CFE-8A28-0DFE703FB7BC}"/>
          </ac:grpSpMkLst>
        </pc:grpChg>
        <pc:grpChg chg="add">
          <ac:chgData name="Tal Yaron" userId="44b31bd3f5f414c7" providerId="LiveId" clId="{B3AC44AD-8643-8A49-A6DC-ED164051DD45}" dt="2022-01-25T14:50:56.702" v="302" actId="26606"/>
          <ac:grpSpMkLst>
            <pc:docMk/>
            <pc:sldMk cId="2594809909" sldId="274"/>
            <ac:grpSpMk id="53" creationId="{EA75029C-64B9-41D0-9540-75846D4B04A5}"/>
          </ac:grpSpMkLst>
        </pc:grpChg>
        <pc:picChg chg="add mod">
          <ac:chgData name="Tal Yaron" userId="44b31bd3f5f414c7" providerId="LiveId" clId="{B3AC44AD-8643-8A49-A6DC-ED164051DD45}" dt="2022-01-25T14:51:16.294" v="308" actId="1076"/>
          <ac:picMkLst>
            <pc:docMk/>
            <pc:sldMk cId="2594809909" sldId="274"/>
            <ac:picMk id="7" creationId="{662CC641-C8A6-4720-B54B-2895B97C2E48}"/>
          </ac:picMkLst>
        </pc:picChg>
        <pc:cxnChg chg="add del">
          <ac:chgData name="Tal Yaron" userId="44b31bd3f5f414c7" providerId="LiveId" clId="{B3AC44AD-8643-8A49-A6DC-ED164051DD45}" dt="2022-01-25T14:50:56.702" v="302" actId="26606"/>
          <ac:cxnSpMkLst>
            <pc:docMk/>
            <pc:sldMk cId="2594809909" sldId="274"/>
            <ac:cxnSpMk id="11" creationId="{8FD48FB1-66D8-4676-B0AA-C139A1DB78D1}"/>
          </ac:cxnSpMkLst>
        </pc:cxnChg>
        <pc:cxnChg chg="add del">
          <ac:chgData name="Tal Yaron" userId="44b31bd3f5f414c7" providerId="LiveId" clId="{B3AC44AD-8643-8A49-A6DC-ED164051DD45}" dt="2022-01-25T14:50:56.702" v="302" actId="26606"/>
          <ac:cxnSpMkLst>
            <pc:docMk/>
            <pc:sldMk cId="2594809909" sldId="274"/>
            <ac:cxnSpMk id="13" creationId="{F033F5AE-6728-4F19-8DED-658E674B31B9}"/>
          </ac:cxnSpMkLst>
        </pc:cxnChg>
        <pc:cxnChg chg="add del">
          <ac:chgData name="Tal Yaron" userId="44b31bd3f5f414c7" providerId="LiveId" clId="{B3AC44AD-8643-8A49-A6DC-ED164051DD45}" dt="2022-01-25T14:50:56.702" v="302" actId="26606"/>
          <ac:cxnSpMkLst>
            <pc:docMk/>
            <pc:sldMk cId="2594809909" sldId="274"/>
            <ac:cxnSpMk id="15" creationId="{82C7D74A-18BA-4709-A808-44E8815C4430}"/>
          </ac:cxnSpMkLst>
        </pc:cxnChg>
        <pc:cxnChg chg="add del">
          <ac:chgData name="Tal Yaron" userId="44b31bd3f5f414c7" providerId="LiveId" clId="{B3AC44AD-8643-8A49-A6DC-ED164051DD45}" dt="2022-01-25T14:50:56.702" v="302" actId="26606"/>
          <ac:cxnSpMkLst>
            <pc:docMk/>
            <pc:sldMk cId="2594809909" sldId="274"/>
            <ac:cxnSpMk id="17" creationId="{B5164A3F-1561-4039-8185-AB0EEB713EA7}"/>
          </ac:cxnSpMkLst>
        </pc:cxnChg>
        <pc:cxnChg chg="add del">
          <ac:chgData name="Tal Yaron" userId="44b31bd3f5f414c7" providerId="LiveId" clId="{B3AC44AD-8643-8A49-A6DC-ED164051DD45}" dt="2022-01-25T14:50:56.702" v="302" actId="26606"/>
          <ac:cxnSpMkLst>
            <pc:docMk/>
            <pc:sldMk cId="2594809909" sldId="274"/>
            <ac:cxnSpMk id="19" creationId="{2A35DB53-42BE-460E-9CA1-1294C98463CB}"/>
          </ac:cxnSpMkLst>
        </pc:cxnChg>
        <pc:cxnChg chg="add del">
          <ac:chgData name="Tal Yaron" userId="44b31bd3f5f414c7" providerId="LiveId" clId="{B3AC44AD-8643-8A49-A6DC-ED164051DD45}" dt="2022-01-25T14:50:56.671" v="301" actId="26606"/>
          <ac:cxnSpMkLst>
            <pc:docMk/>
            <pc:sldMk cId="2594809909" sldId="274"/>
            <ac:cxnSpMk id="26" creationId="{8FD48FB1-66D8-4676-B0AA-C139A1DB78D1}"/>
          </ac:cxnSpMkLst>
        </pc:cxnChg>
        <pc:cxnChg chg="add del">
          <ac:chgData name="Tal Yaron" userId="44b31bd3f5f414c7" providerId="LiveId" clId="{B3AC44AD-8643-8A49-A6DC-ED164051DD45}" dt="2022-01-25T14:50:56.671" v="301" actId="26606"/>
          <ac:cxnSpMkLst>
            <pc:docMk/>
            <pc:sldMk cId="2594809909" sldId="274"/>
            <ac:cxnSpMk id="28" creationId="{F033F5AE-6728-4F19-8DED-658E674B31B9}"/>
          </ac:cxnSpMkLst>
        </pc:cxnChg>
        <pc:cxnChg chg="add del">
          <ac:chgData name="Tal Yaron" userId="44b31bd3f5f414c7" providerId="LiveId" clId="{B3AC44AD-8643-8A49-A6DC-ED164051DD45}" dt="2022-01-25T14:50:56.671" v="301" actId="26606"/>
          <ac:cxnSpMkLst>
            <pc:docMk/>
            <pc:sldMk cId="2594809909" sldId="274"/>
            <ac:cxnSpMk id="30" creationId="{82C7D74A-18BA-4709-A808-44E8815C4430}"/>
          </ac:cxnSpMkLst>
        </pc:cxnChg>
        <pc:cxnChg chg="add del">
          <ac:chgData name="Tal Yaron" userId="44b31bd3f5f414c7" providerId="LiveId" clId="{B3AC44AD-8643-8A49-A6DC-ED164051DD45}" dt="2022-01-25T14:50:56.671" v="301" actId="26606"/>
          <ac:cxnSpMkLst>
            <pc:docMk/>
            <pc:sldMk cId="2594809909" sldId="274"/>
            <ac:cxnSpMk id="32" creationId="{B5164A3F-1561-4039-8185-AB0EEB713EA7}"/>
          </ac:cxnSpMkLst>
        </pc:cxnChg>
        <pc:cxnChg chg="add del">
          <ac:chgData name="Tal Yaron" userId="44b31bd3f5f414c7" providerId="LiveId" clId="{B3AC44AD-8643-8A49-A6DC-ED164051DD45}" dt="2022-01-25T14:50:56.671" v="301" actId="26606"/>
          <ac:cxnSpMkLst>
            <pc:docMk/>
            <pc:sldMk cId="2594809909" sldId="274"/>
            <ac:cxnSpMk id="34" creationId="{2A35DB53-42BE-460E-9CA1-1294C98463CB}"/>
          </ac:cxnSpMkLst>
        </pc:cxnChg>
        <pc:cxnChg chg="add">
          <ac:chgData name="Tal Yaron" userId="44b31bd3f5f414c7" providerId="LiveId" clId="{B3AC44AD-8643-8A49-A6DC-ED164051DD45}" dt="2022-01-25T14:50:56.702" v="302" actId="26606"/>
          <ac:cxnSpMkLst>
            <pc:docMk/>
            <pc:sldMk cId="2594809909" sldId="274"/>
            <ac:cxnSpMk id="47" creationId="{8FD48FB1-66D8-4676-B0AA-C139A1DB78D1}"/>
          </ac:cxnSpMkLst>
        </pc:cxnChg>
        <pc:cxnChg chg="add">
          <ac:chgData name="Tal Yaron" userId="44b31bd3f5f414c7" providerId="LiveId" clId="{B3AC44AD-8643-8A49-A6DC-ED164051DD45}" dt="2022-01-25T14:50:56.702" v="302" actId="26606"/>
          <ac:cxnSpMkLst>
            <pc:docMk/>
            <pc:sldMk cId="2594809909" sldId="274"/>
            <ac:cxnSpMk id="48" creationId="{F033F5AE-6728-4F19-8DED-658E674B31B9}"/>
          </ac:cxnSpMkLst>
        </pc:cxnChg>
        <pc:cxnChg chg="add">
          <ac:chgData name="Tal Yaron" userId="44b31bd3f5f414c7" providerId="LiveId" clId="{B3AC44AD-8643-8A49-A6DC-ED164051DD45}" dt="2022-01-25T14:50:56.702" v="302" actId="26606"/>
          <ac:cxnSpMkLst>
            <pc:docMk/>
            <pc:sldMk cId="2594809909" sldId="274"/>
            <ac:cxnSpMk id="49" creationId="{82C7D74A-18BA-4709-A808-44E8815C4430}"/>
          </ac:cxnSpMkLst>
        </pc:cxnChg>
        <pc:cxnChg chg="add">
          <ac:chgData name="Tal Yaron" userId="44b31bd3f5f414c7" providerId="LiveId" clId="{B3AC44AD-8643-8A49-A6DC-ED164051DD45}" dt="2022-01-25T14:50:56.702" v="302" actId="26606"/>
          <ac:cxnSpMkLst>
            <pc:docMk/>
            <pc:sldMk cId="2594809909" sldId="274"/>
            <ac:cxnSpMk id="50" creationId="{B5164A3F-1561-4039-8185-AB0EEB713EA7}"/>
          </ac:cxnSpMkLst>
        </pc:cxnChg>
        <pc:cxnChg chg="add">
          <ac:chgData name="Tal Yaron" userId="44b31bd3f5f414c7" providerId="LiveId" clId="{B3AC44AD-8643-8A49-A6DC-ED164051DD45}" dt="2022-01-25T14:50:56.702" v="302" actId="26606"/>
          <ac:cxnSpMkLst>
            <pc:docMk/>
            <pc:sldMk cId="2594809909" sldId="274"/>
            <ac:cxnSpMk id="51" creationId="{2A35DB53-42BE-460E-9CA1-1294C98463CB}"/>
          </ac:cxnSpMkLst>
        </pc:cxnChg>
      </pc:sldChg>
    </pc:docChg>
  </pc:docChgLst>
  <pc:docChgLst>
    <pc:chgData name="Tal Yaron" userId="44b31bd3f5f414c7" providerId="LiveId" clId="{5DE5A189-48E5-4FFB-B790-B9F9378E0AB8}"/>
    <pc:docChg chg="undo custSel addSld delSld modSld sldOrd">
      <pc:chgData name="Tal Yaron" userId="44b31bd3f5f414c7" providerId="LiveId" clId="{5DE5A189-48E5-4FFB-B790-B9F9378E0AB8}" dt="2022-05-11T09:09:39.911" v="644" actId="14100"/>
      <pc:docMkLst>
        <pc:docMk/>
      </pc:docMkLst>
      <pc:sldChg chg="addSp delSp modSp mod delDesignElem">
        <pc:chgData name="Tal Yaron" userId="44b31bd3f5f414c7" providerId="LiveId" clId="{5DE5A189-48E5-4FFB-B790-B9F9378E0AB8}" dt="2022-05-11T08:55:16.060" v="433"/>
        <pc:sldMkLst>
          <pc:docMk/>
          <pc:sldMk cId="1688492277" sldId="257"/>
        </pc:sldMkLst>
        <pc:spChg chg="mod">
          <ac:chgData name="Tal Yaron" userId="44b31bd3f5f414c7" providerId="LiveId" clId="{5DE5A189-48E5-4FFB-B790-B9F9378E0AB8}" dt="2022-05-11T07:04:13.616" v="119" actId="1076"/>
          <ac:spMkLst>
            <pc:docMk/>
            <pc:sldMk cId="1688492277" sldId="257"/>
            <ac:spMk id="3" creationId="{6E0FCDE9-68B4-4235-81B9-8BDC218BD9D7}"/>
          </ac:spMkLst>
        </pc:spChg>
        <pc:spChg chg="add mod">
          <ac:chgData name="Tal Yaron" userId="44b31bd3f5f414c7" providerId="LiveId" clId="{5DE5A189-48E5-4FFB-B790-B9F9378E0AB8}" dt="2022-05-11T06:58:50.708" v="87" actId="1076"/>
          <ac:spMkLst>
            <pc:docMk/>
            <pc:sldMk cId="1688492277" sldId="257"/>
            <ac:spMk id="4" creationId="{CF520AB8-6899-0769-E148-B89C8506BE8D}"/>
          </ac:spMkLst>
        </pc:spChg>
        <pc:spChg chg="del">
          <ac:chgData name="Tal Yaron" userId="44b31bd3f5f414c7" providerId="LiveId" clId="{5DE5A189-48E5-4FFB-B790-B9F9378E0AB8}" dt="2022-05-11T08:55:16.060" v="433"/>
          <ac:spMkLst>
            <pc:docMk/>
            <pc:sldMk cId="1688492277" sldId="257"/>
            <ac:spMk id="10" creationId="{ED2D7C63-562A-41C7-892E-0C73F5D59870}"/>
          </ac:spMkLst>
        </pc:spChg>
        <pc:spChg chg="add mod">
          <ac:chgData name="Tal Yaron" userId="44b31bd3f5f414c7" providerId="LiveId" clId="{5DE5A189-48E5-4FFB-B790-B9F9378E0AB8}" dt="2022-05-11T07:03:31.609" v="112" actId="208"/>
          <ac:spMkLst>
            <pc:docMk/>
            <pc:sldMk cId="1688492277" sldId="257"/>
            <ac:spMk id="11" creationId="{490AE8D7-FE25-32B9-AAD4-321FF66CBCE4}"/>
          </ac:spMkLst>
        </pc:spChg>
        <pc:grpChg chg="del">
          <ac:chgData name="Tal Yaron" userId="44b31bd3f5f414c7" providerId="LiveId" clId="{5DE5A189-48E5-4FFB-B790-B9F9378E0AB8}" dt="2022-05-11T08:55:16.060" v="433"/>
          <ac:grpSpMkLst>
            <pc:docMk/>
            <pc:sldMk cId="1688492277" sldId="257"/>
            <ac:grpSpMk id="12" creationId="{6DF25E23-BE15-4E36-A700-59F0CE8C54A8}"/>
          </ac:grpSpMkLst>
        </pc:grpChg>
        <pc:picChg chg="add mod">
          <ac:chgData name="Tal Yaron" userId="44b31bd3f5f414c7" providerId="LiveId" clId="{5DE5A189-48E5-4FFB-B790-B9F9378E0AB8}" dt="2022-05-11T07:02:28.119" v="106" actId="207"/>
          <ac:picMkLst>
            <pc:docMk/>
            <pc:sldMk cId="1688492277" sldId="257"/>
            <ac:picMk id="7" creationId="{11F2437C-8E08-8491-859B-E3AB2367EA62}"/>
          </ac:picMkLst>
        </pc:picChg>
        <pc:picChg chg="add mod">
          <ac:chgData name="Tal Yaron" userId="44b31bd3f5f414c7" providerId="LiveId" clId="{5DE5A189-48E5-4FFB-B790-B9F9378E0AB8}" dt="2022-05-11T07:03:36.736" v="114" actId="1076"/>
          <ac:picMkLst>
            <pc:docMk/>
            <pc:sldMk cId="1688492277" sldId="257"/>
            <ac:picMk id="9" creationId="{97699678-92A3-E76A-5FFD-80A05CB5AFA3}"/>
          </ac:picMkLst>
        </pc:picChg>
        <pc:picChg chg="add mod">
          <ac:chgData name="Tal Yaron" userId="44b31bd3f5f414c7" providerId="LiveId" clId="{5DE5A189-48E5-4FFB-B790-B9F9378E0AB8}" dt="2022-05-11T07:03:47.222" v="117" actId="1076"/>
          <ac:picMkLst>
            <pc:docMk/>
            <pc:sldMk cId="1688492277" sldId="257"/>
            <ac:picMk id="1026" creationId="{68CE52F7-CB8C-44FC-2C54-B29D0E99533C}"/>
          </ac:picMkLst>
        </pc:picChg>
      </pc:sldChg>
      <pc:sldChg chg="addSp delSp modSp new mod setBg modClrScheme delDesignElem chgLayout">
        <pc:chgData name="Tal Yaron" userId="44b31bd3f5f414c7" providerId="LiveId" clId="{5DE5A189-48E5-4FFB-B790-B9F9378E0AB8}" dt="2022-05-11T08:55:16.060" v="433"/>
        <pc:sldMkLst>
          <pc:docMk/>
          <pc:sldMk cId="2806506499" sldId="258"/>
        </pc:sldMkLst>
        <pc:spChg chg="del mod ord">
          <ac:chgData name="Tal Yaron" userId="44b31bd3f5f414c7" providerId="LiveId" clId="{5DE5A189-48E5-4FFB-B790-B9F9378E0AB8}" dt="2022-05-11T07:05:05.292" v="122" actId="700"/>
          <ac:spMkLst>
            <pc:docMk/>
            <pc:sldMk cId="2806506499" sldId="258"/>
            <ac:spMk id="2" creationId="{36560E3A-8B6E-589E-B117-94D22FEDC9C9}"/>
          </ac:spMkLst>
        </pc:spChg>
        <pc:spChg chg="del mod ord">
          <ac:chgData name="Tal Yaron" userId="44b31bd3f5f414c7" providerId="LiveId" clId="{5DE5A189-48E5-4FFB-B790-B9F9378E0AB8}" dt="2022-05-11T07:05:05.292" v="122" actId="700"/>
          <ac:spMkLst>
            <pc:docMk/>
            <pc:sldMk cId="2806506499" sldId="258"/>
            <ac:spMk id="3" creationId="{680A12A6-EC99-3B3B-1539-66D9F890AF43}"/>
          </ac:spMkLst>
        </pc:spChg>
        <pc:spChg chg="add del mod">
          <ac:chgData name="Tal Yaron" userId="44b31bd3f5f414c7" providerId="LiveId" clId="{5DE5A189-48E5-4FFB-B790-B9F9378E0AB8}" dt="2022-05-11T07:05:25.464" v="142" actId="478"/>
          <ac:spMkLst>
            <pc:docMk/>
            <pc:sldMk cId="2806506499" sldId="258"/>
            <ac:spMk id="6" creationId="{31143BD3-CDE6-4155-544C-2323B92F7609}"/>
          </ac:spMkLst>
        </pc:spChg>
        <pc:spChg chg="add mod ord">
          <ac:chgData name="Tal Yaron" userId="44b31bd3f5f414c7" providerId="LiveId" clId="{5DE5A189-48E5-4FFB-B790-B9F9378E0AB8}" dt="2022-05-11T07:05:44.279" v="147" actId="14100"/>
          <ac:spMkLst>
            <pc:docMk/>
            <pc:sldMk cId="2806506499" sldId="258"/>
            <ac:spMk id="7" creationId="{814E5E9C-3157-C32D-1C82-620CD8B0EAC1}"/>
          </ac:spMkLst>
        </pc:spChg>
        <pc:spChg chg="add del mod ord">
          <ac:chgData name="Tal Yaron" userId="44b31bd3f5f414c7" providerId="LiveId" clId="{5DE5A189-48E5-4FFB-B790-B9F9378E0AB8}" dt="2022-05-11T07:05:30.476" v="144" actId="26606"/>
          <ac:spMkLst>
            <pc:docMk/>
            <pc:sldMk cId="2806506499" sldId="258"/>
            <ac:spMk id="8" creationId="{BB09365A-DE69-25AC-E722-C4F36D8E3A77}"/>
          </ac:spMkLst>
        </pc:spChg>
        <pc:spChg chg="add del mod ord">
          <ac:chgData name="Tal Yaron" userId="44b31bd3f5f414c7" providerId="LiveId" clId="{5DE5A189-48E5-4FFB-B790-B9F9378E0AB8}" dt="2022-05-11T07:05:30.476" v="144" actId="26606"/>
          <ac:spMkLst>
            <pc:docMk/>
            <pc:sldMk cId="2806506499" sldId="258"/>
            <ac:spMk id="9" creationId="{2093CCDC-75A9-01FD-4A94-A543F65F7CEC}"/>
          </ac:spMkLst>
        </pc:spChg>
        <pc:spChg chg="add mod">
          <ac:chgData name="Tal Yaron" userId="44b31bd3f5f414c7" providerId="LiveId" clId="{5DE5A189-48E5-4FFB-B790-B9F9378E0AB8}" dt="2022-05-11T07:07:27.614" v="166" actId="14100"/>
          <ac:spMkLst>
            <pc:docMk/>
            <pc:sldMk cId="2806506499" sldId="258"/>
            <ac:spMk id="22" creationId="{9B5D89A3-228A-4233-40E8-710C24D3799D}"/>
          </ac:spMkLst>
        </pc:spChg>
        <pc:spChg chg="add del">
          <ac:chgData name="Tal Yaron" userId="44b31bd3f5f414c7" providerId="LiveId" clId="{5DE5A189-48E5-4FFB-B790-B9F9378E0AB8}" dt="2022-05-11T08:55:16.060" v="433"/>
          <ac:spMkLst>
            <pc:docMk/>
            <pc:sldMk cId="2806506499" sldId="258"/>
            <ac:spMk id="25" creationId="{7A675F33-98AF-4B83-A3BB-0780A23145E6}"/>
          </ac:spMkLst>
        </pc:spChg>
        <pc:picChg chg="add del mod">
          <ac:chgData name="Tal Yaron" userId="44b31bd3f5f414c7" providerId="LiveId" clId="{5DE5A189-48E5-4FFB-B790-B9F9378E0AB8}" dt="2022-05-11T07:05:26.158" v="143" actId="478"/>
          <ac:picMkLst>
            <pc:docMk/>
            <pc:sldMk cId="2806506499" sldId="258"/>
            <ac:picMk id="4" creationId="{E313FEF4-DC0C-094A-E1F4-5F755BE261AE}"/>
          </ac:picMkLst>
        </pc:picChg>
        <pc:picChg chg="add del mod">
          <ac:chgData name="Tal Yaron" userId="44b31bd3f5f414c7" providerId="LiveId" clId="{5DE5A189-48E5-4FFB-B790-B9F9378E0AB8}" dt="2022-05-11T07:05:24.766" v="141" actId="478"/>
          <ac:picMkLst>
            <pc:docMk/>
            <pc:sldMk cId="2806506499" sldId="258"/>
            <ac:picMk id="5" creationId="{FA2ACB76-ADF6-A567-9005-571CE0BBAF12}"/>
          </ac:picMkLst>
        </pc:picChg>
        <pc:picChg chg="add mod ord">
          <ac:chgData name="Tal Yaron" userId="44b31bd3f5f414c7" providerId="LiveId" clId="{5DE5A189-48E5-4FFB-B790-B9F9378E0AB8}" dt="2022-05-11T07:07:57.444" v="172" actId="1076"/>
          <ac:picMkLst>
            <pc:docMk/>
            <pc:sldMk cId="2806506499" sldId="258"/>
            <ac:picMk id="11" creationId="{69EE542B-2DFD-7AC7-7462-189C667EE1A8}"/>
          </ac:picMkLst>
        </pc:picChg>
        <pc:picChg chg="add mod">
          <ac:chgData name="Tal Yaron" userId="44b31bd3f5f414c7" providerId="LiveId" clId="{5DE5A189-48E5-4FFB-B790-B9F9378E0AB8}" dt="2022-05-11T07:07:32.344" v="168" actId="1076"/>
          <ac:picMkLst>
            <pc:docMk/>
            <pc:sldMk cId="2806506499" sldId="258"/>
            <ac:picMk id="18" creationId="{D20EE929-7536-B462-0C7F-BA38DB333CE0}"/>
          </ac:picMkLst>
        </pc:picChg>
        <pc:picChg chg="add mod">
          <ac:chgData name="Tal Yaron" userId="44b31bd3f5f414c7" providerId="LiveId" clId="{5DE5A189-48E5-4FFB-B790-B9F9378E0AB8}" dt="2022-05-11T07:07:30.394" v="167" actId="1076"/>
          <ac:picMkLst>
            <pc:docMk/>
            <pc:sldMk cId="2806506499" sldId="258"/>
            <ac:picMk id="20" creationId="{4D715A1E-00AF-6B38-1918-4FF8C621B7D6}"/>
          </ac:picMkLst>
        </pc:picChg>
        <pc:cxnChg chg="add del">
          <ac:chgData name="Tal Yaron" userId="44b31bd3f5f414c7" providerId="LiveId" clId="{5DE5A189-48E5-4FFB-B790-B9F9378E0AB8}" dt="2022-05-11T08:55:16.060" v="433"/>
          <ac:cxnSpMkLst>
            <pc:docMk/>
            <pc:sldMk cId="2806506499" sldId="258"/>
            <ac:cxnSpMk id="15" creationId="{8FD48FB1-66D8-4676-B0AA-C139A1DB78D1}"/>
          </ac:cxnSpMkLst>
        </pc:cxnChg>
        <pc:cxnChg chg="add del">
          <ac:chgData name="Tal Yaron" userId="44b31bd3f5f414c7" providerId="LiveId" clId="{5DE5A189-48E5-4FFB-B790-B9F9378E0AB8}" dt="2022-05-11T08:55:16.060" v="433"/>
          <ac:cxnSpMkLst>
            <pc:docMk/>
            <pc:sldMk cId="2806506499" sldId="258"/>
            <ac:cxnSpMk id="17" creationId="{F033F5AE-6728-4F19-8DED-658E674B31B9}"/>
          </ac:cxnSpMkLst>
        </pc:cxnChg>
        <pc:cxnChg chg="add del">
          <ac:chgData name="Tal Yaron" userId="44b31bd3f5f414c7" providerId="LiveId" clId="{5DE5A189-48E5-4FFB-B790-B9F9378E0AB8}" dt="2022-05-11T08:55:16.060" v="433"/>
          <ac:cxnSpMkLst>
            <pc:docMk/>
            <pc:sldMk cId="2806506499" sldId="258"/>
            <ac:cxnSpMk id="19" creationId="{82C7D74A-18BA-4709-A808-44E8815C4430}"/>
          </ac:cxnSpMkLst>
        </pc:cxnChg>
        <pc:cxnChg chg="add del">
          <ac:chgData name="Tal Yaron" userId="44b31bd3f5f414c7" providerId="LiveId" clId="{5DE5A189-48E5-4FFB-B790-B9F9378E0AB8}" dt="2022-05-11T08:55:16.060" v="433"/>
          <ac:cxnSpMkLst>
            <pc:docMk/>
            <pc:sldMk cId="2806506499" sldId="258"/>
            <ac:cxnSpMk id="21" creationId="{B5164A3F-1561-4039-8185-AB0EEB713EA7}"/>
          </ac:cxnSpMkLst>
        </pc:cxnChg>
        <pc:cxnChg chg="add del">
          <ac:chgData name="Tal Yaron" userId="44b31bd3f5f414c7" providerId="LiveId" clId="{5DE5A189-48E5-4FFB-B790-B9F9378E0AB8}" dt="2022-05-11T08:55:16.060" v="433"/>
          <ac:cxnSpMkLst>
            <pc:docMk/>
            <pc:sldMk cId="2806506499" sldId="258"/>
            <ac:cxnSpMk id="23" creationId="{2A35DB53-42BE-460E-9CA1-1294C98463CB}"/>
          </ac:cxnSpMkLst>
        </pc:cxnChg>
      </pc:sldChg>
      <pc:sldChg chg="del">
        <pc:chgData name="Tal Yaron" userId="44b31bd3f5f414c7" providerId="LiveId" clId="{5DE5A189-48E5-4FFB-B790-B9F9378E0AB8}" dt="2022-05-11T06:57:26.325" v="0" actId="47"/>
        <pc:sldMkLst>
          <pc:docMk/>
          <pc:sldMk cId="3558223274" sldId="258"/>
        </pc:sldMkLst>
      </pc:sldChg>
      <pc:sldChg chg="addSp delSp modSp new mod setBg delDesignElem">
        <pc:chgData name="Tal Yaron" userId="44b31bd3f5f414c7" providerId="LiveId" clId="{5DE5A189-48E5-4FFB-B790-B9F9378E0AB8}" dt="2022-05-11T08:55:37.139" v="438" actId="27636"/>
        <pc:sldMkLst>
          <pc:docMk/>
          <pc:sldMk cId="1436524828" sldId="259"/>
        </pc:sldMkLst>
        <pc:spChg chg="mod">
          <ac:chgData name="Tal Yaron" userId="44b31bd3f5f414c7" providerId="LiveId" clId="{5DE5A189-48E5-4FFB-B790-B9F9378E0AB8}" dt="2022-05-11T08:55:37.139" v="438" actId="27636"/>
          <ac:spMkLst>
            <pc:docMk/>
            <pc:sldMk cId="1436524828" sldId="259"/>
            <ac:spMk id="2" creationId="{60A355B2-B104-D3C3-3EE7-ACE01A5E1C60}"/>
          </ac:spMkLst>
        </pc:spChg>
        <pc:spChg chg="del">
          <ac:chgData name="Tal Yaron" userId="44b31bd3f5f414c7" providerId="LiveId" clId="{5DE5A189-48E5-4FFB-B790-B9F9378E0AB8}" dt="2022-05-11T07:08:21.120" v="174" actId="26606"/>
          <ac:spMkLst>
            <pc:docMk/>
            <pc:sldMk cId="1436524828" sldId="259"/>
            <ac:spMk id="3" creationId="{86E8FEFC-435B-FD36-FFD3-E6ED81C5797B}"/>
          </ac:spMkLst>
        </pc:spChg>
        <pc:spChg chg="del mod">
          <ac:chgData name="Tal Yaron" userId="44b31bd3f5f414c7" providerId="LiveId" clId="{5DE5A189-48E5-4FFB-B790-B9F9378E0AB8}" dt="2022-05-11T07:08:46.064" v="193" actId="478"/>
          <ac:spMkLst>
            <pc:docMk/>
            <pc:sldMk cId="1436524828" sldId="259"/>
            <ac:spMk id="4" creationId="{94C52509-0AE6-4481-D34E-787F418BC9E1}"/>
          </ac:spMkLst>
        </pc:spChg>
        <pc:spChg chg="add del">
          <ac:chgData name="Tal Yaron" userId="44b31bd3f5f414c7" providerId="LiveId" clId="{5DE5A189-48E5-4FFB-B790-B9F9378E0AB8}" dt="2022-05-11T08:55:16.060" v="433"/>
          <ac:spMkLst>
            <pc:docMk/>
            <pc:sldMk cId="1436524828" sldId="259"/>
            <ac:spMk id="16" creationId="{781BBDC9-2DC6-4959-AC3D-49A5DCB05DA7}"/>
          </ac:spMkLst>
        </pc:spChg>
        <pc:spChg chg="add del">
          <ac:chgData name="Tal Yaron" userId="44b31bd3f5f414c7" providerId="LiveId" clId="{5DE5A189-48E5-4FFB-B790-B9F9378E0AB8}" dt="2022-05-11T08:55:16.060" v="433"/>
          <ac:spMkLst>
            <pc:docMk/>
            <pc:sldMk cId="1436524828" sldId="259"/>
            <ac:spMk id="18" creationId="{4B74BB55-8517-4CFE-9389-81D0E6F81F00}"/>
          </ac:spMkLst>
        </pc:spChg>
        <pc:spChg chg="add del">
          <ac:chgData name="Tal Yaron" userId="44b31bd3f5f414c7" providerId="LiveId" clId="{5DE5A189-48E5-4FFB-B790-B9F9378E0AB8}" dt="2022-05-11T08:55:16.060" v="433"/>
          <ac:spMkLst>
            <pc:docMk/>
            <pc:sldMk cId="1436524828" sldId="259"/>
            <ac:spMk id="27" creationId="{08452CCF-4A27-488A-AAF4-424933CFC925}"/>
          </ac:spMkLst>
        </pc:spChg>
        <pc:grpChg chg="add del">
          <ac:chgData name="Tal Yaron" userId="44b31bd3f5f414c7" providerId="LiveId" clId="{5DE5A189-48E5-4FFB-B790-B9F9378E0AB8}" dt="2022-05-11T08:55:16.060" v="433"/>
          <ac:grpSpMkLst>
            <pc:docMk/>
            <pc:sldMk cId="1436524828" sldId="259"/>
            <ac:grpSpMk id="9" creationId="{6CC7770B-E4E1-42D6-9437-DAA4A3A9E659}"/>
          </ac:grpSpMkLst>
        </pc:grpChg>
        <pc:grpChg chg="add del">
          <ac:chgData name="Tal Yaron" userId="44b31bd3f5f414c7" providerId="LiveId" clId="{5DE5A189-48E5-4FFB-B790-B9F9378E0AB8}" dt="2022-05-11T08:55:16.060" v="433"/>
          <ac:grpSpMkLst>
            <pc:docMk/>
            <pc:sldMk cId="1436524828" sldId="259"/>
            <ac:grpSpMk id="20" creationId="{A3F7C935-E41E-4E8D-91DF-D3BAB9521DF0}"/>
          </ac:grpSpMkLst>
        </pc:grpChg>
        <pc:picChg chg="add mod">
          <ac:chgData name="Tal Yaron" userId="44b31bd3f5f414c7" providerId="LiveId" clId="{5DE5A189-48E5-4FFB-B790-B9F9378E0AB8}" dt="2022-05-11T07:14:01.517" v="199" actId="1076"/>
          <ac:picMkLst>
            <pc:docMk/>
            <pc:sldMk cId="1436524828" sldId="259"/>
            <ac:picMk id="6" creationId="{973DF581-7895-901F-E295-F4A4E3B69176}"/>
          </ac:picMkLst>
        </pc:picChg>
      </pc:sldChg>
      <pc:sldChg chg="del">
        <pc:chgData name="Tal Yaron" userId="44b31bd3f5f414c7" providerId="LiveId" clId="{5DE5A189-48E5-4FFB-B790-B9F9378E0AB8}" dt="2022-05-11T06:57:26.325" v="0" actId="47"/>
        <pc:sldMkLst>
          <pc:docMk/>
          <pc:sldMk cId="1453339062" sldId="260"/>
        </pc:sldMkLst>
      </pc:sldChg>
      <pc:sldChg chg="addSp delSp modSp new mod setBg modAnim delDesignElem">
        <pc:chgData name="Tal Yaron" userId="44b31bd3f5f414c7" providerId="LiveId" clId="{5DE5A189-48E5-4FFB-B790-B9F9378E0AB8}" dt="2022-05-11T08:55:16.060" v="433"/>
        <pc:sldMkLst>
          <pc:docMk/>
          <pc:sldMk cId="3326693769" sldId="260"/>
        </pc:sldMkLst>
        <pc:spChg chg="mod">
          <ac:chgData name="Tal Yaron" userId="44b31bd3f5f414c7" providerId="LiveId" clId="{5DE5A189-48E5-4FFB-B790-B9F9378E0AB8}" dt="2022-05-11T07:15:23.185" v="271" actId="26606"/>
          <ac:spMkLst>
            <pc:docMk/>
            <pc:sldMk cId="3326693769" sldId="260"/>
            <ac:spMk id="2" creationId="{F341CB27-E5B4-B8E1-B7D3-EEF6241FB65D}"/>
          </ac:spMkLst>
        </pc:spChg>
        <pc:spChg chg="del">
          <ac:chgData name="Tal Yaron" userId="44b31bd3f5f414c7" providerId="LiveId" clId="{5DE5A189-48E5-4FFB-B790-B9F9378E0AB8}" dt="2022-05-11T07:15:23.185" v="271" actId="26606"/>
          <ac:spMkLst>
            <pc:docMk/>
            <pc:sldMk cId="3326693769" sldId="260"/>
            <ac:spMk id="3" creationId="{9DBD567F-06B0-142E-5221-0D6C8BC141F4}"/>
          </ac:spMkLst>
        </pc:spChg>
        <pc:spChg chg="del mod">
          <ac:chgData name="Tal Yaron" userId="44b31bd3f5f414c7" providerId="LiveId" clId="{5DE5A189-48E5-4FFB-B790-B9F9378E0AB8}" dt="2022-05-11T07:15:54.968" v="276" actId="478"/>
          <ac:spMkLst>
            <pc:docMk/>
            <pc:sldMk cId="3326693769" sldId="260"/>
            <ac:spMk id="4" creationId="{E9C3C989-778C-C5A8-118F-DA65E6605A23}"/>
          </ac:spMkLst>
        </pc:spChg>
        <pc:spChg chg="add del">
          <ac:chgData name="Tal Yaron" userId="44b31bd3f5f414c7" providerId="LiveId" clId="{5DE5A189-48E5-4FFB-B790-B9F9378E0AB8}" dt="2022-05-11T08:55:16.060" v="433"/>
          <ac:spMkLst>
            <pc:docMk/>
            <pc:sldMk cId="3326693769" sldId="260"/>
            <ac:spMk id="16" creationId="{00D64783-0B21-4845-9BB6-4F690B096484}"/>
          </ac:spMkLst>
        </pc:spChg>
        <pc:spChg chg="add del">
          <ac:chgData name="Tal Yaron" userId="44b31bd3f5f414c7" providerId="LiveId" clId="{5DE5A189-48E5-4FFB-B790-B9F9378E0AB8}" dt="2022-05-11T08:55:16.060" v="433"/>
          <ac:spMkLst>
            <pc:docMk/>
            <pc:sldMk cId="3326693769" sldId="260"/>
            <ac:spMk id="18" creationId="{500E751B-C75E-409D-8E55-2C95DF86A654}"/>
          </ac:spMkLst>
        </pc:spChg>
        <pc:spChg chg="add del mod">
          <ac:chgData name="Tal Yaron" userId="44b31bd3f5f414c7" providerId="LiveId" clId="{5DE5A189-48E5-4FFB-B790-B9F9378E0AB8}" dt="2022-05-11T07:15:48.695" v="273"/>
          <ac:spMkLst>
            <pc:docMk/>
            <pc:sldMk cId="3326693769" sldId="260"/>
            <ac:spMk id="19" creationId="{2814965F-51A4-72AE-5ACD-1711D6DCBE59}"/>
          </ac:spMkLst>
        </pc:spChg>
        <pc:spChg chg="add mod">
          <ac:chgData name="Tal Yaron" userId="44b31bd3f5f414c7" providerId="LiveId" clId="{5DE5A189-48E5-4FFB-B790-B9F9378E0AB8}" dt="2022-05-11T07:16:11.324" v="280" actId="1076"/>
          <ac:spMkLst>
            <pc:docMk/>
            <pc:sldMk cId="3326693769" sldId="260"/>
            <ac:spMk id="22" creationId="{6E71ADD8-1958-46D9-6484-6431ACE9D87A}"/>
          </ac:spMkLst>
        </pc:spChg>
        <pc:spChg chg="add mod">
          <ac:chgData name="Tal Yaron" userId="44b31bd3f5f414c7" providerId="LiveId" clId="{5DE5A189-48E5-4FFB-B790-B9F9378E0AB8}" dt="2022-05-11T07:17:27.335" v="299" actId="688"/>
          <ac:spMkLst>
            <pc:docMk/>
            <pc:sldMk cId="3326693769" sldId="260"/>
            <ac:spMk id="25" creationId="{73684BDA-FB7B-B017-FB07-0AB908763E73}"/>
          </ac:spMkLst>
        </pc:spChg>
        <pc:spChg chg="add mod">
          <ac:chgData name="Tal Yaron" userId="44b31bd3f5f414c7" providerId="LiveId" clId="{5DE5A189-48E5-4FFB-B790-B9F9378E0AB8}" dt="2022-05-11T07:17:19.351" v="296" actId="1076"/>
          <ac:spMkLst>
            <pc:docMk/>
            <pc:sldMk cId="3326693769" sldId="260"/>
            <ac:spMk id="26" creationId="{696917AE-7DB1-06BB-C1F8-7B9D36DB80FC}"/>
          </ac:spMkLst>
        </pc:spChg>
        <pc:spChg chg="add mod">
          <ac:chgData name="Tal Yaron" userId="44b31bd3f5f414c7" providerId="LiveId" clId="{5DE5A189-48E5-4FFB-B790-B9F9378E0AB8}" dt="2022-05-11T07:17:11.770" v="293" actId="1076"/>
          <ac:spMkLst>
            <pc:docMk/>
            <pc:sldMk cId="3326693769" sldId="260"/>
            <ac:spMk id="27" creationId="{B69E0926-21CB-8DFC-48BA-1A24D4782C04}"/>
          </ac:spMkLst>
        </pc:spChg>
        <pc:spChg chg="add mod">
          <ac:chgData name="Tal Yaron" userId="44b31bd3f5f414c7" providerId="LiveId" clId="{5DE5A189-48E5-4FFB-B790-B9F9378E0AB8}" dt="2022-05-11T07:26:16.577" v="340" actId="1076"/>
          <ac:spMkLst>
            <pc:docMk/>
            <pc:sldMk cId="3326693769" sldId="260"/>
            <ac:spMk id="28" creationId="{B99B6609-3BD0-802D-53CF-93BEEB990EA8}"/>
          </ac:spMkLst>
        </pc:spChg>
        <pc:spChg chg="add mod">
          <ac:chgData name="Tal Yaron" userId="44b31bd3f5f414c7" providerId="LiveId" clId="{5DE5A189-48E5-4FFB-B790-B9F9378E0AB8}" dt="2022-05-11T07:26:50.797" v="351" actId="207"/>
          <ac:spMkLst>
            <pc:docMk/>
            <pc:sldMk cId="3326693769" sldId="260"/>
            <ac:spMk id="29" creationId="{198F505D-971E-05DF-8CFC-13FC1FB6662F}"/>
          </ac:spMkLst>
        </pc:spChg>
        <pc:grpChg chg="add del">
          <ac:chgData name="Tal Yaron" userId="44b31bd3f5f414c7" providerId="LiveId" clId="{5DE5A189-48E5-4FFB-B790-B9F9378E0AB8}" dt="2022-05-11T08:55:16.060" v="433"/>
          <ac:grpSpMkLst>
            <pc:docMk/>
            <pc:sldMk cId="3326693769" sldId="260"/>
            <ac:grpSpMk id="9" creationId="{6CC7770B-E4E1-42D6-9437-DAA4A3A9E659}"/>
          </ac:grpSpMkLst>
        </pc:grpChg>
        <pc:picChg chg="add mod">
          <ac:chgData name="Tal Yaron" userId="44b31bd3f5f414c7" providerId="LiveId" clId="{5DE5A189-48E5-4FFB-B790-B9F9378E0AB8}" dt="2022-05-11T07:16:53.877" v="285" actId="1076"/>
          <ac:picMkLst>
            <pc:docMk/>
            <pc:sldMk cId="3326693769" sldId="260"/>
            <ac:picMk id="6" creationId="{28EB3348-2762-BEAB-6BD1-868E50F66389}"/>
          </ac:picMkLst>
        </pc:picChg>
        <pc:picChg chg="add mod">
          <ac:chgData name="Tal Yaron" userId="44b31bd3f5f414c7" providerId="LiveId" clId="{5DE5A189-48E5-4FFB-B790-B9F9378E0AB8}" dt="2022-05-11T07:16:55.135" v="286" actId="1076"/>
          <ac:picMkLst>
            <pc:docMk/>
            <pc:sldMk cId="3326693769" sldId="260"/>
            <ac:picMk id="8" creationId="{A2F9C219-2D8A-38F2-DFEE-416F61E7003A}"/>
          </ac:picMkLst>
        </pc:picChg>
        <pc:picChg chg="add del mod">
          <ac:chgData name="Tal Yaron" userId="44b31bd3f5f414c7" providerId="LiveId" clId="{5DE5A189-48E5-4FFB-B790-B9F9378E0AB8}" dt="2022-05-11T07:15:48.695" v="273"/>
          <ac:picMkLst>
            <pc:docMk/>
            <pc:sldMk cId="3326693769" sldId="260"/>
            <ac:picMk id="15" creationId="{2E39077D-6412-BC0E-99F8-5D4C3DF541F7}"/>
          </ac:picMkLst>
        </pc:picChg>
        <pc:picChg chg="add del mod">
          <ac:chgData name="Tal Yaron" userId="44b31bd3f5f414c7" providerId="LiveId" clId="{5DE5A189-48E5-4FFB-B790-B9F9378E0AB8}" dt="2022-05-11T07:15:48.695" v="273"/>
          <ac:picMkLst>
            <pc:docMk/>
            <pc:sldMk cId="3326693769" sldId="260"/>
            <ac:picMk id="17" creationId="{95EBC8AF-A381-02F1-5F3C-1A8674E27475}"/>
          </ac:picMkLst>
        </pc:picChg>
        <pc:picChg chg="add mod">
          <ac:chgData name="Tal Yaron" userId="44b31bd3f5f414c7" providerId="LiveId" clId="{5DE5A189-48E5-4FFB-B790-B9F9378E0AB8}" dt="2022-05-11T07:15:59.849" v="277" actId="14100"/>
          <ac:picMkLst>
            <pc:docMk/>
            <pc:sldMk cId="3326693769" sldId="260"/>
            <ac:picMk id="20" creationId="{F26CCCE9-52F8-CCD0-341E-0C1DF6814F8E}"/>
          </ac:picMkLst>
        </pc:picChg>
        <pc:picChg chg="add mod">
          <ac:chgData name="Tal Yaron" userId="44b31bd3f5f414c7" providerId="LiveId" clId="{5DE5A189-48E5-4FFB-B790-B9F9378E0AB8}" dt="2022-05-11T07:16:02.185" v="278" actId="1076"/>
          <ac:picMkLst>
            <pc:docMk/>
            <pc:sldMk cId="3326693769" sldId="260"/>
            <ac:picMk id="21" creationId="{13581E31-679A-1014-1B6A-4FFE9296088D}"/>
          </ac:picMkLst>
        </pc:picChg>
        <pc:picChg chg="add mod">
          <ac:chgData name="Tal Yaron" userId="44b31bd3f5f414c7" providerId="LiveId" clId="{5DE5A189-48E5-4FFB-B790-B9F9378E0AB8}" dt="2022-05-11T07:16:57.410" v="287" actId="1076"/>
          <ac:picMkLst>
            <pc:docMk/>
            <pc:sldMk cId="3326693769" sldId="260"/>
            <ac:picMk id="24" creationId="{4E47E587-D639-9C96-356D-7DA223D7F6E0}"/>
          </ac:picMkLst>
        </pc:picChg>
      </pc:sldChg>
      <pc:sldChg chg="del">
        <pc:chgData name="Tal Yaron" userId="44b31bd3f5f414c7" providerId="LiveId" clId="{5DE5A189-48E5-4FFB-B790-B9F9378E0AB8}" dt="2022-05-11T06:57:26.325" v="0" actId="47"/>
        <pc:sldMkLst>
          <pc:docMk/>
          <pc:sldMk cId="2857191333" sldId="261"/>
        </pc:sldMkLst>
      </pc:sldChg>
      <pc:sldChg chg="addSp delSp modSp new del mod setBg delDesignElem">
        <pc:chgData name="Tal Yaron" userId="44b31bd3f5f414c7" providerId="LiveId" clId="{5DE5A189-48E5-4FFB-B790-B9F9378E0AB8}" dt="2022-05-11T08:56:25.211" v="463" actId="47"/>
        <pc:sldMkLst>
          <pc:docMk/>
          <pc:sldMk cId="4193560786" sldId="261"/>
        </pc:sldMkLst>
        <pc:spChg chg="mod">
          <ac:chgData name="Tal Yaron" userId="44b31bd3f5f414c7" providerId="LiveId" clId="{5DE5A189-48E5-4FFB-B790-B9F9378E0AB8}" dt="2022-05-11T08:54:24.517" v="425" actId="20577"/>
          <ac:spMkLst>
            <pc:docMk/>
            <pc:sldMk cId="4193560786" sldId="261"/>
            <ac:spMk id="2" creationId="{C26AD169-278B-C027-B3A4-FE6E3160B5FE}"/>
          </ac:spMkLst>
        </pc:spChg>
        <pc:spChg chg="add del">
          <ac:chgData name="Tal Yaron" userId="44b31bd3f5f414c7" providerId="LiveId" clId="{5DE5A189-48E5-4FFB-B790-B9F9378E0AB8}" dt="2022-05-11T07:28:10.824" v="414" actId="26606"/>
          <ac:spMkLst>
            <pc:docMk/>
            <pc:sldMk cId="4193560786" sldId="261"/>
            <ac:spMk id="3" creationId="{7F9C6DC6-F5F8-4920-5DA2-127BDF898A07}"/>
          </ac:spMkLst>
        </pc:spChg>
        <pc:spChg chg="del mod">
          <ac:chgData name="Tal Yaron" userId="44b31bd3f5f414c7" providerId="LiveId" clId="{5DE5A189-48E5-4FFB-B790-B9F9378E0AB8}" dt="2022-05-11T08:55:02.407" v="426" actId="478"/>
          <ac:spMkLst>
            <pc:docMk/>
            <pc:sldMk cId="4193560786" sldId="261"/>
            <ac:spMk id="4" creationId="{A9A9199B-EB40-87CD-516F-21C4C0D64CF7}"/>
          </ac:spMkLst>
        </pc:spChg>
        <pc:spChg chg="add del">
          <ac:chgData name="Tal Yaron" userId="44b31bd3f5f414c7" providerId="LiveId" clId="{5DE5A189-48E5-4FFB-B790-B9F9378E0AB8}" dt="2022-05-11T07:28:10.818" v="413" actId="26606"/>
          <ac:spMkLst>
            <pc:docMk/>
            <pc:sldMk cId="4193560786" sldId="261"/>
            <ac:spMk id="16" creationId="{61298746-45D4-45BA-B467-3785366EE0CC}"/>
          </ac:spMkLst>
        </pc:spChg>
        <pc:spChg chg="add del">
          <ac:chgData name="Tal Yaron" userId="44b31bd3f5f414c7" providerId="LiveId" clId="{5DE5A189-48E5-4FFB-B790-B9F9378E0AB8}" dt="2022-05-11T07:28:10.818" v="413" actId="26606"/>
          <ac:spMkLst>
            <pc:docMk/>
            <pc:sldMk cId="4193560786" sldId="261"/>
            <ac:spMk id="18" creationId="{C6C0FD71-173E-4AC1-A9F7-7A34DE0C2456}"/>
          </ac:spMkLst>
        </pc:spChg>
        <pc:spChg chg="add del">
          <ac:chgData name="Tal Yaron" userId="44b31bd3f5f414c7" providerId="LiveId" clId="{5DE5A189-48E5-4FFB-B790-B9F9378E0AB8}" dt="2022-05-11T08:55:16.060" v="433"/>
          <ac:spMkLst>
            <pc:docMk/>
            <pc:sldMk cId="4193560786" sldId="261"/>
            <ac:spMk id="21" creationId="{00D64783-0B21-4845-9BB6-4F690B096484}"/>
          </ac:spMkLst>
        </pc:spChg>
        <pc:spChg chg="add del">
          <ac:chgData name="Tal Yaron" userId="44b31bd3f5f414c7" providerId="LiveId" clId="{5DE5A189-48E5-4FFB-B790-B9F9378E0AB8}" dt="2022-05-11T08:55:16.060" v="433"/>
          <ac:spMkLst>
            <pc:docMk/>
            <pc:sldMk cId="4193560786" sldId="261"/>
            <ac:spMk id="22" creationId="{500E751B-C75E-409D-8E55-2C95DF86A654}"/>
          </ac:spMkLst>
        </pc:spChg>
        <pc:grpChg chg="add del">
          <ac:chgData name="Tal Yaron" userId="44b31bd3f5f414c7" providerId="LiveId" clId="{5DE5A189-48E5-4FFB-B790-B9F9378E0AB8}" dt="2022-05-11T07:28:10.818" v="413" actId="26606"/>
          <ac:grpSpMkLst>
            <pc:docMk/>
            <pc:sldMk cId="4193560786" sldId="261"/>
            <ac:grpSpMk id="9" creationId="{6CC7770B-E4E1-42D6-9437-DAA4A3A9E659}"/>
          </ac:grpSpMkLst>
        </pc:grpChg>
        <pc:grpChg chg="add del">
          <ac:chgData name="Tal Yaron" userId="44b31bd3f5f414c7" providerId="LiveId" clId="{5DE5A189-48E5-4FFB-B790-B9F9378E0AB8}" dt="2022-05-11T08:55:16.060" v="433"/>
          <ac:grpSpMkLst>
            <pc:docMk/>
            <pc:sldMk cId="4193560786" sldId="261"/>
            <ac:grpSpMk id="20" creationId="{6CC7770B-E4E1-42D6-9437-DAA4A3A9E659}"/>
          </ac:grpSpMkLst>
        </pc:grpChg>
      </pc:sldChg>
      <pc:sldChg chg="del">
        <pc:chgData name="Tal Yaron" userId="44b31bd3f5f414c7" providerId="LiveId" clId="{5DE5A189-48E5-4FFB-B790-B9F9378E0AB8}" dt="2022-05-11T06:57:26.325" v="0" actId="47"/>
        <pc:sldMkLst>
          <pc:docMk/>
          <pc:sldMk cId="693761813" sldId="262"/>
        </pc:sldMkLst>
      </pc:sldChg>
      <pc:sldChg chg="addSp delSp modSp new mod setBg">
        <pc:chgData name="Tal Yaron" userId="44b31bd3f5f414c7" providerId="LiveId" clId="{5DE5A189-48E5-4FFB-B790-B9F9378E0AB8}" dt="2022-05-11T08:56:19.831" v="462" actId="26606"/>
        <pc:sldMkLst>
          <pc:docMk/>
          <pc:sldMk cId="3881408940" sldId="262"/>
        </pc:sldMkLst>
        <pc:spChg chg="mod">
          <ac:chgData name="Tal Yaron" userId="44b31bd3f5f414c7" providerId="LiveId" clId="{5DE5A189-48E5-4FFB-B790-B9F9378E0AB8}" dt="2022-05-11T08:56:19.831" v="462" actId="26606"/>
          <ac:spMkLst>
            <pc:docMk/>
            <pc:sldMk cId="3881408940" sldId="262"/>
            <ac:spMk id="2" creationId="{0FDDC136-6844-FC6C-836A-AFE277173B88}"/>
          </ac:spMkLst>
        </pc:spChg>
        <pc:spChg chg="del mod">
          <ac:chgData name="Tal Yaron" userId="44b31bd3f5f414c7" providerId="LiveId" clId="{5DE5A189-48E5-4FFB-B790-B9F9378E0AB8}" dt="2022-05-11T08:56:19.831" v="462" actId="26606"/>
          <ac:spMkLst>
            <pc:docMk/>
            <pc:sldMk cId="3881408940" sldId="262"/>
            <ac:spMk id="3" creationId="{76EE11A7-F76E-8EED-541B-1D4CA28DFCA3}"/>
          </ac:spMkLst>
        </pc:spChg>
        <pc:spChg chg="del mod">
          <ac:chgData name="Tal Yaron" userId="44b31bd3f5f414c7" providerId="LiveId" clId="{5DE5A189-48E5-4FFB-B790-B9F9378E0AB8}" dt="2022-05-11T08:56:19.831" v="462" actId="26606"/>
          <ac:spMkLst>
            <pc:docMk/>
            <pc:sldMk cId="3881408940" sldId="262"/>
            <ac:spMk id="4" creationId="{4A783098-7F2D-27F8-6528-8AB321532A94}"/>
          </ac:spMkLst>
        </pc:spChg>
        <pc:picChg chg="add">
          <ac:chgData name="Tal Yaron" userId="44b31bd3f5f414c7" providerId="LiveId" clId="{5DE5A189-48E5-4FFB-B790-B9F9378E0AB8}" dt="2022-05-11T08:56:19.831" v="462" actId="26606"/>
          <ac:picMkLst>
            <pc:docMk/>
            <pc:sldMk cId="3881408940" sldId="262"/>
            <ac:picMk id="6" creationId="{132FA0CF-D824-0C11-15A9-0A9A02C18EC6}"/>
          </ac:picMkLst>
        </pc:picChg>
      </pc:sldChg>
      <pc:sldChg chg="addSp delSp modSp new mod modClrScheme modAnim chgLayout">
        <pc:chgData name="Tal Yaron" userId="44b31bd3f5f414c7" providerId="LiveId" clId="{5DE5A189-48E5-4FFB-B790-B9F9378E0AB8}" dt="2022-05-11T09:03:39.131" v="558"/>
        <pc:sldMkLst>
          <pc:docMk/>
          <pc:sldMk cId="3595164790" sldId="263"/>
        </pc:sldMkLst>
        <pc:spChg chg="del mod ord">
          <ac:chgData name="Tal Yaron" userId="44b31bd3f5f414c7" providerId="LiveId" clId="{5DE5A189-48E5-4FFB-B790-B9F9378E0AB8}" dt="2022-05-11T08:56:38.009" v="465" actId="700"/>
          <ac:spMkLst>
            <pc:docMk/>
            <pc:sldMk cId="3595164790" sldId="263"/>
            <ac:spMk id="2" creationId="{9AEACC08-FC1A-86F6-DC70-DD3BABD010D5}"/>
          </ac:spMkLst>
        </pc:spChg>
        <pc:spChg chg="del mod ord">
          <ac:chgData name="Tal Yaron" userId="44b31bd3f5f414c7" providerId="LiveId" clId="{5DE5A189-48E5-4FFB-B790-B9F9378E0AB8}" dt="2022-05-11T08:56:38.009" v="465" actId="700"/>
          <ac:spMkLst>
            <pc:docMk/>
            <pc:sldMk cId="3595164790" sldId="263"/>
            <ac:spMk id="3" creationId="{CE63ECDC-C98C-6C78-FB3D-99C78425FD86}"/>
          </ac:spMkLst>
        </pc:spChg>
        <pc:spChg chg="del">
          <ac:chgData name="Tal Yaron" userId="44b31bd3f5f414c7" providerId="LiveId" clId="{5DE5A189-48E5-4FFB-B790-B9F9378E0AB8}" dt="2022-05-11T08:56:38.009" v="465" actId="700"/>
          <ac:spMkLst>
            <pc:docMk/>
            <pc:sldMk cId="3595164790" sldId="263"/>
            <ac:spMk id="4" creationId="{CFF5C279-9919-E43F-4FCE-5A3EB5BFBC92}"/>
          </ac:spMkLst>
        </pc:spChg>
        <pc:spChg chg="add mod ord">
          <ac:chgData name="Tal Yaron" userId="44b31bd3f5f414c7" providerId="LiveId" clId="{5DE5A189-48E5-4FFB-B790-B9F9378E0AB8}" dt="2022-05-11T08:57:24.583" v="513" actId="20577"/>
          <ac:spMkLst>
            <pc:docMk/>
            <pc:sldMk cId="3595164790" sldId="263"/>
            <ac:spMk id="5" creationId="{49D9DAE0-46CD-9318-B778-7CF2F5307373}"/>
          </ac:spMkLst>
        </pc:spChg>
        <pc:spChg chg="add del mod ord">
          <ac:chgData name="Tal Yaron" userId="44b31bd3f5f414c7" providerId="LiveId" clId="{5DE5A189-48E5-4FFB-B790-B9F9378E0AB8}" dt="2022-05-11T08:57:05.167" v="466" actId="478"/>
          <ac:spMkLst>
            <pc:docMk/>
            <pc:sldMk cId="3595164790" sldId="263"/>
            <ac:spMk id="6" creationId="{1C81E14C-EC34-04CE-FD5D-10BD9DD9E14C}"/>
          </ac:spMkLst>
        </pc:spChg>
        <pc:spChg chg="add del mod">
          <ac:chgData name="Tal Yaron" userId="44b31bd3f5f414c7" providerId="LiveId" clId="{5DE5A189-48E5-4FFB-B790-B9F9378E0AB8}" dt="2022-05-11T08:58:26.177" v="528" actId="478"/>
          <ac:spMkLst>
            <pc:docMk/>
            <pc:sldMk cId="3595164790" sldId="263"/>
            <ac:spMk id="9" creationId="{43146447-4C18-2F04-E5F9-D8D814A75765}"/>
          </ac:spMkLst>
        </pc:spChg>
        <pc:spChg chg="add mod">
          <ac:chgData name="Tal Yaron" userId="44b31bd3f5f414c7" providerId="LiveId" clId="{5DE5A189-48E5-4FFB-B790-B9F9378E0AB8}" dt="2022-05-11T09:00:22.072" v="551" actId="1076"/>
          <ac:spMkLst>
            <pc:docMk/>
            <pc:sldMk cId="3595164790" sldId="263"/>
            <ac:spMk id="22" creationId="{1A63CAEC-D229-DB30-0832-3FCFDC86D878}"/>
          </ac:spMkLst>
        </pc:spChg>
        <pc:picChg chg="add mod modCrop">
          <ac:chgData name="Tal Yaron" userId="44b31bd3f5f414c7" providerId="LiveId" clId="{5DE5A189-48E5-4FFB-B790-B9F9378E0AB8}" dt="2022-05-11T09:03:24.550" v="556" actId="1076"/>
          <ac:picMkLst>
            <pc:docMk/>
            <pc:sldMk cId="3595164790" sldId="263"/>
            <ac:picMk id="3" creationId="{4F7D433E-EC9E-7A65-DE85-4E15B872676E}"/>
          </ac:picMkLst>
        </pc:picChg>
        <pc:picChg chg="add mod">
          <ac:chgData name="Tal Yaron" userId="44b31bd3f5f414c7" providerId="LiveId" clId="{5DE5A189-48E5-4FFB-B790-B9F9378E0AB8}" dt="2022-05-11T08:57:35.452" v="517" actId="14100"/>
          <ac:picMkLst>
            <pc:docMk/>
            <pc:sldMk cId="3595164790" sldId="263"/>
            <ac:picMk id="7" creationId="{0016E0A8-DCDF-B53E-9E13-DD009CFC0DCA}"/>
          </ac:picMkLst>
        </pc:picChg>
        <pc:picChg chg="add mod">
          <ac:chgData name="Tal Yaron" userId="44b31bd3f5f414c7" providerId="LiveId" clId="{5DE5A189-48E5-4FFB-B790-B9F9378E0AB8}" dt="2022-05-11T08:58:52.745" v="537" actId="1076"/>
          <ac:picMkLst>
            <pc:docMk/>
            <pc:sldMk cId="3595164790" sldId="263"/>
            <ac:picMk id="8" creationId="{85CEA143-3563-6531-8426-0E386E6F023A}"/>
          </ac:picMkLst>
        </pc:picChg>
        <pc:cxnChg chg="add mod">
          <ac:chgData name="Tal Yaron" userId="44b31bd3f5f414c7" providerId="LiveId" clId="{5DE5A189-48E5-4FFB-B790-B9F9378E0AB8}" dt="2022-05-11T08:58:32.356" v="530" actId="1076"/>
          <ac:cxnSpMkLst>
            <pc:docMk/>
            <pc:sldMk cId="3595164790" sldId="263"/>
            <ac:cxnSpMk id="11" creationId="{1B4A5A50-8381-65AB-6224-A43EF2129176}"/>
          </ac:cxnSpMkLst>
        </pc:cxnChg>
        <pc:cxnChg chg="add mod">
          <ac:chgData name="Tal Yaron" userId="44b31bd3f5f414c7" providerId="LiveId" clId="{5DE5A189-48E5-4FFB-B790-B9F9378E0AB8}" dt="2022-05-11T08:58:36.159" v="531" actId="14100"/>
          <ac:cxnSpMkLst>
            <pc:docMk/>
            <pc:sldMk cId="3595164790" sldId="263"/>
            <ac:cxnSpMk id="12" creationId="{5C0634EB-BCD0-F7DD-4DF3-0584AA82F26D}"/>
          </ac:cxnSpMkLst>
        </pc:cxnChg>
        <pc:cxnChg chg="add mod">
          <ac:chgData name="Tal Yaron" userId="44b31bd3f5f414c7" providerId="LiveId" clId="{5DE5A189-48E5-4FFB-B790-B9F9378E0AB8}" dt="2022-05-11T08:58:42.674" v="533" actId="14100"/>
          <ac:cxnSpMkLst>
            <pc:docMk/>
            <pc:sldMk cId="3595164790" sldId="263"/>
            <ac:cxnSpMk id="16" creationId="{2EF289F3-5518-2966-6128-5BA03074E2C8}"/>
          </ac:cxnSpMkLst>
        </pc:cxnChg>
        <pc:cxnChg chg="add mod">
          <ac:chgData name="Tal Yaron" userId="44b31bd3f5f414c7" providerId="LiveId" clId="{5DE5A189-48E5-4FFB-B790-B9F9378E0AB8}" dt="2022-05-11T08:58:48.497" v="535" actId="1076"/>
          <ac:cxnSpMkLst>
            <pc:docMk/>
            <pc:sldMk cId="3595164790" sldId="263"/>
            <ac:cxnSpMk id="21" creationId="{710D8A7D-B3AC-9F64-A5C0-D30D3D7B2A03}"/>
          </ac:cxnSpMkLst>
        </pc:cxnChg>
      </pc:sldChg>
      <pc:sldChg chg="del">
        <pc:chgData name="Tal Yaron" userId="44b31bd3f5f414c7" providerId="LiveId" clId="{5DE5A189-48E5-4FFB-B790-B9F9378E0AB8}" dt="2022-05-11T06:57:26.325" v="0" actId="47"/>
        <pc:sldMkLst>
          <pc:docMk/>
          <pc:sldMk cId="3643561902" sldId="263"/>
        </pc:sldMkLst>
      </pc:sldChg>
      <pc:sldChg chg="addSp modSp add mod modAnim">
        <pc:chgData name="Tal Yaron" userId="44b31bd3f5f414c7" providerId="LiveId" clId="{5DE5A189-48E5-4FFB-B790-B9F9378E0AB8}" dt="2022-05-11T09:05:11.795" v="576" actId="20577"/>
        <pc:sldMkLst>
          <pc:docMk/>
          <pc:sldMk cId="2027397191" sldId="264"/>
        </pc:sldMkLst>
        <pc:spChg chg="add mod">
          <ac:chgData name="Tal Yaron" userId="44b31bd3f5f414c7" providerId="LiveId" clId="{5DE5A189-48E5-4FFB-B790-B9F9378E0AB8}" dt="2022-05-11T09:05:11.795" v="576" actId="20577"/>
          <ac:spMkLst>
            <pc:docMk/>
            <pc:sldMk cId="2027397191" sldId="264"/>
            <ac:spMk id="24" creationId="{487742D6-DA96-9D09-7B25-4AE1C58F581D}"/>
          </ac:spMkLst>
        </pc:spChg>
        <pc:picChg chg="mod">
          <ac:chgData name="Tal Yaron" userId="44b31bd3f5f414c7" providerId="LiveId" clId="{5DE5A189-48E5-4FFB-B790-B9F9378E0AB8}" dt="2022-05-11T09:04:03.565" v="560" actId="1076"/>
          <ac:picMkLst>
            <pc:docMk/>
            <pc:sldMk cId="2027397191" sldId="264"/>
            <ac:picMk id="3" creationId="{4F7D433E-EC9E-7A65-DE85-4E15B872676E}"/>
          </ac:picMkLst>
        </pc:picChg>
        <pc:cxnChg chg="add mod">
          <ac:chgData name="Tal Yaron" userId="44b31bd3f5f414c7" providerId="LiveId" clId="{5DE5A189-48E5-4FFB-B790-B9F9378E0AB8}" dt="2022-05-11T09:04:18.313" v="561"/>
          <ac:cxnSpMkLst>
            <pc:docMk/>
            <pc:sldMk cId="2027397191" sldId="264"/>
            <ac:cxnSpMk id="13" creationId="{71051F1C-E9B5-0F19-8A9B-00AC89D4FFAA}"/>
          </ac:cxnSpMkLst>
        </pc:cxnChg>
        <pc:cxnChg chg="add mod">
          <ac:chgData name="Tal Yaron" userId="44b31bd3f5f414c7" providerId="LiveId" clId="{5DE5A189-48E5-4FFB-B790-B9F9378E0AB8}" dt="2022-05-11T09:04:18.313" v="561"/>
          <ac:cxnSpMkLst>
            <pc:docMk/>
            <pc:sldMk cId="2027397191" sldId="264"/>
            <ac:cxnSpMk id="14" creationId="{E2593B8F-EC22-9B24-C227-0BB4D5DC08A2}"/>
          </ac:cxnSpMkLst>
        </pc:cxnChg>
        <pc:cxnChg chg="add mod">
          <ac:chgData name="Tal Yaron" userId="44b31bd3f5f414c7" providerId="LiveId" clId="{5DE5A189-48E5-4FFB-B790-B9F9378E0AB8}" dt="2022-05-11T09:04:18.313" v="561"/>
          <ac:cxnSpMkLst>
            <pc:docMk/>
            <pc:sldMk cId="2027397191" sldId="264"/>
            <ac:cxnSpMk id="15" creationId="{2400E435-C773-4192-246E-0A545073A6DA}"/>
          </ac:cxnSpMkLst>
        </pc:cxnChg>
        <pc:cxnChg chg="add mod">
          <ac:chgData name="Tal Yaron" userId="44b31bd3f5f414c7" providerId="LiveId" clId="{5DE5A189-48E5-4FFB-B790-B9F9378E0AB8}" dt="2022-05-11T09:04:18.313" v="561"/>
          <ac:cxnSpMkLst>
            <pc:docMk/>
            <pc:sldMk cId="2027397191" sldId="264"/>
            <ac:cxnSpMk id="17" creationId="{92825318-55F5-068B-A33D-2AD1246BCDD0}"/>
          </ac:cxnSpMkLst>
        </pc:cxnChg>
        <pc:cxnChg chg="add mod">
          <ac:chgData name="Tal Yaron" userId="44b31bd3f5f414c7" providerId="LiveId" clId="{5DE5A189-48E5-4FFB-B790-B9F9378E0AB8}" dt="2022-05-11T09:04:18.987" v="562"/>
          <ac:cxnSpMkLst>
            <pc:docMk/>
            <pc:sldMk cId="2027397191" sldId="264"/>
            <ac:cxnSpMk id="18" creationId="{A5F608C4-2610-3F34-8B8D-ED2960CB3A6A}"/>
          </ac:cxnSpMkLst>
        </pc:cxnChg>
        <pc:cxnChg chg="add mod">
          <ac:chgData name="Tal Yaron" userId="44b31bd3f5f414c7" providerId="LiveId" clId="{5DE5A189-48E5-4FFB-B790-B9F9378E0AB8}" dt="2022-05-11T09:04:18.987" v="562"/>
          <ac:cxnSpMkLst>
            <pc:docMk/>
            <pc:sldMk cId="2027397191" sldId="264"/>
            <ac:cxnSpMk id="19" creationId="{02E327BE-D57C-242A-0474-C1A710368536}"/>
          </ac:cxnSpMkLst>
        </pc:cxnChg>
        <pc:cxnChg chg="add mod">
          <ac:chgData name="Tal Yaron" userId="44b31bd3f5f414c7" providerId="LiveId" clId="{5DE5A189-48E5-4FFB-B790-B9F9378E0AB8}" dt="2022-05-11T09:04:18.987" v="562"/>
          <ac:cxnSpMkLst>
            <pc:docMk/>
            <pc:sldMk cId="2027397191" sldId="264"/>
            <ac:cxnSpMk id="20" creationId="{286EBDF2-B909-1036-DE35-81F7F159504F}"/>
          </ac:cxnSpMkLst>
        </pc:cxnChg>
        <pc:cxnChg chg="add mod">
          <ac:chgData name="Tal Yaron" userId="44b31bd3f5f414c7" providerId="LiveId" clId="{5DE5A189-48E5-4FFB-B790-B9F9378E0AB8}" dt="2022-05-11T09:04:18.987" v="562"/>
          <ac:cxnSpMkLst>
            <pc:docMk/>
            <pc:sldMk cId="2027397191" sldId="264"/>
            <ac:cxnSpMk id="23" creationId="{5DF2EC4D-A7C4-2363-85BB-9124CE05282D}"/>
          </ac:cxnSpMkLst>
        </pc:cxnChg>
      </pc:sldChg>
      <pc:sldChg chg="del">
        <pc:chgData name="Tal Yaron" userId="44b31bd3f5f414c7" providerId="LiveId" clId="{5DE5A189-48E5-4FFB-B790-B9F9378E0AB8}" dt="2022-05-11T06:57:26.325" v="0" actId="47"/>
        <pc:sldMkLst>
          <pc:docMk/>
          <pc:sldMk cId="3763872749" sldId="264"/>
        </pc:sldMkLst>
      </pc:sldChg>
      <pc:sldChg chg="addSp modSp add mod ord modAnim">
        <pc:chgData name="Tal Yaron" userId="44b31bd3f5f414c7" providerId="LiveId" clId="{5DE5A189-48E5-4FFB-B790-B9F9378E0AB8}" dt="2022-05-11T09:09:39.911" v="644" actId="14100"/>
        <pc:sldMkLst>
          <pc:docMk/>
          <pc:sldMk cId="1052554539" sldId="265"/>
        </pc:sldMkLst>
        <pc:spChg chg="add mod">
          <ac:chgData name="Tal Yaron" userId="44b31bd3f5f414c7" providerId="LiveId" clId="{5DE5A189-48E5-4FFB-B790-B9F9378E0AB8}" dt="2022-05-11T09:06:13.584" v="608" actId="1076"/>
          <ac:spMkLst>
            <pc:docMk/>
            <pc:sldMk cId="1052554539" sldId="265"/>
            <ac:spMk id="2" creationId="{5E5ABCD8-7F70-AB8A-E189-374F40B02095}"/>
          </ac:spMkLst>
        </pc:spChg>
        <pc:spChg chg="add mod">
          <ac:chgData name="Tal Yaron" userId="44b31bd3f5f414c7" providerId="LiveId" clId="{5DE5A189-48E5-4FFB-B790-B9F9378E0AB8}" dt="2022-05-11T09:09:02.481" v="641" actId="20577"/>
          <ac:spMkLst>
            <pc:docMk/>
            <pc:sldMk cId="1052554539" sldId="265"/>
            <ac:spMk id="13" creationId="{8AF28994-04E7-9AEB-8FC9-26B9C1032550}"/>
          </ac:spMkLst>
        </pc:spChg>
        <pc:picChg chg="mod">
          <ac:chgData name="Tal Yaron" userId="44b31bd3f5f414c7" providerId="LiveId" clId="{5DE5A189-48E5-4FFB-B790-B9F9378E0AB8}" dt="2022-05-11T09:07:17.843" v="619" actId="1076"/>
          <ac:picMkLst>
            <pc:docMk/>
            <pc:sldMk cId="1052554539" sldId="265"/>
            <ac:picMk id="3" creationId="{4F7D433E-EC9E-7A65-DE85-4E15B872676E}"/>
          </ac:picMkLst>
        </pc:picChg>
        <pc:cxnChg chg="mod">
          <ac:chgData name="Tal Yaron" userId="44b31bd3f5f414c7" providerId="LiveId" clId="{5DE5A189-48E5-4FFB-B790-B9F9378E0AB8}" dt="2022-05-11T09:08:56.264" v="627" actId="14100"/>
          <ac:cxnSpMkLst>
            <pc:docMk/>
            <pc:sldMk cId="1052554539" sldId="265"/>
            <ac:cxnSpMk id="11" creationId="{1B4A5A50-8381-65AB-6224-A43EF2129176}"/>
          </ac:cxnSpMkLst>
        </pc:cxnChg>
        <pc:cxnChg chg="mod">
          <ac:chgData name="Tal Yaron" userId="44b31bd3f5f414c7" providerId="LiveId" clId="{5DE5A189-48E5-4FFB-B790-B9F9378E0AB8}" dt="2022-05-11T09:08:24.729" v="623" actId="14100"/>
          <ac:cxnSpMkLst>
            <pc:docMk/>
            <pc:sldMk cId="1052554539" sldId="265"/>
            <ac:cxnSpMk id="12" creationId="{5C0634EB-BCD0-F7DD-4DF3-0584AA82F26D}"/>
          </ac:cxnSpMkLst>
        </pc:cxnChg>
        <pc:cxnChg chg="add mod">
          <ac:chgData name="Tal Yaron" userId="44b31bd3f5f414c7" providerId="LiveId" clId="{5DE5A189-48E5-4FFB-B790-B9F9378E0AB8}" dt="2022-05-11T09:06:52.947" v="615" actId="693"/>
          <ac:cxnSpMkLst>
            <pc:docMk/>
            <pc:sldMk cId="1052554539" sldId="265"/>
            <ac:cxnSpMk id="14" creationId="{994455ED-17FD-DFB8-2CC7-F3BE0BE2DC6F}"/>
          </ac:cxnSpMkLst>
        </pc:cxnChg>
        <pc:cxnChg chg="mod">
          <ac:chgData name="Tal Yaron" userId="44b31bd3f5f414c7" providerId="LiveId" clId="{5DE5A189-48E5-4FFB-B790-B9F9378E0AB8}" dt="2022-05-11T09:08:29.535" v="624" actId="14100"/>
          <ac:cxnSpMkLst>
            <pc:docMk/>
            <pc:sldMk cId="1052554539" sldId="265"/>
            <ac:cxnSpMk id="16" creationId="{2EF289F3-5518-2966-6128-5BA03074E2C8}"/>
          </ac:cxnSpMkLst>
        </pc:cxnChg>
        <pc:cxnChg chg="add mod">
          <ac:chgData name="Tal Yaron" userId="44b31bd3f5f414c7" providerId="LiveId" clId="{5DE5A189-48E5-4FFB-B790-B9F9378E0AB8}" dt="2022-05-11T09:09:39.911" v="644" actId="14100"/>
          <ac:cxnSpMkLst>
            <pc:docMk/>
            <pc:sldMk cId="1052554539" sldId="265"/>
            <ac:cxnSpMk id="24" creationId="{B25C29A0-17A0-50BF-E3A5-4B5DD86E3974}"/>
          </ac:cxnSpMkLst>
        </pc:cxnChg>
      </pc:sldChg>
      <pc:sldChg chg="del">
        <pc:chgData name="Tal Yaron" userId="44b31bd3f5f414c7" providerId="LiveId" clId="{5DE5A189-48E5-4FFB-B790-B9F9378E0AB8}" dt="2022-05-11T06:57:26.325" v="0" actId="47"/>
        <pc:sldMkLst>
          <pc:docMk/>
          <pc:sldMk cId="3241371143" sldId="265"/>
        </pc:sldMkLst>
      </pc:sldChg>
      <pc:sldChg chg="del">
        <pc:chgData name="Tal Yaron" userId="44b31bd3f5f414c7" providerId="LiveId" clId="{5DE5A189-48E5-4FFB-B790-B9F9378E0AB8}" dt="2022-05-11T06:57:26.325" v="0" actId="47"/>
        <pc:sldMkLst>
          <pc:docMk/>
          <pc:sldMk cId="1744928996" sldId="266"/>
        </pc:sldMkLst>
      </pc:sldChg>
      <pc:sldChg chg="del">
        <pc:chgData name="Tal Yaron" userId="44b31bd3f5f414c7" providerId="LiveId" clId="{5DE5A189-48E5-4FFB-B790-B9F9378E0AB8}" dt="2022-05-11T06:57:26.325" v="0" actId="47"/>
        <pc:sldMkLst>
          <pc:docMk/>
          <pc:sldMk cId="546541233" sldId="267"/>
        </pc:sldMkLst>
      </pc:sldChg>
      <pc:sldChg chg="del">
        <pc:chgData name="Tal Yaron" userId="44b31bd3f5f414c7" providerId="LiveId" clId="{5DE5A189-48E5-4FFB-B790-B9F9378E0AB8}" dt="2022-05-11T06:57:26.325" v="0" actId="47"/>
        <pc:sldMkLst>
          <pc:docMk/>
          <pc:sldMk cId="1625111183" sldId="268"/>
        </pc:sldMkLst>
      </pc:sldChg>
      <pc:sldChg chg="del">
        <pc:chgData name="Tal Yaron" userId="44b31bd3f5f414c7" providerId="LiveId" clId="{5DE5A189-48E5-4FFB-B790-B9F9378E0AB8}" dt="2022-05-11T06:57:26.325" v="0" actId="47"/>
        <pc:sldMkLst>
          <pc:docMk/>
          <pc:sldMk cId="3037956689" sldId="269"/>
        </pc:sldMkLst>
      </pc:sldChg>
      <pc:sldChg chg="del">
        <pc:chgData name="Tal Yaron" userId="44b31bd3f5f414c7" providerId="LiveId" clId="{5DE5A189-48E5-4FFB-B790-B9F9378E0AB8}" dt="2022-05-11T06:57:26.325" v="0" actId="47"/>
        <pc:sldMkLst>
          <pc:docMk/>
          <pc:sldMk cId="2661866445" sldId="270"/>
        </pc:sldMkLst>
      </pc:sldChg>
      <pc:sldChg chg="del">
        <pc:chgData name="Tal Yaron" userId="44b31bd3f5f414c7" providerId="LiveId" clId="{5DE5A189-48E5-4FFB-B790-B9F9378E0AB8}" dt="2022-05-11T06:57:26.325" v="0" actId="47"/>
        <pc:sldMkLst>
          <pc:docMk/>
          <pc:sldMk cId="1562261937" sldId="272"/>
        </pc:sldMkLst>
      </pc:sldChg>
      <pc:sldChg chg="del">
        <pc:chgData name="Tal Yaron" userId="44b31bd3f5f414c7" providerId="LiveId" clId="{5DE5A189-48E5-4FFB-B790-B9F9378E0AB8}" dt="2022-05-11T06:57:26.325" v="0" actId="47"/>
        <pc:sldMkLst>
          <pc:docMk/>
          <pc:sldMk cId="3717775693" sldId="273"/>
        </pc:sldMkLst>
      </pc:sldChg>
      <pc:sldChg chg="del">
        <pc:chgData name="Tal Yaron" userId="44b31bd3f5f414c7" providerId="LiveId" clId="{5DE5A189-48E5-4FFB-B790-B9F9378E0AB8}" dt="2022-05-11T06:57:26.325" v="0" actId="47"/>
        <pc:sldMkLst>
          <pc:docMk/>
          <pc:sldMk cId="2594809909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5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88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1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81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97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6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08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4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4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7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9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4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5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1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56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7.sv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71AE-91A1-42B6-83C8-65B7B07EF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738" y="685799"/>
            <a:ext cx="6159273" cy="2971801"/>
          </a:xfrm>
        </p:spPr>
        <p:txBody>
          <a:bodyPr>
            <a:normAutofit/>
          </a:bodyPr>
          <a:lstStyle/>
          <a:p>
            <a:r>
              <a:rPr lang="en-US" dirty="0"/>
              <a:t>Node JS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FCDE9-68B4-4235-81B9-8BDC218BD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5456" y="3843867"/>
            <a:ext cx="6167930" cy="1947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REST API &amp; async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E4B49EC-E2A4-46D0-A025-2FAFA775DF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9" r="32646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520AB8-6899-0769-E148-B89C8506BE8D}"/>
              </a:ext>
            </a:extLst>
          </p:cNvPr>
          <p:cNvSpPr txBox="1"/>
          <p:nvPr/>
        </p:nvSpPr>
        <p:spPr>
          <a:xfrm>
            <a:off x="1334295" y="504825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הדרכה: טל ירון</a:t>
            </a:r>
            <a:endParaRPr lang="en-IL" dirty="0"/>
          </a:p>
        </p:txBody>
      </p:sp>
      <p:pic>
        <p:nvPicPr>
          <p:cNvPr id="1026" name="Picture 2" descr="Node.js SVG Vector Logos - Vector Logo Zone">
            <a:extLst>
              <a:ext uri="{FF2B5EF4-FFF2-40B4-BE49-F238E27FC236}">
                <a16:creationId xmlns:a16="http://schemas.microsoft.com/office/drawing/2014/main" id="{68CE52F7-CB8C-44FC-2C54-B29D0E995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667" r="94750">
                        <a14:foregroundMark x1="48333" y1="51167" x2="45500" y2="58000"/>
                        <a14:foregroundMark x1="45500" y1="58000" x2="47417" y2="67833"/>
                        <a14:foregroundMark x1="47417" y1="67833" x2="52417" y2="68167"/>
                        <a14:foregroundMark x1="52417" y1="68167" x2="55083" y2="54500"/>
                        <a14:foregroundMark x1="55083" y1="54500" x2="55000" y2="35833"/>
                        <a14:foregroundMark x1="55000" y1="35833" x2="54000" y2="45167"/>
                        <a14:foregroundMark x1="54000" y1="45167" x2="50667" y2="50333"/>
                        <a14:foregroundMark x1="50667" y1="50333" x2="49083" y2="50833"/>
                        <a14:foregroundMark x1="47417" y1="51500" x2="45000" y2="65833"/>
                        <a14:foregroundMark x1="45000" y1="65833" x2="45417" y2="67833"/>
                        <a14:foregroundMark x1="44750" y1="56167" x2="44750" y2="56167"/>
                        <a14:foregroundMark x1="28000" y1="52833" x2="32833" y2="60500"/>
                        <a14:foregroundMark x1="32833" y1="60500" x2="31083" y2="50833"/>
                        <a14:foregroundMark x1="31083" y1="50833" x2="29417" y2="51167"/>
                        <a14:foregroundMark x1="73583" y1="52333" x2="67917" y2="51500"/>
                        <a14:foregroundMark x1="67917" y1="51500" x2="65667" y2="61833"/>
                        <a14:foregroundMark x1="65667" y1="61833" x2="68667" y2="69000"/>
                        <a14:foregroundMark x1="68667" y1="69000" x2="69083" y2="69500"/>
                        <a14:foregroundMark x1="69750" y1="58333" x2="69750" y2="58333"/>
                        <a14:foregroundMark x1="86250" y1="54000" x2="86750" y2="63667"/>
                        <a14:foregroundMark x1="86750" y1="63667" x2="85167" y2="70500"/>
                        <a14:foregroundMark x1="92917" y1="47333" x2="94833" y2="50167"/>
                        <a14:foregroundMark x1="93167" y1="55833" x2="91250" y2="53333"/>
                        <a14:foregroundMark x1="16583" y1="65167" x2="13917" y2="49833"/>
                        <a14:foregroundMark x1="13917" y1="49833" x2="8667" y2="49333"/>
                        <a14:foregroundMark x1="8667" y1="49333" x2="6000" y2="59167"/>
                        <a14:foregroundMark x1="6000" y1="59167" x2="5667" y2="6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7" y="5748879"/>
            <a:ext cx="1067857" cy="53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Server outline">
            <a:extLst>
              <a:ext uri="{FF2B5EF4-FFF2-40B4-BE49-F238E27FC236}">
                <a16:creationId xmlns:a16="http://schemas.microsoft.com/office/drawing/2014/main" id="{11F2437C-8E08-8491-859B-E3AB2367E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67856" y="4960382"/>
            <a:ext cx="914400" cy="914400"/>
          </a:xfrm>
          <a:prstGeom prst="rect">
            <a:avLst/>
          </a:prstGeom>
        </p:spPr>
      </p:pic>
      <p:pic>
        <p:nvPicPr>
          <p:cNvPr id="9" name="Graphic 8" descr="Monitor with solid fill">
            <a:extLst>
              <a:ext uri="{FF2B5EF4-FFF2-40B4-BE49-F238E27FC236}">
                <a16:creationId xmlns:a16="http://schemas.microsoft.com/office/drawing/2014/main" id="{97699678-92A3-E76A-5FFD-80A05CB5AF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90443" y="4985782"/>
            <a:ext cx="914400" cy="914400"/>
          </a:xfrm>
          <a:prstGeom prst="rect">
            <a:avLst/>
          </a:prstGeom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490AE8D7-FE25-32B9-AAD4-321FF66CBCE4}"/>
              </a:ext>
            </a:extLst>
          </p:cNvPr>
          <p:cNvSpPr/>
          <p:nvPr/>
        </p:nvSpPr>
        <p:spPr>
          <a:xfrm>
            <a:off x="6381750" y="5232916"/>
            <a:ext cx="1530350" cy="342384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849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lluminated server room panel">
            <a:extLst>
              <a:ext uri="{FF2B5EF4-FFF2-40B4-BE49-F238E27FC236}">
                <a16:creationId xmlns:a16="http://schemas.microsoft.com/office/drawing/2014/main" id="{69EE542B-2DFD-7AC7-7462-189C667EE1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12170" y="0"/>
            <a:ext cx="12192000" cy="685799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14E5E9C-3157-C32D-1C82-620CD8B0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001000" cy="8445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Server - client</a:t>
            </a:r>
          </a:p>
        </p:txBody>
      </p:sp>
      <p:pic>
        <p:nvPicPr>
          <p:cNvPr id="18" name="Graphic 17" descr="Server outline">
            <a:extLst>
              <a:ext uri="{FF2B5EF4-FFF2-40B4-BE49-F238E27FC236}">
                <a16:creationId xmlns:a16="http://schemas.microsoft.com/office/drawing/2014/main" id="{D20EE929-7536-B462-0C7F-BA38DB333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3867" y="2367680"/>
            <a:ext cx="1805145" cy="1805145"/>
          </a:xfrm>
          <a:prstGeom prst="rect">
            <a:avLst/>
          </a:prstGeom>
        </p:spPr>
      </p:pic>
      <p:pic>
        <p:nvPicPr>
          <p:cNvPr id="20" name="Graphic 19" descr="Monitor with solid fill">
            <a:extLst>
              <a:ext uri="{FF2B5EF4-FFF2-40B4-BE49-F238E27FC236}">
                <a16:creationId xmlns:a16="http://schemas.microsoft.com/office/drawing/2014/main" id="{4D715A1E-00AF-6B38-1918-4FF8C621B7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36510" y="2307727"/>
            <a:ext cx="1805145" cy="1805145"/>
          </a:xfrm>
          <a:prstGeom prst="rect">
            <a:avLst/>
          </a:prstGeom>
        </p:spPr>
      </p:pic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9B5D89A3-228A-4233-40E8-710C24D3799D}"/>
              </a:ext>
            </a:extLst>
          </p:cNvPr>
          <p:cNvSpPr/>
          <p:nvPr/>
        </p:nvSpPr>
        <p:spPr>
          <a:xfrm>
            <a:off x="4990305" y="2864214"/>
            <a:ext cx="3021111" cy="675911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0650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55B2-B104-D3C3-3EE7-ACE01A5E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1"/>
            <a:ext cx="3705269" cy="7556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Server - Public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3DF581-7895-901F-E295-F4A4E3B69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038" y="1790853"/>
            <a:ext cx="8014961" cy="44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2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CB27-E5B4-B8E1-B7D3-EEF6241F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The sever holds information for the clients</a:t>
            </a:r>
          </a:p>
        </p:txBody>
      </p:sp>
      <p:pic>
        <p:nvPicPr>
          <p:cNvPr id="20" name="Graphic 19" descr="Server outline">
            <a:extLst>
              <a:ext uri="{FF2B5EF4-FFF2-40B4-BE49-F238E27FC236}">
                <a16:creationId xmlns:a16="http://schemas.microsoft.com/office/drawing/2014/main" id="{F26CCCE9-52F8-CCD0-341E-0C1DF6814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6834" y="1874282"/>
            <a:ext cx="1745722" cy="1745722"/>
          </a:xfrm>
          <a:prstGeom prst="rect">
            <a:avLst/>
          </a:prstGeom>
        </p:spPr>
      </p:pic>
      <p:pic>
        <p:nvPicPr>
          <p:cNvPr id="21" name="Graphic 20" descr="Monitor with solid fill">
            <a:extLst>
              <a:ext uri="{FF2B5EF4-FFF2-40B4-BE49-F238E27FC236}">
                <a16:creationId xmlns:a16="http://schemas.microsoft.com/office/drawing/2014/main" id="{13581E31-679A-1014-1B6A-4FFE92960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5543" y="872067"/>
            <a:ext cx="914400" cy="914400"/>
          </a:xfrm>
          <a:prstGeom prst="rect">
            <a:avLst/>
          </a:prstGeom>
        </p:spPr>
      </p:pic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6E71ADD8-1958-46D9-6484-6431ACE9D87A}"/>
              </a:ext>
            </a:extLst>
          </p:cNvPr>
          <p:cNvSpPr/>
          <p:nvPr/>
        </p:nvSpPr>
        <p:spPr>
          <a:xfrm rot="20034717">
            <a:off x="3676650" y="1709238"/>
            <a:ext cx="1530350" cy="342384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6" name="Graphic 5" descr="Tablet with solid fill">
            <a:extLst>
              <a:ext uri="{FF2B5EF4-FFF2-40B4-BE49-F238E27FC236}">
                <a16:creationId xmlns:a16="http://schemas.microsoft.com/office/drawing/2014/main" id="{28EB3348-2762-BEAB-6BD1-868E50F663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7212" y="3546740"/>
            <a:ext cx="914400" cy="914400"/>
          </a:xfrm>
          <a:prstGeom prst="rect">
            <a:avLst/>
          </a:prstGeom>
        </p:spPr>
      </p:pic>
      <p:pic>
        <p:nvPicPr>
          <p:cNvPr id="8" name="Graphic 7" descr="Laptop outline">
            <a:extLst>
              <a:ext uri="{FF2B5EF4-FFF2-40B4-BE49-F238E27FC236}">
                <a16:creationId xmlns:a16="http://schemas.microsoft.com/office/drawing/2014/main" id="{A2F9C219-2D8A-38F2-DFEE-416F61E700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1229" y="2162044"/>
            <a:ext cx="914400" cy="914400"/>
          </a:xfrm>
          <a:prstGeom prst="rect">
            <a:avLst/>
          </a:prstGeom>
        </p:spPr>
      </p:pic>
      <p:pic>
        <p:nvPicPr>
          <p:cNvPr id="24" name="Graphic 23" descr="Smart Phone outline">
            <a:extLst>
              <a:ext uri="{FF2B5EF4-FFF2-40B4-BE49-F238E27FC236}">
                <a16:creationId xmlns:a16="http://schemas.microsoft.com/office/drawing/2014/main" id="{4E47E587-D639-9C96-356D-7DA223D7F6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86829" y="49549"/>
            <a:ext cx="914400" cy="914400"/>
          </a:xfrm>
          <a:prstGeom prst="rect">
            <a:avLst/>
          </a:prstGeom>
        </p:spPr>
      </p:pic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73684BDA-FB7B-B017-FB07-0AB908763E73}"/>
              </a:ext>
            </a:extLst>
          </p:cNvPr>
          <p:cNvSpPr/>
          <p:nvPr/>
        </p:nvSpPr>
        <p:spPr>
          <a:xfrm rot="21319248">
            <a:off x="3848920" y="2380396"/>
            <a:ext cx="1530350" cy="342384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696917AE-7DB1-06BB-C1F8-7B9D36DB80FC}"/>
              </a:ext>
            </a:extLst>
          </p:cNvPr>
          <p:cNvSpPr/>
          <p:nvPr/>
        </p:nvSpPr>
        <p:spPr>
          <a:xfrm rot="1420264">
            <a:off x="3657720" y="3238551"/>
            <a:ext cx="1530350" cy="342384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B69E0926-21CB-8DFC-48BA-1A24D4782C04}"/>
              </a:ext>
            </a:extLst>
          </p:cNvPr>
          <p:cNvSpPr/>
          <p:nvPr/>
        </p:nvSpPr>
        <p:spPr>
          <a:xfrm rot="19407616">
            <a:off x="3324431" y="1193599"/>
            <a:ext cx="1530350" cy="342384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9B6609-3BD0-802D-53CF-93BEEB990EA8}"/>
              </a:ext>
            </a:extLst>
          </p:cNvPr>
          <p:cNvSpPr txBox="1"/>
          <p:nvPr/>
        </p:nvSpPr>
        <p:spPr>
          <a:xfrm>
            <a:off x="6822016" y="3163847"/>
            <a:ext cx="361315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do they communicate?</a:t>
            </a:r>
            <a:endParaRPr lang="en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8F505D-971E-05DF-8CFC-13FC1FB6662F}"/>
              </a:ext>
            </a:extLst>
          </p:cNvPr>
          <p:cNvSpPr txBox="1"/>
          <p:nvPr/>
        </p:nvSpPr>
        <p:spPr>
          <a:xfrm>
            <a:off x="7301708" y="3796266"/>
            <a:ext cx="3613150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REST API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2669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mplex maths formulae on a blackboard">
            <a:extLst>
              <a:ext uri="{FF2B5EF4-FFF2-40B4-BE49-F238E27FC236}">
                <a16:creationId xmlns:a16="http://schemas.microsoft.com/office/drawing/2014/main" id="{132FA0CF-D824-0C11-15A9-0A9A02C18E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8208" b="4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DDC136-6844-FC6C-836A-AFE27717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Async await functions</a:t>
            </a:r>
          </a:p>
        </p:txBody>
      </p:sp>
    </p:spTree>
    <p:extLst>
      <p:ext uri="{BB962C8B-B14F-4D97-AF65-F5344CB8AC3E}">
        <p14:creationId xmlns:p14="http://schemas.microsoft.com/office/powerpoint/2010/main" val="388140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D9DAE0-46CD-9318-B778-7CF2F530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– server communication</a:t>
            </a:r>
            <a:endParaRPr lang="en-IL" dirty="0"/>
          </a:p>
        </p:txBody>
      </p:sp>
      <p:pic>
        <p:nvPicPr>
          <p:cNvPr id="7" name="Graphic 6" descr="Server outline">
            <a:extLst>
              <a:ext uri="{FF2B5EF4-FFF2-40B4-BE49-F238E27FC236}">
                <a16:creationId xmlns:a16="http://schemas.microsoft.com/office/drawing/2014/main" id="{0016E0A8-DCDF-B53E-9E13-DD009CFC0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6950" y="2981826"/>
            <a:ext cx="1680106" cy="1680106"/>
          </a:xfrm>
          <a:prstGeom prst="rect">
            <a:avLst/>
          </a:prstGeom>
        </p:spPr>
      </p:pic>
      <p:pic>
        <p:nvPicPr>
          <p:cNvPr id="8" name="Graphic 7" descr="Monitor with solid fill">
            <a:extLst>
              <a:ext uri="{FF2B5EF4-FFF2-40B4-BE49-F238E27FC236}">
                <a16:creationId xmlns:a16="http://schemas.microsoft.com/office/drawing/2014/main" id="{85CEA143-3563-6531-8426-0E386E6F0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95568" y="2291013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4A5A50-8381-65AB-6224-A43EF2129176}"/>
              </a:ext>
            </a:extLst>
          </p:cNvPr>
          <p:cNvCxnSpPr>
            <a:cxnSpLocks/>
          </p:cNvCxnSpPr>
          <p:nvPr/>
        </p:nvCxnSpPr>
        <p:spPr>
          <a:xfrm>
            <a:off x="8229600" y="2572008"/>
            <a:ext cx="0" cy="134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0634EB-BCD0-F7DD-4DF3-0584AA82F26D}"/>
              </a:ext>
            </a:extLst>
          </p:cNvPr>
          <p:cNvCxnSpPr>
            <a:cxnSpLocks/>
          </p:cNvCxnSpPr>
          <p:nvPr/>
        </p:nvCxnSpPr>
        <p:spPr>
          <a:xfrm flipH="1">
            <a:off x="4032250" y="3981450"/>
            <a:ext cx="419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F289F3-5518-2966-6128-5BA03074E2C8}"/>
              </a:ext>
            </a:extLst>
          </p:cNvPr>
          <p:cNvCxnSpPr>
            <a:cxnSpLocks/>
          </p:cNvCxnSpPr>
          <p:nvPr/>
        </p:nvCxnSpPr>
        <p:spPr>
          <a:xfrm>
            <a:off x="4032250" y="4179332"/>
            <a:ext cx="424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0D8A7D-B3AC-9F64-A5C0-D30D3D7B2A03}"/>
              </a:ext>
            </a:extLst>
          </p:cNvPr>
          <p:cNvCxnSpPr>
            <a:cxnSpLocks/>
          </p:cNvCxnSpPr>
          <p:nvPr/>
        </p:nvCxnSpPr>
        <p:spPr>
          <a:xfrm>
            <a:off x="8242300" y="4254758"/>
            <a:ext cx="0" cy="134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63CAEC-D229-DB30-0832-3FCFDC86D878}"/>
              </a:ext>
            </a:extLst>
          </p:cNvPr>
          <p:cNvSpPr txBox="1"/>
          <p:nvPr/>
        </p:nvSpPr>
        <p:spPr>
          <a:xfrm>
            <a:off x="8342380" y="235863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7D433E-EC9E-7A65-DE85-4E15B87267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680" t="3239"/>
          <a:stretch/>
        </p:blipFill>
        <p:spPr>
          <a:xfrm>
            <a:off x="8450387" y="3679004"/>
            <a:ext cx="2735378" cy="28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6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D9DAE0-46CD-9318-B778-7CF2F530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– server communication</a:t>
            </a:r>
            <a:endParaRPr lang="en-IL" dirty="0"/>
          </a:p>
        </p:txBody>
      </p:sp>
      <p:pic>
        <p:nvPicPr>
          <p:cNvPr id="7" name="Graphic 6" descr="Server outline">
            <a:extLst>
              <a:ext uri="{FF2B5EF4-FFF2-40B4-BE49-F238E27FC236}">
                <a16:creationId xmlns:a16="http://schemas.microsoft.com/office/drawing/2014/main" id="{0016E0A8-DCDF-B53E-9E13-DD009CFC0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6950" y="2981826"/>
            <a:ext cx="1680106" cy="1680106"/>
          </a:xfrm>
          <a:prstGeom prst="rect">
            <a:avLst/>
          </a:prstGeom>
        </p:spPr>
      </p:pic>
      <p:pic>
        <p:nvPicPr>
          <p:cNvPr id="8" name="Graphic 7" descr="Monitor with solid fill">
            <a:extLst>
              <a:ext uri="{FF2B5EF4-FFF2-40B4-BE49-F238E27FC236}">
                <a16:creationId xmlns:a16="http://schemas.microsoft.com/office/drawing/2014/main" id="{85CEA143-3563-6531-8426-0E386E6F0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95568" y="2291013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4A5A50-8381-65AB-6224-A43EF2129176}"/>
              </a:ext>
            </a:extLst>
          </p:cNvPr>
          <p:cNvCxnSpPr>
            <a:cxnSpLocks/>
          </p:cNvCxnSpPr>
          <p:nvPr/>
        </p:nvCxnSpPr>
        <p:spPr>
          <a:xfrm>
            <a:off x="8229600" y="2572008"/>
            <a:ext cx="0" cy="134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0634EB-BCD0-F7DD-4DF3-0584AA82F26D}"/>
              </a:ext>
            </a:extLst>
          </p:cNvPr>
          <p:cNvCxnSpPr>
            <a:cxnSpLocks/>
          </p:cNvCxnSpPr>
          <p:nvPr/>
        </p:nvCxnSpPr>
        <p:spPr>
          <a:xfrm flipH="1">
            <a:off x="4032250" y="3981450"/>
            <a:ext cx="419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F289F3-5518-2966-6128-5BA03074E2C8}"/>
              </a:ext>
            </a:extLst>
          </p:cNvPr>
          <p:cNvCxnSpPr>
            <a:cxnSpLocks/>
          </p:cNvCxnSpPr>
          <p:nvPr/>
        </p:nvCxnSpPr>
        <p:spPr>
          <a:xfrm>
            <a:off x="4032250" y="4179332"/>
            <a:ext cx="424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0D8A7D-B3AC-9F64-A5C0-D30D3D7B2A03}"/>
              </a:ext>
            </a:extLst>
          </p:cNvPr>
          <p:cNvCxnSpPr>
            <a:cxnSpLocks/>
          </p:cNvCxnSpPr>
          <p:nvPr/>
        </p:nvCxnSpPr>
        <p:spPr>
          <a:xfrm>
            <a:off x="8242300" y="4254758"/>
            <a:ext cx="0" cy="134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63CAEC-D229-DB30-0832-3FCFDC86D878}"/>
              </a:ext>
            </a:extLst>
          </p:cNvPr>
          <p:cNvSpPr txBox="1"/>
          <p:nvPr/>
        </p:nvSpPr>
        <p:spPr>
          <a:xfrm>
            <a:off x="8342380" y="235863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7D433E-EC9E-7A65-DE85-4E15B87267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680" t="3239"/>
          <a:stretch/>
        </p:blipFill>
        <p:spPr>
          <a:xfrm>
            <a:off x="9244137" y="3695701"/>
            <a:ext cx="2735378" cy="28574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051F1C-E9B5-0F19-8A9B-00AC89D4FFAA}"/>
              </a:ext>
            </a:extLst>
          </p:cNvPr>
          <p:cNvCxnSpPr>
            <a:cxnSpLocks/>
          </p:cNvCxnSpPr>
          <p:nvPr/>
        </p:nvCxnSpPr>
        <p:spPr>
          <a:xfrm>
            <a:off x="8382000" y="2724408"/>
            <a:ext cx="0" cy="134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593B8F-EC22-9B24-C227-0BB4D5DC08A2}"/>
              </a:ext>
            </a:extLst>
          </p:cNvPr>
          <p:cNvCxnSpPr>
            <a:cxnSpLocks/>
          </p:cNvCxnSpPr>
          <p:nvPr/>
        </p:nvCxnSpPr>
        <p:spPr>
          <a:xfrm flipH="1">
            <a:off x="4184650" y="4133850"/>
            <a:ext cx="419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00E435-C773-4192-246E-0A545073A6DA}"/>
              </a:ext>
            </a:extLst>
          </p:cNvPr>
          <p:cNvCxnSpPr>
            <a:cxnSpLocks/>
          </p:cNvCxnSpPr>
          <p:nvPr/>
        </p:nvCxnSpPr>
        <p:spPr>
          <a:xfrm>
            <a:off x="4184650" y="4331732"/>
            <a:ext cx="424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825318-55F5-068B-A33D-2AD1246BCDD0}"/>
              </a:ext>
            </a:extLst>
          </p:cNvPr>
          <p:cNvCxnSpPr>
            <a:cxnSpLocks/>
          </p:cNvCxnSpPr>
          <p:nvPr/>
        </p:nvCxnSpPr>
        <p:spPr>
          <a:xfrm>
            <a:off x="8394700" y="4407158"/>
            <a:ext cx="0" cy="134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F608C4-2610-3F34-8B8D-ED2960CB3A6A}"/>
              </a:ext>
            </a:extLst>
          </p:cNvPr>
          <p:cNvCxnSpPr>
            <a:cxnSpLocks/>
          </p:cNvCxnSpPr>
          <p:nvPr/>
        </p:nvCxnSpPr>
        <p:spPr>
          <a:xfrm>
            <a:off x="8534400" y="2876808"/>
            <a:ext cx="0" cy="134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E327BE-D57C-242A-0474-C1A710368536}"/>
              </a:ext>
            </a:extLst>
          </p:cNvPr>
          <p:cNvCxnSpPr>
            <a:cxnSpLocks/>
          </p:cNvCxnSpPr>
          <p:nvPr/>
        </p:nvCxnSpPr>
        <p:spPr>
          <a:xfrm flipH="1">
            <a:off x="4337050" y="4286250"/>
            <a:ext cx="419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6EBDF2-B909-1036-DE35-81F7F159504F}"/>
              </a:ext>
            </a:extLst>
          </p:cNvPr>
          <p:cNvCxnSpPr>
            <a:cxnSpLocks/>
          </p:cNvCxnSpPr>
          <p:nvPr/>
        </p:nvCxnSpPr>
        <p:spPr>
          <a:xfrm>
            <a:off x="4337050" y="4484132"/>
            <a:ext cx="424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F2EC4D-A7C4-2363-85BB-9124CE05282D}"/>
              </a:ext>
            </a:extLst>
          </p:cNvPr>
          <p:cNvCxnSpPr>
            <a:cxnSpLocks/>
          </p:cNvCxnSpPr>
          <p:nvPr/>
        </p:nvCxnSpPr>
        <p:spPr>
          <a:xfrm>
            <a:off x="8547100" y="4559558"/>
            <a:ext cx="0" cy="134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7742D6-DA96-9D09-7B25-4AE1C58F581D}"/>
              </a:ext>
            </a:extLst>
          </p:cNvPr>
          <p:cNvSpPr txBox="1"/>
          <p:nvPr/>
        </p:nvSpPr>
        <p:spPr>
          <a:xfrm>
            <a:off x="8847233" y="2878693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 thread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2739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D9DAE0-46CD-9318-B778-7CF2F530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– server communication</a:t>
            </a:r>
            <a:endParaRPr lang="en-IL" dirty="0"/>
          </a:p>
        </p:txBody>
      </p:sp>
      <p:pic>
        <p:nvPicPr>
          <p:cNvPr id="7" name="Graphic 6" descr="Server outline">
            <a:extLst>
              <a:ext uri="{FF2B5EF4-FFF2-40B4-BE49-F238E27FC236}">
                <a16:creationId xmlns:a16="http://schemas.microsoft.com/office/drawing/2014/main" id="{0016E0A8-DCDF-B53E-9E13-DD009CFC0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6950" y="2981826"/>
            <a:ext cx="1680106" cy="1680106"/>
          </a:xfrm>
          <a:prstGeom prst="rect">
            <a:avLst/>
          </a:prstGeom>
        </p:spPr>
      </p:pic>
      <p:pic>
        <p:nvPicPr>
          <p:cNvPr id="8" name="Graphic 7" descr="Monitor with solid fill">
            <a:extLst>
              <a:ext uri="{FF2B5EF4-FFF2-40B4-BE49-F238E27FC236}">
                <a16:creationId xmlns:a16="http://schemas.microsoft.com/office/drawing/2014/main" id="{85CEA143-3563-6531-8426-0E386E6F0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95568" y="2291013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4A5A50-8381-65AB-6224-A43EF2129176}"/>
              </a:ext>
            </a:extLst>
          </p:cNvPr>
          <p:cNvCxnSpPr>
            <a:cxnSpLocks/>
          </p:cNvCxnSpPr>
          <p:nvPr/>
        </p:nvCxnSpPr>
        <p:spPr>
          <a:xfrm>
            <a:off x="8206377" y="2543304"/>
            <a:ext cx="0" cy="1028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0634EB-BCD0-F7DD-4DF3-0584AA82F26D}"/>
              </a:ext>
            </a:extLst>
          </p:cNvPr>
          <p:cNvCxnSpPr>
            <a:cxnSpLocks/>
          </p:cNvCxnSpPr>
          <p:nvPr/>
        </p:nvCxnSpPr>
        <p:spPr>
          <a:xfrm flipH="1">
            <a:off x="4054274" y="3919756"/>
            <a:ext cx="7161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F289F3-5518-2966-6128-5BA03074E2C8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054274" y="4108236"/>
            <a:ext cx="7301668" cy="2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0D8A7D-B3AC-9F64-A5C0-D30D3D7B2A03}"/>
              </a:ext>
            </a:extLst>
          </p:cNvPr>
          <p:cNvCxnSpPr>
            <a:cxnSpLocks/>
          </p:cNvCxnSpPr>
          <p:nvPr/>
        </p:nvCxnSpPr>
        <p:spPr>
          <a:xfrm>
            <a:off x="8242300" y="4254758"/>
            <a:ext cx="0" cy="134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63CAEC-D229-DB30-0832-3FCFDC86D878}"/>
              </a:ext>
            </a:extLst>
          </p:cNvPr>
          <p:cNvSpPr txBox="1"/>
          <p:nvPr/>
        </p:nvSpPr>
        <p:spPr>
          <a:xfrm>
            <a:off x="8342380" y="235863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7D433E-EC9E-7A65-DE85-4E15B87267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680" t="3239"/>
          <a:stretch/>
        </p:blipFill>
        <p:spPr>
          <a:xfrm>
            <a:off x="8343169" y="3222464"/>
            <a:ext cx="2735378" cy="2857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F28994-04E7-9AEB-8FC9-26B9C1032550}"/>
              </a:ext>
            </a:extLst>
          </p:cNvPr>
          <p:cNvSpPr txBox="1"/>
          <p:nvPr/>
        </p:nvSpPr>
        <p:spPr>
          <a:xfrm>
            <a:off x="8598975" y="2748213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 – event loop</a:t>
            </a:r>
            <a:endParaRPr lang="en-IL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E5ABCD8-7F70-AB8A-E189-374F40B02095}"/>
              </a:ext>
            </a:extLst>
          </p:cNvPr>
          <p:cNvSpPr/>
          <p:nvPr/>
        </p:nvSpPr>
        <p:spPr>
          <a:xfrm>
            <a:off x="11185765" y="3254246"/>
            <a:ext cx="1162044" cy="1000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  <a:endParaRPr lang="en-I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4455ED-17FD-DFB8-2CC7-F3BE0BE2DC6F}"/>
              </a:ext>
            </a:extLst>
          </p:cNvPr>
          <p:cNvCxnSpPr>
            <a:cxnSpLocks/>
          </p:cNvCxnSpPr>
          <p:nvPr/>
        </p:nvCxnSpPr>
        <p:spPr>
          <a:xfrm>
            <a:off x="8206377" y="3571606"/>
            <a:ext cx="3008962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5C29A0-17A0-50BF-E3A5-4B5DD86E3974}"/>
              </a:ext>
            </a:extLst>
          </p:cNvPr>
          <p:cNvCxnSpPr>
            <a:cxnSpLocks/>
          </p:cNvCxnSpPr>
          <p:nvPr/>
        </p:nvCxnSpPr>
        <p:spPr>
          <a:xfrm>
            <a:off x="11342181" y="4184908"/>
            <a:ext cx="0" cy="79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55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418</TotalTime>
  <Words>57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Node JS</vt:lpstr>
      <vt:lpstr>Server - client</vt:lpstr>
      <vt:lpstr>Server - Public</vt:lpstr>
      <vt:lpstr>The sever holds information for the clients</vt:lpstr>
      <vt:lpstr>Async await functions</vt:lpstr>
      <vt:lpstr>Client – server communication</vt:lpstr>
      <vt:lpstr>Client – server communication</vt:lpstr>
      <vt:lpstr>Client – server communication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Tal Yaron</dc:creator>
  <cp:lastModifiedBy>Tal Yaron</cp:lastModifiedBy>
  <cp:revision>1</cp:revision>
  <dcterms:created xsi:type="dcterms:W3CDTF">2022-01-11T09:03:14Z</dcterms:created>
  <dcterms:modified xsi:type="dcterms:W3CDTF">2022-05-11T09:09:41Z</dcterms:modified>
</cp:coreProperties>
</file>