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2A53-9814-7142-82CE-4266928AB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EAC47-1221-7E42-8DD0-527D14E5F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9BDE-4806-ED4F-8B43-611603C4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6F8-6A34-244B-B2EE-C686E6A2CC9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F3DA7-0C03-E048-B3A6-B0C63FAA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6EA68-CECB-124F-8AD9-5C2E154A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DC4-B40A-6044-B4AC-0425829A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79BD-5E2F-DA46-B80F-25D9677A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0726C-BCFA-414A-A8BD-80EBFCAC2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2468-6A05-A64E-9D4A-028F04BA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6F8-6A34-244B-B2EE-C686E6A2CC9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47368-C688-E244-8C56-80C320E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1DD8-770C-454B-92BD-EF9EF33D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DC4-B40A-6044-B4AC-0425829A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0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10B1A-77C3-0746-BC36-2250E36B2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91805-1CAE-AB48-9C5D-2E2887C6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961E-27DD-BB42-BE99-EC16ADC0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6F8-6A34-244B-B2EE-C686E6A2CC9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AC96F-D4E7-B443-81DE-2A0FB616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F6C43-2BC1-C149-BC5B-69842478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DC4-B40A-6044-B4AC-0425829A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9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9A62-8652-C645-B48B-FA9E038E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5120-293A-2A4E-BD13-DBA8D917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86D4-4BAF-0949-8EFC-8F16D179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6F8-6A34-244B-B2EE-C686E6A2CC9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011B-06C2-9341-9B5F-0C370F8E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1906-57D9-2147-87A5-8ABF36E1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DC4-B40A-6044-B4AC-0425829A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8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1744-AAFC-B341-9610-FBD8A266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A914-1503-5E43-991E-92DBF277C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5F4F-54A5-2342-92F9-A56726DC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6F8-6A34-244B-B2EE-C686E6A2CC9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EFF3-B549-8E4B-8F28-91B43898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BEEC-DE94-9746-A191-E5CED3A0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DC4-B40A-6044-B4AC-0425829A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B0C7-B687-CB4C-BFBE-A1BB268F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06C6-A17B-8343-92BB-44E358F00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60168-045C-C14F-ACC0-67D9A077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17992-4584-5F4C-9217-83566ACA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6F8-6A34-244B-B2EE-C686E6A2CC9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A2BB-834D-6048-BE57-5B8B3EB0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9EEFC-4E52-BB44-9A1E-856BE0A0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DC4-B40A-6044-B4AC-0425829A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E022-AD1A-864F-B148-D25FCBEF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B0A77-1FB8-5F44-8CFD-E5C663088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56BE6-7667-E34E-B610-B194AB3CE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593BE-6915-ED4D-8811-90DF4A06C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48238-3A88-4248-B48D-4E6029CBC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20006-6212-4942-817D-4B5DABDE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6F8-6A34-244B-B2EE-C686E6A2CC9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14E38-A5CF-AD46-8703-A94B6467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AB6BA-EE36-004E-98C0-528DBD63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DC4-B40A-6044-B4AC-0425829A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0B7F-8437-5B4D-A58F-20293D8D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02DF8-1E6A-D043-B274-DC8FA335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6F8-6A34-244B-B2EE-C686E6A2CC9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5EBF7-A0F9-804C-B354-084A9E4F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1E458-2D50-984E-A65A-9A1CC70F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DC4-B40A-6044-B4AC-0425829A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62871-B933-8E44-BA9A-417F6EC1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6F8-6A34-244B-B2EE-C686E6A2CC9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3FBC8-F01B-494F-9E90-254A3F7F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6AE17-1084-B44C-AD71-9408AE55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DC4-B40A-6044-B4AC-0425829A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5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B6E0-1A18-5E43-9467-E2C41F04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D318-87CE-AE48-ADD9-A6EF199D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DFAFD-BF79-B948-B668-A6AA94B57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FC467-E784-E649-84F5-8E6E14DD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6F8-6A34-244B-B2EE-C686E6A2CC9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4B07E-A54F-1144-A556-8838C105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0A5D-9518-DD45-99A0-EF3C22A0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DC4-B40A-6044-B4AC-0425829A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6227-7CA3-844B-A939-622B3C5F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AE89E-C6C9-2040-AF5A-0ADD6B8F2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81DA2-7360-8E4F-8A0A-EFB79E635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7F6E-FF7E-9C4C-AB7D-8B09D984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F6F8-6A34-244B-B2EE-C686E6A2CC9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E0544-54AE-7B4B-9F59-8012D9E1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0A553-19D4-3F4E-AD2E-476BEBC2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ADC4-B40A-6044-B4AC-0425829A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A3CD4-FA84-304A-A5BD-64457F2D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01F2D-B2EE-FA44-B8EA-BC85A56C2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984B-2FB7-A64E-809E-BB1D58D8B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FF6F8-6A34-244B-B2EE-C686E6A2CC94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BBF1F-DD8B-AB45-A801-339E5E41A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788B-2DA8-0A4C-A52C-3F7554971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ADC4-B40A-6044-B4AC-0425829A1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0D86-F683-A642-9524-1C6E82D83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2022 Committee Meeting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945B1-0EEE-6C4B-B411-9F292F9F0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B4EC-0103-7543-A70F-4B588226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68194CF-436F-3F4E-AB3E-806974300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15678"/>
              </p:ext>
            </p:extLst>
          </p:nvPr>
        </p:nvGraphicFramePr>
        <p:xfrm>
          <a:off x="0" y="544530"/>
          <a:ext cx="12191996" cy="5901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50">
                  <a:extLst>
                    <a:ext uri="{9D8B030D-6E8A-4147-A177-3AD203B41FA5}">
                      <a16:colId xmlns:a16="http://schemas.microsoft.com/office/drawing/2014/main" val="4016669083"/>
                    </a:ext>
                  </a:extLst>
                </a:gridCol>
                <a:gridCol w="1284630">
                  <a:extLst>
                    <a:ext uri="{9D8B030D-6E8A-4147-A177-3AD203B41FA5}">
                      <a16:colId xmlns:a16="http://schemas.microsoft.com/office/drawing/2014/main" val="3988075272"/>
                    </a:ext>
                  </a:extLst>
                </a:gridCol>
                <a:gridCol w="597455">
                  <a:extLst>
                    <a:ext uri="{9D8B030D-6E8A-4147-A177-3AD203B41FA5}">
                      <a16:colId xmlns:a16="http://schemas.microsoft.com/office/drawing/2014/main" val="3920482240"/>
                    </a:ext>
                  </a:extLst>
                </a:gridCol>
                <a:gridCol w="662270">
                  <a:extLst>
                    <a:ext uri="{9D8B030D-6E8A-4147-A177-3AD203B41FA5}">
                      <a16:colId xmlns:a16="http://schemas.microsoft.com/office/drawing/2014/main" val="2435087097"/>
                    </a:ext>
                  </a:extLst>
                </a:gridCol>
                <a:gridCol w="871509">
                  <a:extLst>
                    <a:ext uri="{9D8B030D-6E8A-4147-A177-3AD203B41FA5}">
                      <a16:colId xmlns:a16="http://schemas.microsoft.com/office/drawing/2014/main" val="3513074158"/>
                    </a:ext>
                  </a:extLst>
                </a:gridCol>
                <a:gridCol w="871509">
                  <a:extLst>
                    <a:ext uri="{9D8B030D-6E8A-4147-A177-3AD203B41FA5}">
                      <a16:colId xmlns:a16="http://schemas.microsoft.com/office/drawing/2014/main" val="2813599456"/>
                    </a:ext>
                  </a:extLst>
                </a:gridCol>
                <a:gridCol w="871509">
                  <a:extLst>
                    <a:ext uri="{9D8B030D-6E8A-4147-A177-3AD203B41FA5}">
                      <a16:colId xmlns:a16="http://schemas.microsoft.com/office/drawing/2014/main" val="1209317244"/>
                    </a:ext>
                  </a:extLst>
                </a:gridCol>
                <a:gridCol w="871509">
                  <a:extLst>
                    <a:ext uri="{9D8B030D-6E8A-4147-A177-3AD203B41FA5}">
                      <a16:colId xmlns:a16="http://schemas.microsoft.com/office/drawing/2014/main" val="1379033424"/>
                    </a:ext>
                  </a:extLst>
                </a:gridCol>
                <a:gridCol w="871509">
                  <a:extLst>
                    <a:ext uri="{9D8B030D-6E8A-4147-A177-3AD203B41FA5}">
                      <a16:colId xmlns:a16="http://schemas.microsoft.com/office/drawing/2014/main" val="859926643"/>
                    </a:ext>
                  </a:extLst>
                </a:gridCol>
                <a:gridCol w="871509">
                  <a:extLst>
                    <a:ext uri="{9D8B030D-6E8A-4147-A177-3AD203B41FA5}">
                      <a16:colId xmlns:a16="http://schemas.microsoft.com/office/drawing/2014/main" val="676846265"/>
                    </a:ext>
                  </a:extLst>
                </a:gridCol>
                <a:gridCol w="871509">
                  <a:extLst>
                    <a:ext uri="{9D8B030D-6E8A-4147-A177-3AD203B41FA5}">
                      <a16:colId xmlns:a16="http://schemas.microsoft.com/office/drawing/2014/main" val="1269275275"/>
                    </a:ext>
                  </a:extLst>
                </a:gridCol>
                <a:gridCol w="871509">
                  <a:extLst>
                    <a:ext uri="{9D8B030D-6E8A-4147-A177-3AD203B41FA5}">
                      <a16:colId xmlns:a16="http://schemas.microsoft.com/office/drawing/2014/main" val="128651575"/>
                    </a:ext>
                  </a:extLst>
                </a:gridCol>
                <a:gridCol w="866007">
                  <a:extLst>
                    <a:ext uri="{9D8B030D-6E8A-4147-A177-3AD203B41FA5}">
                      <a16:colId xmlns:a16="http://schemas.microsoft.com/office/drawing/2014/main" val="2817501874"/>
                    </a:ext>
                  </a:extLst>
                </a:gridCol>
                <a:gridCol w="877012">
                  <a:extLst>
                    <a:ext uri="{9D8B030D-6E8A-4147-A177-3AD203B41FA5}">
                      <a16:colId xmlns:a16="http://schemas.microsoft.com/office/drawing/2014/main" val="1340638787"/>
                    </a:ext>
                  </a:extLst>
                </a:gridCol>
              </a:tblGrid>
              <a:tr h="726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220620"/>
                  </a:ext>
                </a:extLst>
              </a:tr>
              <a:tr h="280089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Submission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142351"/>
                  </a:ext>
                </a:extLst>
              </a:tr>
              <a:tr h="22113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Continual Improvement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209459"/>
                  </a:ext>
                </a:extLst>
              </a:tr>
              <a:tr h="22113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Collaboration </a:t>
                      </a:r>
                      <a:r>
                        <a:rPr lang="en-US" sz="1100"/>
                        <a:t>with long-read </a:t>
                      </a:r>
                      <a:r>
                        <a:rPr lang="en-US" sz="1100" dirty="0"/>
                        <a:t>sequencing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177078"/>
                  </a:ext>
                </a:extLst>
              </a:tr>
              <a:tr h="4321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Major Revisions</a:t>
                      </a:r>
                    </a:p>
                    <a:p>
                      <a:r>
                        <a:rPr lang="en-US" sz="1100" dirty="0"/>
                        <a:t>Re-submit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33161"/>
                  </a:ext>
                </a:extLst>
              </a:tr>
              <a:tr h="34932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Batch Effect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07332"/>
                  </a:ext>
                </a:extLst>
              </a:tr>
              <a:tr h="334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Pangenome Inference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21745"/>
                  </a:ext>
                </a:extLst>
              </a:tr>
              <a:tr h="2153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panGWAS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690558"/>
                  </a:ext>
                </a:extLst>
              </a:tr>
              <a:tr h="3735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Gene Networks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847888"/>
                  </a:ext>
                </a:extLst>
              </a:tr>
              <a:tr h="1541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SNP GWAS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89622"/>
                  </a:ext>
                </a:extLst>
              </a:tr>
              <a:tr h="209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Positive Selection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71231"/>
                  </a:ext>
                </a:extLst>
              </a:tr>
              <a:tr h="209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01447"/>
                  </a:ext>
                </a:extLst>
              </a:tr>
              <a:tr h="726778">
                <a:tc>
                  <a:txBody>
                    <a:bodyPr/>
                    <a:lstStyle/>
                    <a:p>
                      <a:r>
                        <a:rPr lang="en-US" sz="1100" dirty="0"/>
                        <a:t>Dissertation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Write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18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54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64987</TotalTime>
  <Words>44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2022 Committee Meeting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Committee Meeting </dc:title>
  <dc:creator>Microsoft Office User</dc:creator>
  <cp:lastModifiedBy>Microsoft Office User</cp:lastModifiedBy>
  <cp:revision>2</cp:revision>
  <dcterms:created xsi:type="dcterms:W3CDTF">2021-12-06T20:25:07Z</dcterms:created>
  <dcterms:modified xsi:type="dcterms:W3CDTF">2022-01-21T19:56:36Z</dcterms:modified>
</cp:coreProperties>
</file>