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7461F-4972-7D24-8CF9-4118FA4A7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3D55BD-D236-B0BE-C4C5-06DF0149E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F8FE0-9350-FBFD-534B-5761F6C9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B77687-5444-4A88-A94C-B382AD2F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08000-7847-BACF-DC3E-7BB57B2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5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6438E-8B13-5C75-6325-D70A3E8D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B2409F-0DED-0999-952A-2BB86B10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0CB92-BE96-5A60-C3C9-6F402628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5DF19-0F26-FFFA-6118-0300C76A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7DF82-54D9-93DD-4397-DCC9AF61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4980FA-E2C3-695A-59E1-B9F29ED8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170B53-49F0-C2E1-64E0-1EB0700F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CEA5D-E263-7CC5-97EC-7997561D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88AA97-6E0E-1541-37D0-8485ACBA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FE10D-C18F-3BA3-36D6-3C9C3DD2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302EF-161E-35F2-EAC9-8E4B034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6CDC7C-387F-0D76-8E41-9FA7E540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78B46-EBB5-C7C7-ED2A-05F7BD10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E5CE2-52CA-6263-BF52-A547207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0E856-A42C-C8E4-D46F-D8CEB4C9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01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F82B6-FCE7-74A7-4676-194D7423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75D70-F59B-6D8C-4102-45C5BBE0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4EAC74-6C4D-9934-BFD5-1989E505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2924F-658F-4FB0-441F-54B1A860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9DB46-F0DD-5BBC-C840-7B5241A3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6471C-D0FD-BF41-C37C-B6AFD214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6321E-C11E-8A56-5DB5-D74574365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ABF9E1-206A-21E9-8239-F6B24526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32361A-DF4E-F4D5-42C9-30C72240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51EFA-CC15-2245-EB12-AB1DB3E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10EF50-239D-CE39-330F-A8C587FB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0FFCE-5CD4-0CDF-7D9F-B92B518C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55507D-58D7-C9EC-2CB4-7D216FB0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34E619-1D79-528C-4D6D-F3719129A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E9D822-8E81-0F96-DE47-0D87A824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A47F21-0082-304D-3661-10062417A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AD32CB-201D-960E-4965-DDD7A603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0F4782-C7B1-A8EF-1398-CF1E140C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0BACD9-485D-97EF-5524-6461EEE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2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DE65C-F498-4AC0-63C2-FFD9695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8B51E0-CA9D-1A2B-6C7A-F3D715E2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FEA7E4-D53E-4379-11A1-EAC993A5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72068-EF5A-3F90-18D8-45B287B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5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41CAF7-1EE8-D899-D6EB-F420C9F1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B66709-3CF1-9C7E-5EB4-59D02E87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51A056-8436-155A-A6F2-8D821727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AE89E-8277-6248-EC62-A2490523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72863-D84F-5A85-6E96-292D1157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D5CE32-02D8-5D3E-EF3B-C06EF48A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17BADE-A5FA-B2F7-EA98-67BA44F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AF816-786D-E50D-3AB2-D459144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0805FD-77B4-1F8A-E4A0-28C321B9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0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DB075-D8A9-2AFB-AB26-2B2636C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4FC572-ED5A-734B-5C17-A4373F871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E7E9A3-83D3-2F43-75D6-59671757B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2772F3-14AD-EB01-954D-D86A0D3C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03445-FE8C-53E5-6333-963BAD01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97B7D0-F242-B404-EC16-571B95E7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7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FE6568-3C3D-37F7-7BC1-5060624C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EDA15-3590-16BC-59CA-4512A785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3808A-D9D5-4170-ABFF-A40F2AA00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093C-B5ED-44E4-8678-3E90948D2887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22A4F-FD79-B2C9-11BF-82CFB3E98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6A5F6-F951-4BE8-DFB6-DB267AF9E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7E614-9CBB-48DB-8CFF-D90947B98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A3BD4AF-9124-4631-FD1C-D81C2E8198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97000"/>
            <a:ext cx="4902200" cy="3640667"/>
          </a:xfr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50C280-9453-F459-4DA2-09D5B121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51933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此為主畫面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如果是員工的話，由此登錄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客戶由此登錄訂購餐點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B8A8EB7-C3C5-4B35-B791-6A42202DD7D2}"/>
              </a:ext>
            </a:extLst>
          </p:cNvPr>
          <p:cNvCxnSpPr>
            <a:cxnSpLocks/>
          </p:cNvCxnSpPr>
          <p:nvPr/>
        </p:nvCxnSpPr>
        <p:spPr>
          <a:xfrm flipV="1">
            <a:off x="4097867" y="2514600"/>
            <a:ext cx="1921934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4B6375F-5E0B-ACF7-63BD-69144EF8F8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97867" y="3414448"/>
            <a:ext cx="2074333" cy="57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DC6C-B4F4-4C6B-CF78-3600A82E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75C97A-6634-3A31-6CFE-5C672BB7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51933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此為員工登錄系統進去後畫面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請輸入</a:t>
            </a:r>
            <a:r>
              <a:rPr lang="en-US" altLang="zh-TW" dirty="0"/>
              <a:t>”</a:t>
            </a:r>
            <a:r>
              <a:rPr lang="zh-TW" altLang="en-US" dirty="0"/>
              <a:t>員工編號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密碼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如為新員工請先註冊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返回為回到主畫面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AB9699-770D-68C6-87A3-D679BC20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000"/>
            <a:ext cx="4772025" cy="349567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3EA9167-A624-A5C5-0F18-9E86B1A55C7C}"/>
              </a:ext>
            </a:extLst>
          </p:cNvPr>
          <p:cNvCxnSpPr>
            <a:cxnSpLocks/>
          </p:cNvCxnSpPr>
          <p:nvPr/>
        </p:nvCxnSpPr>
        <p:spPr>
          <a:xfrm flipV="1">
            <a:off x="4775200" y="2971800"/>
            <a:ext cx="1397000" cy="107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0FD21AA-4539-6BE0-8D87-003F93CC5708}"/>
              </a:ext>
            </a:extLst>
          </p:cNvPr>
          <p:cNvCxnSpPr>
            <a:cxnSpLocks/>
          </p:cNvCxnSpPr>
          <p:nvPr/>
        </p:nvCxnSpPr>
        <p:spPr>
          <a:xfrm flipV="1">
            <a:off x="4876800" y="3996267"/>
            <a:ext cx="12192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51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69DEB-AA57-2198-B793-562E0468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3DA190-D5C7-F29D-AEA0-9F32FC0F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51933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此為新進員工註冊系統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密碼請輸入兩位數的</a:t>
            </a:r>
            <a:r>
              <a:rPr lang="zh-TW" altLang="en-US" b="1" dirty="0"/>
              <a:t>英文</a:t>
            </a:r>
            <a:r>
              <a:rPr lang="en-US" altLang="zh-TW" dirty="0"/>
              <a:t>+</a:t>
            </a:r>
            <a:r>
              <a:rPr lang="zh-TW" altLang="en-US" dirty="0"/>
              <a:t>四位數的</a:t>
            </a:r>
            <a:r>
              <a:rPr lang="zh-TW" altLang="en-US" b="1" dirty="0"/>
              <a:t>數字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資料填寫完之後點擊註冊會回到登錄頁面，並請重新登錄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800ABE-97AA-CFC1-0144-4A88BC41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2753"/>
            <a:ext cx="4899023" cy="41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7F516-78B5-F09F-5B63-9391F9B0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DDB9AA-B4A7-5985-633E-03D556FE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267" y="327817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員工登錄之後會來到此畫面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但此畫面還未完成，優化中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可以點擊查詢分店庫存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給員工查看庫存補貨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4CB5F6-0DC1-CDEB-7766-A37F96C8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081087"/>
            <a:ext cx="5675313" cy="469582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481B088-B5EF-289A-D26F-F64631B699AD}"/>
              </a:ext>
            </a:extLst>
          </p:cNvPr>
          <p:cNvCxnSpPr>
            <a:cxnSpLocks/>
          </p:cNvCxnSpPr>
          <p:nvPr/>
        </p:nvCxnSpPr>
        <p:spPr>
          <a:xfrm>
            <a:off x="4868333" y="1557867"/>
            <a:ext cx="1540934" cy="209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2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8A701-806A-8480-7B6D-8C39481A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B69FD9-58BD-CAAC-603B-E3F75D8D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267" y="327817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輸入分店名稱單獨查詢該店庫存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新增分店的資訊庫存以做新增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匯出現在畫面的資訊，並存成</a:t>
            </a:r>
            <a:r>
              <a:rPr lang="en-US" altLang="zh-TW" dirty="0"/>
              <a:t>Excel</a:t>
            </a:r>
            <a:r>
              <a:rPr lang="zh-TW" altLang="en-US" dirty="0"/>
              <a:t>表留存資料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E9A15D-435D-0217-6970-FB7B26A2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1199091"/>
            <a:ext cx="5738506" cy="445981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8297BF-6FEE-67F5-8256-D075EA01A6AB}"/>
              </a:ext>
            </a:extLst>
          </p:cNvPr>
          <p:cNvCxnSpPr/>
          <p:nvPr/>
        </p:nvCxnSpPr>
        <p:spPr>
          <a:xfrm flipV="1">
            <a:off x="3462867" y="2015067"/>
            <a:ext cx="2997200" cy="29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2DEF8BA-584D-E2FE-E3B7-985139A65C0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523067" y="3090332"/>
            <a:ext cx="3886200" cy="229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E268D3B-4602-62E5-A3E3-B2EDAD52A5A0}"/>
              </a:ext>
            </a:extLst>
          </p:cNvPr>
          <p:cNvCxnSpPr>
            <a:cxnSpLocks/>
          </p:cNvCxnSpPr>
          <p:nvPr/>
        </p:nvCxnSpPr>
        <p:spPr>
          <a:xfrm flipV="1">
            <a:off x="3839634" y="4237566"/>
            <a:ext cx="2569633" cy="11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1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99B6-58FB-D4BC-1EA6-3A571659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0116B5-D60A-4DF7-0304-80EB4DBD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267" y="327817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會員登錄資料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第一次訂購請先註冊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如已有會員請登錄</a:t>
            </a: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95E8F1-C5D3-4A7F-989C-26F4D5C7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574800"/>
            <a:ext cx="4419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986C2-A2C7-1162-3B9F-2D411936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7E23E9-0BFB-1C30-B898-C471FC1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267" y="327817"/>
            <a:ext cx="5181600" cy="5525030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會員註冊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此密碼需要填寫兩個英文字母</a:t>
            </a:r>
            <a:r>
              <a:rPr lang="en-US" altLang="zh-TW" dirty="0"/>
              <a:t>+</a:t>
            </a:r>
            <a:r>
              <a:rPr lang="zh-TW" altLang="en-US" dirty="0"/>
              <a:t>四個數字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電話不能含有符號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都填寫完成後按註冊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5EF3CB-2508-2507-3553-C6D7591E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447745"/>
            <a:ext cx="5147733" cy="38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4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66403-98CD-21CE-F0D5-6F08D1A7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0036B2-3D7D-BB80-BF28-507FE474C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267" y="327817"/>
            <a:ext cx="5181600" cy="5525030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會員登錄後會來到訂購系統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勾起我是會員可以帶入</a:t>
            </a:r>
            <a:r>
              <a:rPr lang="en-US" altLang="zh-TW" dirty="0"/>
              <a:t>9</a:t>
            </a:r>
            <a:r>
              <a:rPr lang="zh-TW" altLang="en-US" dirty="0"/>
              <a:t>折優惠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資料確認後就按</a:t>
            </a:r>
            <a:r>
              <a:rPr lang="en-US" altLang="zh-TW" dirty="0"/>
              <a:t>”</a:t>
            </a:r>
            <a:r>
              <a:rPr lang="zh-TW" altLang="en-US" dirty="0"/>
              <a:t>送出</a:t>
            </a:r>
            <a:r>
              <a:rPr lang="en-US" altLang="zh-TW" dirty="0"/>
              <a:t>”</a:t>
            </a:r>
            <a:r>
              <a:rPr lang="zh-TW" altLang="en-US" dirty="0"/>
              <a:t>即可顯示金額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列印即可把送出的訂單存成</a:t>
            </a:r>
            <a:r>
              <a:rPr lang="en-US" altLang="zh-TW" dirty="0"/>
              <a:t>Excel</a:t>
            </a:r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FC59FD-810D-5837-1ABB-F39A88E9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02" y="1143001"/>
            <a:ext cx="4800353" cy="386450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10E7464-CD0C-213E-C26D-F911BE7A13B8}"/>
              </a:ext>
            </a:extLst>
          </p:cNvPr>
          <p:cNvCxnSpPr>
            <a:cxnSpLocks/>
          </p:cNvCxnSpPr>
          <p:nvPr/>
        </p:nvCxnSpPr>
        <p:spPr>
          <a:xfrm>
            <a:off x="5873255" y="3572934"/>
            <a:ext cx="536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4D535A0-25EE-B839-447C-F7E6521332F1}"/>
              </a:ext>
            </a:extLst>
          </p:cNvPr>
          <p:cNvCxnSpPr/>
          <p:nvPr/>
        </p:nvCxnSpPr>
        <p:spPr>
          <a:xfrm>
            <a:off x="5918202" y="4131733"/>
            <a:ext cx="541867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718900C-1C85-3C65-796A-C98713428FFA}"/>
              </a:ext>
            </a:extLst>
          </p:cNvPr>
          <p:cNvCxnSpPr>
            <a:cxnSpLocks/>
          </p:cNvCxnSpPr>
          <p:nvPr/>
        </p:nvCxnSpPr>
        <p:spPr>
          <a:xfrm flipV="1">
            <a:off x="2235200" y="2218267"/>
            <a:ext cx="4007347" cy="228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214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柏諺 林</dc:creator>
  <cp:lastModifiedBy>柏諺 林</cp:lastModifiedBy>
  <cp:revision>1</cp:revision>
  <dcterms:created xsi:type="dcterms:W3CDTF">2025-02-25T14:50:20Z</dcterms:created>
  <dcterms:modified xsi:type="dcterms:W3CDTF">2025-02-25T15:42:31Z</dcterms:modified>
</cp:coreProperties>
</file>