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/>
    <p:restoredTop sz="94705"/>
  </p:normalViewPr>
  <p:slideViewPr>
    <p:cSldViewPr showGuides="1">
      <p:cViewPr varScale="1">
        <p:scale>
          <a:sx n="108" d="100"/>
          <a:sy n="108" d="100"/>
        </p:scale>
        <p:origin x="2024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57201" y="1600200"/>
            <a:ext cx="8153400" cy="3581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531563" y="30898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514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377186" y="30954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2525903" y="3636620"/>
            <a:ext cx="293497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5334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cxnSpLocks/>
            <a:stCxn id="120" idx="3"/>
          </p:cNvCxnSpPr>
          <p:nvPr/>
        </p:nvCxnSpPr>
        <p:spPr>
          <a:xfrm flipV="1">
            <a:off x="1600200" y="31832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28600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7467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VersionedFinancialDatabase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>
            <a:off x="2522048" y="3003033"/>
            <a:ext cx="303232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286000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9" name="Rectangle 8"/>
          <p:cNvSpPr/>
          <p:nvPr/>
        </p:nvSpPr>
        <p:spPr>
          <a:xfrm>
            <a:off x="5156708" y="2837441"/>
            <a:ext cx="141310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UniqueTransactionList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585918" y="292453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7139945" y="2846162"/>
            <a:ext cx="97921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Transaction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6569809" y="29118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326275" y="56240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326275" y="56287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326275" y="56287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609599" y="1998349"/>
            <a:ext cx="1829379" cy="41328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ReadOnlyFinancialDatabase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212075" y="3567544"/>
            <a:ext cx="831471" cy="8591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839943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54827" y="33346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48861A-F49D-5548-80F9-7FF47E958508}"/>
              </a:ext>
            </a:extLst>
          </p:cNvPr>
          <p:cNvGrpSpPr/>
          <p:nvPr/>
        </p:nvGrpSpPr>
        <p:grpSpPr>
          <a:xfrm>
            <a:off x="7090227" y="4822717"/>
            <a:ext cx="1378636" cy="1590137"/>
            <a:chOff x="7041947" y="2228817"/>
            <a:chExt cx="1378636" cy="1590137"/>
          </a:xfrm>
        </p:grpSpPr>
        <p:sp>
          <p:nvSpPr>
            <p:cNvPr id="76" name="Rectangle 8"/>
            <p:cNvSpPr/>
            <p:nvPr/>
          </p:nvSpPr>
          <p:spPr>
            <a:xfrm>
              <a:off x="7712397" y="2564238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8" name="Flowchart: Decision 96"/>
            <p:cNvSpPr/>
            <p:nvPr/>
          </p:nvSpPr>
          <p:spPr>
            <a:xfrm>
              <a:off x="7041947" y="294820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79" name="Elbow Connector 78"/>
            <p:cNvCxnSpPr>
              <a:cxnSpLocks/>
            </p:cNvCxnSpPr>
            <p:nvPr/>
          </p:nvCxnSpPr>
          <p:spPr>
            <a:xfrm flipV="1">
              <a:off x="7277995" y="2706821"/>
              <a:ext cx="434402" cy="32776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0" name="Rectangle 8"/>
            <p:cNvSpPr/>
            <p:nvPr/>
          </p:nvSpPr>
          <p:spPr>
            <a:xfrm>
              <a:off x="7712397" y="2887216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Phone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83" name="Rectangle 8"/>
            <p:cNvSpPr/>
            <p:nvPr/>
          </p:nvSpPr>
          <p:spPr>
            <a:xfrm>
              <a:off x="7712397" y="3210194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Email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85" name="Rectangle 8"/>
            <p:cNvSpPr/>
            <p:nvPr/>
          </p:nvSpPr>
          <p:spPr>
            <a:xfrm>
              <a:off x="7712397" y="3533171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Address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ABDCDBD2-131A-4B66-A2F2-43BBEE82C773}"/>
                </a:ext>
              </a:extLst>
            </p:cNvPr>
            <p:cNvSpPr/>
            <p:nvPr/>
          </p:nvSpPr>
          <p:spPr>
            <a:xfrm>
              <a:off x="7712397" y="2228817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53" name="Elbow Connector 78">
              <a:extLst>
                <a:ext uri="{FF2B5EF4-FFF2-40B4-BE49-F238E27FC236}">
                  <a16:creationId xmlns:a16="http://schemas.microsoft.com/office/drawing/2014/main" id="{B97967F8-618A-448B-81FD-CDFD4AF0EC64}"/>
                </a:ext>
              </a:extLst>
            </p:cNvPr>
            <p:cNvCxnSpPr>
              <a:cxnSpLocks/>
              <a:stCxn id="78" idx="3"/>
              <a:endCxn id="52" idx="1"/>
            </p:cNvCxnSpPr>
            <p:nvPr/>
          </p:nvCxnSpPr>
          <p:spPr>
            <a:xfrm flipV="1">
              <a:off x="7277995" y="2371709"/>
              <a:ext cx="434402" cy="663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3FA9D57-880F-49C4-AD0B-A64E30D6F403}"/>
                </a:ext>
              </a:extLst>
            </p:cNvPr>
            <p:cNvSpPr txBox="1"/>
            <p:nvPr/>
          </p:nvSpPr>
          <p:spPr>
            <a:xfrm>
              <a:off x="7466243" y="2255711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</p:grpSp>
      <p:sp>
        <p:nvSpPr>
          <p:cNvPr id="55" name="Rectangle 8"/>
          <p:cNvSpPr/>
          <p:nvPr/>
        </p:nvSpPr>
        <p:spPr>
          <a:xfrm>
            <a:off x="2971800" y="2022158"/>
            <a:ext cx="1353172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FinancialDatabase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4821966" y="3003033"/>
            <a:ext cx="33655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437784" y="2099199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cxnSpLocks/>
            <a:stCxn id="68" idx="3"/>
            <a:endCxn id="55" idx="1"/>
          </p:cNvCxnSpPr>
          <p:nvPr/>
        </p:nvCxnSpPr>
        <p:spPr>
          <a:xfrm flipV="1">
            <a:off x="2667000" y="2204356"/>
            <a:ext cx="304800" cy="341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DF6772-B3C3-EA4C-9D80-36BA5B69817C}"/>
              </a:ext>
            </a:extLst>
          </p:cNvPr>
          <p:cNvCxnSpPr>
            <a:cxnSpLocks/>
          </p:cNvCxnSpPr>
          <p:nvPr/>
        </p:nvCxnSpPr>
        <p:spPr>
          <a:xfrm>
            <a:off x="6803395" y="2998583"/>
            <a:ext cx="33655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CB99EB-C410-DE42-9810-57570B034199}"/>
              </a:ext>
            </a:extLst>
          </p:cNvPr>
          <p:cNvCxnSpPr>
            <a:cxnSpLocks/>
          </p:cNvCxnSpPr>
          <p:nvPr/>
        </p:nvCxnSpPr>
        <p:spPr>
          <a:xfrm flipV="1">
            <a:off x="6687833" y="4157619"/>
            <a:ext cx="1015947" cy="402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30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Aadit Rahul Kamat</cp:lastModifiedBy>
  <cp:revision>86</cp:revision>
  <dcterms:created xsi:type="dcterms:W3CDTF">2016-07-22T14:33:02Z</dcterms:created>
  <dcterms:modified xsi:type="dcterms:W3CDTF">2018-10-23T16:37:00Z</dcterms:modified>
</cp:coreProperties>
</file>