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2" r:id="rId6"/>
    <p:sldId id="305" r:id="rId7"/>
    <p:sldId id="307" r:id="rId8"/>
    <p:sldId id="308" r:id="rId9"/>
    <p:sldId id="309" r:id="rId10"/>
    <p:sldId id="310" r:id="rId11"/>
    <p:sldId id="311" r:id="rId12"/>
    <p:sldId id="312" r:id="rId13"/>
  </p:sldIdLst>
  <p:sldSz cx="9144000" cy="5143500" type="screen16x9"/>
  <p:notesSz cx="6805613" cy="9939338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19D"/>
    <a:srgbClr val="C886C3"/>
    <a:srgbClr val="FF9900"/>
    <a:srgbClr val="FFCC00"/>
    <a:srgbClr val="D73997"/>
    <a:srgbClr val="CC6600"/>
    <a:srgbClr val="4F81B5"/>
    <a:srgbClr val="0099FF"/>
    <a:srgbClr val="DF8021"/>
    <a:srgbClr val="005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56D14-83DF-66AD-8E78-9358E4D80F0F}" v="11" dt="2024-09-07T13:35:58.346"/>
    <p1510:client id="{6938C0F9-2C37-4FCE-9E2F-C9170D592113}" v="226" dt="2024-09-07T11:59:28.360"/>
    <p1510:client id="{742E6E28-CAED-D3CB-B967-9C6BF30B321C}" v="7" dt="2024-09-07T12:11:51.937"/>
    <p1510:client id="{DCA9419D-BA0F-7A60-C7F1-0CD73C3E704A}" v="23" dt="2024-09-07T11:28:06.949"/>
    <p1510:client id="{E7B0D7A7-C9F7-D16B-AC55-BC56A4FB791C}" v="14" dt="2024-09-07T12:39:34.935"/>
    <p1510:client id="{FD2ACDBC-7F23-6B8D-56A0-36D5D3AD8A3E}" v="23" dt="2024-09-07T11:16:50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/>
        <p:guide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an, Yongzhen - guayy006" userId="77feaa76-33b8-4911-9f1d-08a538cde597" providerId="ADAL" clId="{83C70F06-15DF-4B27-80DA-C6164EFC0584}"/>
    <pc:docChg chg="modShowInfo">
      <pc:chgData name="Guan, Yongzhen - guayy006" userId="77feaa76-33b8-4911-9f1d-08a538cde597" providerId="ADAL" clId="{83C70F06-15DF-4B27-80DA-C6164EFC0584}" dt="2024-08-27T06:07:11.412" v="4" actId="2744"/>
      <pc:docMkLst>
        <pc:docMk/>
      </pc:docMkLst>
    </pc:docChg>
  </pc:docChgLst>
  <pc:docChgLst>
    <pc:chgData name="Guan, Yongzhen - guayy006" userId="S::guayy006@mymail.unisa.edu.au::77feaa76-33b8-4911-9f1d-08a538cde597" providerId="AD" clId="Web-{2BCBFE85-2601-8B7F-6442-BFA00F85F830}"/>
    <pc:docChg chg="modSld">
      <pc:chgData name="Guan, Yongzhen - guayy006" userId="S::guayy006@mymail.unisa.edu.au::77feaa76-33b8-4911-9f1d-08a538cde597" providerId="AD" clId="Web-{2BCBFE85-2601-8B7F-6442-BFA00F85F830}" dt="2024-08-27T06:02:51.354" v="397" actId="14100"/>
      <pc:docMkLst>
        <pc:docMk/>
      </pc:docMkLst>
      <pc:sldChg chg="modSp">
        <pc:chgData name="Guan, Yongzhen - guayy006" userId="S::guayy006@mymail.unisa.edu.au::77feaa76-33b8-4911-9f1d-08a538cde597" providerId="AD" clId="Web-{2BCBFE85-2601-8B7F-6442-BFA00F85F830}" dt="2024-08-27T05:53:55.425" v="309" actId="20577"/>
        <pc:sldMkLst>
          <pc:docMk/>
          <pc:sldMk cId="0" sldId="278"/>
        </pc:sldMkLst>
        <pc:spChg chg="mod">
          <ac:chgData name="Guan, Yongzhen - guayy006" userId="S::guayy006@mymail.unisa.edu.au::77feaa76-33b8-4911-9f1d-08a538cde597" providerId="AD" clId="Web-{2BCBFE85-2601-8B7F-6442-BFA00F85F830}" dt="2024-08-27T05:53:55.425" v="309" actId="20577"/>
          <ac:spMkLst>
            <pc:docMk/>
            <pc:sldMk cId="0" sldId="278"/>
            <ac:spMk id="15" creationId="{73054836-F121-4FC4-ADCE-F27FAE7F47A3}"/>
          </ac:spMkLst>
        </pc:spChg>
      </pc:sldChg>
      <pc:sldChg chg="modSp">
        <pc:chgData name="Guan, Yongzhen - guayy006" userId="S::guayy006@mymail.unisa.edu.au::77feaa76-33b8-4911-9f1d-08a538cde597" providerId="AD" clId="Web-{2BCBFE85-2601-8B7F-6442-BFA00F85F830}" dt="2024-08-27T05:53:35.065" v="308" actId="20577"/>
        <pc:sldMkLst>
          <pc:docMk/>
          <pc:sldMk cId="1603724623" sldId="298"/>
        </pc:sldMkLst>
        <pc:spChg chg="mod">
          <ac:chgData name="Guan, Yongzhen - guayy006" userId="S::guayy006@mymail.unisa.edu.au::77feaa76-33b8-4911-9f1d-08a538cde597" providerId="AD" clId="Web-{2BCBFE85-2601-8B7F-6442-BFA00F85F830}" dt="2024-08-27T05:53:35.065" v="308" actId="20577"/>
          <ac:spMkLst>
            <pc:docMk/>
            <pc:sldMk cId="1603724623" sldId="298"/>
            <ac:spMk id="3" creationId="{00000000-0000-0000-0000-000000000000}"/>
          </ac:spMkLst>
        </pc:spChg>
      </pc:sldChg>
      <pc:sldChg chg="addSp delSp modSp">
        <pc:chgData name="Guan, Yongzhen - guayy006" userId="S::guayy006@mymail.unisa.edu.au::77feaa76-33b8-4911-9f1d-08a538cde597" providerId="AD" clId="Web-{2BCBFE85-2601-8B7F-6442-BFA00F85F830}" dt="2024-08-27T05:50:42.558" v="286"/>
        <pc:sldMkLst>
          <pc:docMk/>
          <pc:sldMk cId="1716982138" sldId="301"/>
        </pc:sldMkLst>
        <pc:spChg chg="add mod">
          <ac:chgData name="Guan, Yongzhen - guayy006" userId="S::guayy006@mymail.unisa.edu.au::77feaa76-33b8-4911-9f1d-08a538cde597" providerId="AD" clId="Web-{2BCBFE85-2601-8B7F-6442-BFA00F85F830}" dt="2024-08-27T05:39:19.201" v="111" actId="14100"/>
          <ac:spMkLst>
            <pc:docMk/>
            <pc:sldMk cId="1716982138" sldId="301"/>
            <ac:spMk id="3" creationId="{76A3C86C-3053-350E-8B6C-C0D8E753CBB2}"/>
          </ac:spMkLst>
        </pc:spChg>
        <pc:spChg chg="add del mod">
          <ac:chgData name="Guan, Yongzhen - guayy006" userId="S::guayy006@mymail.unisa.edu.au::77feaa76-33b8-4911-9f1d-08a538cde597" providerId="AD" clId="Web-{2BCBFE85-2601-8B7F-6442-BFA00F85F830}" dt="2024-08-27T05:39:42.264" v="117"/>
          <ac:spMkLst>
            <pc:docMk/>
            <pc:sldMk cId="1716982138" sldId="301"/>
            <ac:spMk id="4" creationId="{5C47D674-2707-06BE-D92A-D5F4FF3DA6E1}"/>
          </ac:spMkLst>
        </pc:spChg>
        <pc:spChg chg="add del mod">
          <ac:chgData name="Guan, Yongzhen - guayy006" userId="S::guayy006@mymail.unisa.edu.au::77feaa76-33b8-4911-9f1d-08a538cde597" providerId="AD" clId="Web-{2BCBFE85-2601-8B7F-6442-BFA00F85F830}" dt="2024-08-27T05:39:31.295" v="113"/>
          <ac:spMkLst>
            <pc:docMk/>
            <pc:sldMk cId="1716982138" sldId="301"/>
            <ac:spMk id="6" creationId="{8BA38FF5-E0D3-99F5-2E80-ACC15A5EE462}"/>
          </ac:spMkLst>
        </pc:spChg>
        <pc:spChg chg="add mod">
          <ac:chgData name="Guan, Yongzhen - guayy006" userId="S::guayy006@mymail.unisa.edu.au::77feaa76-33b8-4911-9f1d-08a538cde597" providerId="AD" clId="Web-{2BCBFE85-2601-8B7F-6442-BFA00F85F830}" dt="2024-08-27T05:39:36.608" v="115" actId="14100"/>
          <ac:spMkLst>
            <pc:docMk/>
            <pc:sldMk cId="1716982138" sldId="301"/>
            <ac:spMk id="8" creationId="{1121AB0E-1DA8-A8D6-4238-08A29AE40913}"/>
          </ac:spMkLst>
        </pc:spChg>
        <pc:spChg chg="add mod">
          <ac:chgData name="Guan, Yongzhen - guayy006" userId="S::guayy006@mymail.unisa.edu.au::77feaa76-33b8-4911-9f1d-08a538cde597" providerId="AD" clId="Web-{2BCBFE85-2601-8B7F-6442-BFA00F85F830}" dt="2024-08-27T05:40:00.765" v="122" actId="1076"/>
          <ac:spMkLst>
            <pc:docMk/>
            <pc:sldMk cId="1716982138" sldId="301"/>
            <ac:spMk id="9" creationId="{8F5818DF-AD68-28E1-A3B3-6779E1859260}"/>
          </ac:spMkLst>
        </pc:spChg>
        <pc:graphicFrameChg chg="mod modGraphic">
          <ac:chgData name="Guan, Yongzhen - guayy006" userId="S::guayy006@mymail.unisa.edu.au::77feaa76-33b8-4911-9f1d-08a538cde597" providerId="AD" clId="Web-{2BCBFE85-2601-8B7F-6442-BFA00F85F830}" dt="2024-08-27T05:47:37.972" v="276"/>
          <ac:graphicFrameMkLst>
            <pc:docMk/>
            <pc:sldMk cId="1716982138" sldId="301"/>
            <ac:graphicFrameMk id="7" creationId="{9946E558-E54D-8627-7B61-6FE3901ED25B}"/>
          </ac:graphicFrameMkLst>
        </pc:graphicFrameChg>
        <pc:graphicFrameChg chg="add mod modGraphic">
          <ac:chgData name="Guan, Yongzhen - guayy006" userId="S::guayy006@mymail.unisa.edu.au::77feaa76-33b8-4911-9f1d-08a538cde597" providerId="AD" clId="Web-{2BCBFE85-2601-8B7F-6442-BFA00F85F830}" dt="2024-08-27T05:50:42.558" v="286"/>
          <ac:graphicFrameMkLst>
            <pc:docMk/>
            <pc:sldMk cId="1716982138" sldId="301"/>
            <ac:graphicFrameMk id="10" creationId="{9D466251-F3D6-B2FB-C1AC-A6EDC5B91370}"/>
          </ac:graphicFrameMkLst>
        </pc:graphicFrameChg>
        <pc:cxnChg chg="add mod">
          <ac:chgData name="Guan, Yongzhen - guayy006" userId="S::guayy006@mymail.unisa.edu.au::77feaa76-33b8-4911-9f1d-08a538cde597" providerId="AD" clId="Web-{2BCBFE85-2601-8B7F-6442-BFA00F85F830}" dt="2024-08-27T05:46:34.860" v="228"/>
          <ac:cxnSpMkLst>
            <pc:docMk/>
            <pc:sldMk cId="1716982138" sldId="301"/>
            <ac:cxnSpMk id="444" creationId="{7C7485EF-F762-0BC5-CC8C-29BFB25098F6}"/>
          </ac:cxnSpMkLst>
        </pc:cxnChg>
        <pc:cxnChg chg="add mod">
          <ac:chgData name="Guan, Yongzhen - guayy006" userId="S::guayy006@mymail.unisa.edu.au::77feaa76-33b8-4911-9f1d-08a538cde597" providerId="AD" clId="Web-{2BCBFE85-2601-8B7F-6442-BFA00F85F830}" dt="2024-08-27T05:47:52.066" v="278" actId="1076"/>
          <ac:cxnSpMkLst>
            <pc:docMk/>
            <pc:sldMk cId="1716982138" sldId="301"/>
            <ac:cxnSpMk id="445" creationId="{7F88C096-0816-6CE9-DCC3-A447C9778462}"/>
          </ac:cxnSpMkLst>
        </pc:cxnChg>
        <pc:cxnChg chg="add mod">
          <ac:chgData name="Guan, Yongzhen - guayy006" userId="S::guayy006@mymail.unisa.edu.au::77feaa76-33b8-4911-9f1d-08a538cde597" providerId="AD" clId="Web-{2BCBFE85-2601-8B7F-6442-BFA00F85F830}" dt="2024-08-27T05:47:47.347" v="277" actId="1076"/>
          <ac:cxnSpMkLst>
            <pc:docMk/>
            <pc:sldMk cId="1716982138" sldId="301"/>
            <ac:cxnSpMk id="446" creationId="{4100C1C0-FE0E-E0BF-9FDC-180667771C67}"/>
          </ac:cxnSpMkLst>
        </pc:cxnChg>
      </pc:sldChg>
      <pc:sldChg chg="addSp modSp">
        <pc:chgData name="Guan, Yongzhen - guayy006" userId="S::guayy006@mymail.unisa.edu.au::77feaa76-33b8-4911-9f1d-08a538cde597" providerId="AD" clId="Web-{2BCBFE85-2601-8B7F-6442-BFA00F85F830}" dt="2024-08-27T06:02:51.354" v="397" actId="14100"/>
        <pc:sldMkLst>
          <pc:docMk/>
          <pc:sldMk cId="1401679688" sldId="304"/>
        </pc:sldMkLst>
        <pc:spChg chg="add mod">
          <ac:chgData name="Guan, Yongzhen - guayy006" userId="S::guayy006@mymail.unisa.edu.au::77feaa76-33b8-4911-9f1d-08a538cde597" providerId="AD" clId="Web-{2BCBFE85-2601-8B7F-6442-BFA00F85F830}" dt="2024-08-27T06:02:51.354" v="397" actId="14100"/>
          <ac:spMkLst>
            <pc:docMk/>
            <pc:sldMk cId="1401679688" sldId="304"/>
            <ac:spMk id="7" creationId="{6335498B-7B7F-681E-6DD5-93DF53FCF152}"/>
          </ac:spMkLst>
        </pc:spChg>
      </pc:sldChg>
      <pc:sldChg chg="addSp modSp">
        <pc:chgData name="Guan, Yongzhen - guayy006" userId="S::guayy006@mymail.unisa.edu.au::77feaa76-33b8-4911-9f1d-08a538cde597" providerId="AD" clId="Web-{2BCBFE85-2601-8B7F-6442-BFA00F85F830}" dt="2024-08-27T05:51:24.684" v="289" actId="14100"/>
        <pc:sldMkLst>
          <pc:docMk/>
          <pc:sldMk cId="3122944925" sldId="306"/>
        </pc:sldMkLst>
        <pc:spChg chg="add mod">
          <ac:chgData name="Guan, Yongzhen - guayy006" userId="S::guayy006@mymail.unisa.edu.au::77feaa76-33b8-4911-9f1d-08a538cde597" providerId="AD" clId="Web-{2BCBFE85-2601-8B7F-6442-BFA00F85F830}" dt="2024-08-27T05:51:24.684" v="289" actId="14100"/>
          <ac:spMkLst>
            <pc:docMk/>
            <pc:sldMk cId="3122944925" sldId="306"/>
            <ac:spMk id="4" creationId="{4E49C284-757F-FF3D-87AD-7D62977198AA}"/>
          </ac:spMkLst>
        </pc:spChg>
      </pc:sldChg>
      <pc:sldChg chg="addSp modSp">
        <pc:chgData name="Guan, Yongzhen - guayy006" userId="S::guayy006@mymail.unisa.edu.au::77feaa76-33b8-4911-9f1d-08a538cde597" providerId="AD" clId="Web-{2BCBFE85-2601-8B7F-6442-BFA00F85F830}" dt="2024-08-27T05:53:01.220" v="304" actId="1076"/>
        <pc:sldMkLst>
          <pc:docMk/>
          <pc:sldMk cId="3831595327" sldId="308"/>
        </pc:sldMkLst>
        <pc:spChg chg="add mod">
          <ac:chgData name="Guan, Yongzhen - guayy006" userId="S::guayy006@mymail.unisa.edu.au::77feaa76-33b8-4911-9f1d-08a538cde597" providerId="AD" clId="Web-{2BCBFE85-2601-8B7F-6442-BFA00F85F830}" dt="2024-08-27T05:51:52.373" v="292" actId="14100"/>
          <ac:spMkLst>
            <pc:docMk/>
            <pc:sldMk cId="3831595327" sldId="308"/>
            <ac:spMk id="5" creationId="{7D45B411-D78F-4DF0-5238-89915F7FF0A4}"/>
          </ac:spMkLst>
        </pc:spChg>
        <pc:spChg chg="add mod">
          <ac:chgData name="Guan, Yongzhen - guayy006" userId="S::guayy006@mymail.unisa.edu.au::77feaa76-33b8-4911-9f1d-08a538cde597" providerId="AD" clId="Web-{2BCBFE85-2601-8B7F-6442-BFA00F85F830}" dt="2024-08-27T05:52:14.843" v="298" actId="1076"/>
          <ac:spMkLst>
            <pc:docMk/>
            <pc:sldMk cId="3831595327" sldId="308"/>
            <ac:spMk id="6" creationId="{DC04C815-946D-757D-E001-B36870856C41}"/>
          </ac:spMkLst>
        </pc:spChg>
        <pc:cxnChg chg="add mod">
          <ac:chgData name="Guan, Yongzhen - guayy006" userId="S::guayy006@mymail.unisa.edu.au::77feaa76-33b8-4911-9f1d-08a538cde597" providerId="AD" clId="Web-{2BCBFE85-2601-8B7F-6442-BFA00F85F830}" dt="2024-08-27T05:53:01.220" v="304" actId="1076"/>
          <ac:cxnSpMkLst>
            <pc:docMk/>
            <pc:sldMk cId="3831595327" sldId="308"/>
            <ac:cxnSpMk id="10" creationId="{D8DE860C-F0AB-3F46-1231-873095AA95E8}"/>
          </ac:cxnSpMkLst>
        </pc:cxnChg>
      </pc:sldChg>
      <pc:sldChg chg="addSp modSp">
        <pc:chgData name="Guan, Yongzhen - guayy006" userId="S::guayy006@mymail.unisa.edu.au::77feaa76-33b8-4911-9f1d-08a538cde597" providerId="AD" clId="Web-{2BCBFE85-2601-8B7F-6442-BFA00F85F830}" dt="2024-08-27T06:01:01.896" v="394" actId="14100"/>
        <pc:sldMkLst>
          <pc:docMk/>
          <pc:sldMk cId="386501430" sldId="309"/>
        </pc:sldMkLst>
        <pc:graphicFrameChg chg="add mod modGraphic">
          <ac:chgData name="Guan, Yongzhen - guayy006" userId="S::guayy006@mymail.unisa.edu.au::77feaa76-33b8-4911-9f1d-08a538cde597" providerId="AD" clId="Web-{2BCBFE85-2601-8B7F-6442-BFA00F85F830}" dt="2024-08-27T06:01:01.896" v="394" actId="14100"/>
          <ac:graphicFrameMkLst>
            <pc:docMk/>
            <pc:sldMk cId="386501430" sldId="309"/>
            <ac:graphicFrameMk id="4" creationId="{6E30E085-B04B-5A60-91DD-E6E11FE5B8ED}"/>
          </ac:graphicFrameMkLst>
        </pc:graphicFrameChg>
        <pc:graphicFrameChg chg="mod modGraphic">
          <ac:chgData name="Guan, Yongzhen - guayy006" userId="S::guayy006@mymail.unisa.edu.au::77feaa76-33b8-4911-9f1d-08a538cde597" providerId="AD" clId="Web-{2BCBFE85-2601-8B7F-6442-BFA00F85F830}" dt="2024-08-27T05:57:38.763" v="371"/>
          <ac:graphicFrameMkLst>
            <pc:docMk/>
            <pc:sldMk cId="386501430" sldId="309"/>
            <ac:graphicFrameMk id="5" creationId="{B7B113F7-B702-9EB1-08C0-2FD7C60F910B}"/>
          </ac:graphicFrameMkLst>
        </pc:graphicFrameChg>
      </pc:sldChg>
    </pc:docChg>
  </pc:docChgLst>
  <pc:docChgLst>
    <pc:chgData name="Guan, Yongzhen - guayy006" userId="77feaa76-33b8-4911-9f1d-08a538cde597" providerId="ADAL" clId="{E7750B1E-9FDE-4A84-B60F-8D6D25453682}"/>
    <pc:docChg chg="custSel delSld modSld">
      <pc:chgData name="Guan, Yongzhen - guayy006" userId="77feaa76-33b8-4911-9f1d-08a538cde597" providerId="ADAL" clId="{E7750B1E-9FDE-4A84-B60F-8D6D25453682}" dt="2024-09-07T07:59:57.555" v="208" actId="47"/>
      <pc:docMkLst>
        <pc:docMk/>
      </pc:docMkLst>
      <pc:sldChg chg="del">
        <pc:chgData name="Guan, Yongzhen - guayy006" userId="77feaa76-33b8-4911-9f1d-08a538cde597" providerId="ADAL" clId="{E7750B1E-9FDE-4A84-B60F-8D6D25453682}" dt="2024-09-07T07:57:43.999" v="203" actId="47"/>
        <pc:sldMkLst>
          <pc:docMk/>
          <pc:sldMk cId="314113428" sldId="256"/>
        </pc:sldMkLst>
      </pc:sldChg>
      <pc:sldChg chg="del">
        <pc:chgData name="Guan, Yongzhen - guayy006" userId="77feaa76-33b8-4911-9f1d-08a538cde597" providerId="ADAL" clId="{E7750B1E-9FDE-4A84-B60F-8D6D25453682}" dt="2024-09-07T07:59:57.555" v="208" actId="47"/>
        <pc:sldMkLst>
          <pc:docMk/>
          <pc:sldMk cId="2143309901" sldId="274"/>
        </pc:sldMkLst>
      </pc:sldChg>
      <pc:sldChg chg="del">
        <pc:chgData name="Guan, Yongzhen - guayy006" userId="77feaa76-33b8-4911-9f1d-08a538cde597" providerId="ADAL" clId="{E7750B1E-9FDE-4A84-B60F-8D6D25453682}" dt="2024-09-07T07:57:36.294" v="202" actId="47"/>
        <pc:sldMkLst>
          <pc:docMk/>
          <pc:sldMk cId="0" sldId="278"/>
        </pc:sldMkLst>
      </pc:sldChg>
      <pc:sldChg chg="del">
        <pc:chgData name="Guan, Yongzhen - guayy006" userId="77feaa76-33b8-4911-9f1d-08a538cde597" providerId="ADAL" clId="{E7750B1E-9FDE-4A84-B60F-8D6D25453682}" dt="2024-09-07T07:57:35.325" v="201" actId="47"/>
        <pc:sldMkLst>
          <pc:docMk/>
          <pc:sldMk cId="1603724623" sldId="298"/>
        </pc:sldMkLst>
      </pc:sldChg>
      <pc:sldChg chg="del">
        <pc:chgData name="Guan, Yongzhen - guayy006" userId="77feaa76-33b8-4911-9f1d-08a538cde597" providerId="ADAL" clId="{E7750B1E-9FDE-4A84-B60F-8D6D25453682}" dt="2024-09-07T07:57:33.449" v="200" actId="47"/>
        <pc:sldMkLst>
          <pc:docMk/>
          <pc:sldMk cId="1435219858" sldId="299"/>
        </pc:sldMkLst>
      </pc:sldChg>
      <pc:sldChg chg="del">
        <pc:chgData name="Guan, Yongzhen - guayy006" userId="77feaa76-33b8-4911-9f1d-08a538cde597" providerId="ADAL" clId="{E7750B1E-9FDE-4A84-B60F-8D6D25453682}" dt="2024-09-07T07:57:32.559" v="199" actId="47"/>
        <pc:sldMkLst>
          <pc:docMk/>
          <pc:sldMk cId="2511679622" sldId="300"/>
        </pc:sldMkLst>
      </pc:sldChg>
      <pc:sldChg chg="del">
        <pc:chgData name="Guan, Yongzhen - guayy006" userId="77feaa76-33b8-4911-9f1d-08a538cde597" providerId="ADAL" clId="{E7750B1E-9FDE-4A84-B60F-8D6D25453682}" dt="2024-09-07T07:57:31.793" v="198" actId="47"/>
        <pc:sldMkLst>
          <pc:docMk/>
          <pc:sldMk cId="1716982138" sldId="301"/>
        </pc:sldMkLst>
      </pc:sldChg>
      <pc:sldChg chg="addSp delSp modSp mod modClrScheme chgLayout">
        <pc:chgData name="Guan, Yongzhen - guayy006" userId="77feaa76-33b8-4911-9f1d-08a538cde597" providerId="ADAL" clId="{E7750B1E-9FDE-4A84-B60F-8D6D25453682}" dt="2024-09-07T07:58:50.913" v="207"/>
        <pc:sldMkLst>
          <pc:docMk/>
          <pc:sldMk cId="2476181523" sldId="302"/>
        </pc:sldMkLst>
        <pc:spChg chg="mod ord">
          <ac:chgData name="Guan, Yongzhen - guayy006" userId="77feaa76-33b8-4911-9f1d-08a538cde597" providerId="ADAL" clId="{E7750B1E-9FDE-4A84-B60F-8D6D25453682}" dt="2024-09-07T07:44:52.091" v="109" actId="700"/>
          <ac:spMkLst>
            <pc:docMk/>
            <pc:sldMk cId="2476181523" sldId="302"/>
            <ac:spMk id="2" creationId="{00000000-0000-0000-0000-000000000000}"/>
          </ac:spMkLst>
        </pc:spChg>
        <pc:spChg chg="add mod ord">
          <ac:chgData name="Guan, Yongzhen - guayy006" userId="77feaa76-33b8-4911-9f1d-08a538cde597" providerId="ADAL" clId="{E7750B1E-9FDE-4A84-B60F-8D6D25453682}" dt="2024-09-07T07:44:52.091" v="109" actId="700"/>
          <ac:spMkLst>
            <pc:docMk/>
            <pc:sldMk cId="2476181523" sldId="302"/>
            <ac:spMk id="3" creationId="{8CCC7682-A7A3-4202-B690-7A6CBC498F66}"/>
          </ac:spMkLst>
        </pc:spChg>
        <pc:spChg chg="add del mod">
          <ac:chgData name="Guan, Yongzhen - guayy006" userId="77feaa76-33b8-4911-9f1d-08a538cde597" providerId="ADAL" clId="{E7750B1E-9FDE-4A84-B60F-8D6D25453682}" dt="2024-09-07T07:46:36.503" v="113" actId="478"/>
          <ac:spMkLst>
            <pc:docMk/>
            <pc:sldMk cId="2476181523" sldId="302"/>
            <ac:spMk id="5" creationId="{FB09F161-7E35-4CA0-BD9F-34FF845820B7}"/>
          </ac:spMkLst>
        </pc:spChg>
        <pc:spChg chg="add mod">
          <ac:chgData name="Guan, Yongzhen - guayy006" userId="77feaa76-33b8-4911-9f1d-08a538cde597" providerId="ADAL" clId="{E7750B1E-9FDE-4A84-B60F-8D6D25453682}" dt="2024-09-07T07:49:57.749" v="194" actId="1076"/>
          <ac:spMkLst>
            <pc:docMk/>
            <pc:sldMk cId="2476181523" sldId="302"/>
            <ac:spMk id="6" creationId="{25141822-9C9F-4BA1-B6FA-B345C4B9443B}"/>
          </ac:spMkLst>
        </pc:spChg>
        <pc:graphicFrameChg chg="mod modGraphic">
          <ac:chgData name="Guan, Yongzhen - guayy006" userId="77feaa76-33b8-4911-9f1d-08a538cde597" providerId="ADAL" clId="{E7750B1E-9FDE-4A84-B60F-8D6D25453682}" dt="2024-09-07T07:58:50.913" v="207"/>
          <ac:graphicFrameMkLst>
            <pc:docMk/>
            <pc:sldMk cId="2476181523" sldId="302"/>
            <ac:graphicFrameMk id="4" creationId="{63937CE6-BBC3-4535-8EAB-C3B6A0F34977}"/>
          </ac:graphicFrameMkLst>
        </pc:graphicFrameChg>
        <pc:picChg chg="add del mod">
          <ac:chgData name="Guan, Yongzhen - guayy006" userId="77feaa76-33b8-4911-9f1d-08a538cde597" providerId="ADAL" clId="{E7750B1E-9FDE-4A84-B60F-8D6D25453682}" dt="2024-09-07T07:46:36.503" v="113" actId="478"/>
          <ac:picMkLst>
            <pc:docMk/>
            <pc:sldMk cId="2476181523" sldId="302"/>
            <ac:picMk id="1026" creationId="{A709CCA9-8C31-498E-9CC2-DA9D96DCE663}"/>
          </ac:picMkLst>
        </pc:picChg>
      </pc:sldChg>
      <pc:sldChg chg="del">
        <pc:chgData name="Guan, Yongzhen - guayy006" userId="77feaa76-33b8-4911-9f1d-08a538cde597" providerId="ADAL" clId="{E7750B1E-9FDE-4A84-B60F-8D6D25453682}" dt="2024-09-07T07:57:44.937" v="204" actId="47"/>
        <pc:sldMkLst>
          <pc:docMk/>
          <pc:sldMk cId="3104089621" sldId="303"/>
        </pc:sldMkLst>
      </pc:sldChg>
      <pc:sldChg chg="del">
        <pc:chgData name="Guan, Yongzhen - guayy006" userId="77feaa76-33b8-4911-9f1d-08a538cde597" providerId="ADAL" clId="{E7750B1E-9FDE-4A84-B60F-8D6D25453682}" dt="2024-09-07T07:58:30.014" v="205" actId="47"/>
        <pc:sldMkLst>
          <pc:docMk/>
          <pc:sldMk cId="1401679688" sldId="304"/>
        </pc:sldMkLst>
      </pc:sldChg>
      <pc:sldChg chg="del">
        <pc:chgData name="Guan, Yongzhen - guayy006" userId="77feaa76-33b8-4911-9f1d-08a538cde597" providerId="ADAL" clId="{E7750B1E-9FDE-4A84-B60F-8D6D25453682}" dt="2024-09-07T07:58:31.359" v="206" actId="47"/>
        <pc:sldMkLst>
          <pc:docMk/>
          <pc:sldMk cId="760539300" sldId="305"/>
        </pc:sldMkLst>
      </pc:sldChg>
      <pc:sldChg chg="del">
        <pc:chgData name="Guan, Yongzhen - guayy006" userId="77feaa76-33b8-4911-9f1d-08a538cde597" providerId="ADAL" clId="{E7750B1E-9FDE-4A84-B60F-8D6D25453682}" dt="2024-09-07T07:57:30.730" v="197" actId="47"/>
        <pc:sldMkLst>
          <pc:docMk/>
          <pc:sldMk cId="3122944925" sldId="306"/>
        </pc:sldMkLst>
      </pc:sldChg>
      <pc:sldChg chg="del">
        <pc:chgData name="Guan, Yongzhen - guayy006" userId="77feaa76-33b8-4911-9f1d-08a538cde597" providerId="ADAL" clId="{E7750B1E-9FDE-4A84-B60F-8D6D25453682}" dt="2024-09-07T07:57:29.568" v="196" actId="47"/>
        <pc:sldMkLst>
          <pc:docMk/>
          <pc:sldMk cId="3831595327" sldId="308"/>
        </pc:sldMkLst>
      </pc:sldChg>
      <pc:sldChg chg="del">
        <pc:chgData name="Guan, Yongzhen - guayy006" userId="77feaa76-33b8-4911-9f1d-08a538cde597" providerId="ADAL" clId="{E7750B1E-9FDE-4A84-B60F-8D6D25453682}" dt="2024-09-07T07:57:28.599" v="195" actId="47"/>
        <pc:sldMkLst>
          <pc:docMk/>
          <pc:sldMk cId="386501430" sldId="309"/>
        </pc:sldMkLst>
      </pc:sldChg>
    </pc:docChg>
  </pc:docChgLst>
  <pc:docChgLst>
    <pc:chgData name="Guan, Yongzhen - guayy006" userId="S::guayy006@mymail.unisa.edu.au::77feaa76-33b8-4911-9f1d-08a538cde597" providerId="AD" clId="Web-{4AC56D14-83DF-66AD-8E78-9358E4D80F0F}"/>
    <pc:docChg chg="modSld">
      <pc:chgData name="Guan, Yongzhen - guayy006" userId="S::guayy006@mymail.unisa.edu.au::77feaa76-33b8-4911-9f1d-08a538cde597" providerId="AD" clId="Web-{4AC56D14-83DF-66AD-8E78-9358E4D80F0F}" dt="2024-09-07T13:35:58.346" v="12" actId="14100"/>
      <pc:docMkLst>
        <pc:docMk/>
      </pc:docMkLst>
      <pc:sldChg chg="modSp">
        <pc:chgData name="Guan, Yongzhen - guayy006" userId="S::guayy006@mymail.unisa.edu.au::77feaa76-33b8-4911-9f1d-08a538cde597" providerId="AD" clId="Web-{4AC56D14-83DF-66AD-8E78-9358E4D80F0F}" dt="2024-09-07T13:35:58.346" v="12" actId="14100"/>
        <pc:sldMkLst>
          <pc:docMk/>
          <pc:sldMk cId="314113428" sldId="256"/>
        </pc:sldMkLst>
        <pc:spChg chg="mod">
          <ac:chgData name="Guan, Yongzhen - guayy006" userId="S::guayy006@mymail.unisa.edu.au::77feaa76-33b8-4911-9f1d-08a538cde597" providerId="AD" clId="Web-{4AC56D14-83DF-66AD-8E78-9358E4D80F0F}" dt="2024-09-07T13:35:58.346" v="12" actId="14100"/>
          <ac:spMkLst>
            <pc:docMk/>
            <pc:sldMk cId="314113428" sldId="256"/>
            <ac:spMk id="2" creationId="{4B052E97-E563-399C-E447-BD8F894A731F}"/>
          </ac:spMkLst>
        </pc:spChg>
      </pc:sldChg>
    </pc:docChg>
  </pc:docChgLst>
  <pc:docChgLst>
    <pc:chgData name="Yongzhen" userId="77feaa76-33b8-4911-9f1d-08a538cde597" providerId="ADAL" clId="{CD0483F9-0563-467B-B41F-0FB4984D6A57}"/>
    <pc:docChg chg="undo custSel modSld modMainMaster">
      <pc:chgData name="Yongzhen" userId="77feaa76-33b8-4911-9f1d-08a538cde597" providerId="ADAL" clId="{CD0483F9-0563-467B-B41F-0FB4984D6A57}" dt="2024-09-07T12:14:54.816" v="51" actId="20577"/>
      <pc:docMkLst>
        <pc:docMk/>
      </pc:docMkLst>
      <pc:sldChg chg="modSp mod setBg">
        <pc:chgData name="Yongzhen" userId="77feaa76-33b8-4911-9f1d-08a538cde597" providerId="ADAL" clId="{CD0483F9-0563-467B-B41F-0FB4984D6A57}" dt="2024-09-07T12:14:54.816" v="51" actId="20577"/>
        <pc:sldMkLst>
          <pc:docMk/>
          <pc:sldMk cId="314113428" sldId="256"/>
        </pc:sldMkLst>
        <pc:spChg chg="mod">
          <ac:chgData name="Yongzhen" userId="77feaa76-33b8-4911-9f1d-08a538cde597" providerId="ADAL" clId="{CD0483F9-0563-467B-B41F-0FB4984D6A57}" dt="2024-09-07T12:14:54.816" v="51" actId="20577"/>
          <ac:spMkLst>
            <pc:docMk/>
            <pc:sldMk cId="314113428" sldId="256"/>
            <ac:spMk id="3" creationId="{E49C3AB0-D6E1-7BB9-DDA7-F71A127D3B5F}"/>
          </ac:spMkLst>
        </pc:spChg>
        <pc:picChg chg="mod">
          <ac:chgData name="Yongzhen" userId="77feaa76-33b8-4911-9f1d-08a538cde597" providerId="ADAL" clId="{CD0483F9-0563-467B-B41F-0FB4984D6A57}" dt="2024-09-07T12:14:19.571" v="49" actId="1076"/>
          <ac:picMkLst>
            <pc:docMk/>
            <pc:sldMk cId="314113428" sldId="256"/>
            <ac:picMk id="7" creationId="{0D73742B-7FC8-B6FE-2C2D-EF1CF36C19D9}"/>
          </ac:picMkLst>
        </pc:picChg>
        <pc:picChg chg="mod">
          <ac:chgData name="Yongzhen" userId="77feaa76-33b8-4911-9f1d-08a538cde597" providerId="ADAL" clId="{CD0483F9-0563-467B-B41F-0FB4984D6A57}" dt="2024-09-07T12:14:13.242" v="47" actId="14100"/>
          <ac:picMkLst>
            <pc:docMk/>
            <pc:sldMk cId="314113428" sldId="256"/>
            <ac:picMk id="9" creationId="{2D061DFC-26F2-2687-DE0D-BFC9CE20694B}"/>
          </ac:picMkLst>
        </pc:picChg>
      </pc:sldChg>
      <pc:sldChg chg="setBg">
        <pc:chgData name="Yongzhen" userId="77feaa76-33b8-4911-9f1d-08a538cde597" providerId="ADAL" clId="{CD0483F9-0563-467B-B41F-0FB4984D6A57}" dt="2024-09-07T12:13:16.981" v="36"/>
        <pc:sldMkLst>
          <pc:docMk/>
          <pc:sldMk cId="2476181523" sldId="302"/>
        </pc:sldMkLst>
      </pc:sldChg>
      <pc:sldMasterChg chg="setBg modSldLayout">
        <pc:chgData name="Yongzhen" userId="77feaa76-33b8-4911-9f1d-08a538cde597" providerId="ADAL" clId="{CD0483F9-0563-467B-B41F-0FB4984D6A57}" dt="2024-09-07T12:13:16.981" v="36"/>
        <pc:sldMasterMkLst>
          <pc:docMk/>
          <pc:sldMasterMk cId="0" sldId="2147483660"/>
        </pc:sldMasterMkLst>
        <pc:sldLayoutChg chg="setBg">
          <pc:chgData name="Yongzhen" userId="77feaa76-33b8-4911-9f1d-08a538cde597" providerId="ADAL" clId="{CD0483F9-0563-467B-B41F-0FB4984D6A57}" dt="2024-09-07T12:13:16.981" v="36"/>
          <pc:sldLayoutMkLst>
            <pc:docMk/>
            <pc:sldMasterMk cId="0" sldId="2147483660"/>
            <pc:sldLayoutMk cId="0" sldId="2147483661"/>
          </pc:sldLayoutMkLst>
        </pc:sldLayoutChg>
        <pc:sldLayoutChg chg="setBg">
          <pc:chgData name="Yongzhen" userId="77feaa76-33b8-4911-9f1d-08a538cde597" providerId="ADAL" clId="{CD0483F9-0563-467B-B41F-0FB4984D6A57}" dt="2024-09-07T12:13:16.981" v="36"/>
          <pc:sldLayoutMkLst>
            <pc:docMk/>
            <pc:sldMasterMk cId="0" sldId="2147483660"/>
            <pc:sldLayoutMk cId="0" sldId="2147483662"/>
          </pc:sldLayoutMkLst>
        </pc:sldLayoutChg>
        <pc:sldLayoutChg chg="setBg">
          <pc:chgData name="Yongzhen" userId="77feaa76-33b8-4911-9f1d-08a538cde597" providerId="ADAL" clId="{CD0483F9-0563-467B-B41F-0FB4984D6A57}" dt="2024-09-07T12:13:16.981" v="36"/>
          <pc:sldLayoutMkLst>
            <pc:docMk/>
            <pc:sldMasterMk cId="0" sldId="2147483660"/>
            <pc:sldLayoutMk cId="0" sldId="2147483663"/>
          </pc:sldLayoutMkLst>
        </pc:sldLayoutChg>
        <pc:sldLayoutChg chg="setBg">
          <pc:chgData name="Yongzhen" userId="77feaa76-33b8-4911-9f1d-08a538cde597" providerId="ADAL" clId="{CD0483F9-0563-467B-B41F-0FB4984D6A57}" dt="2024-09-07T12:13:16.981" v="36"/>
          <pc:sldLayoutMkLst>
            <pc:docMk/>
            <pc:sldMasterMk cId="0" sldId="2147483660"/>
            <pc:sldLayoutMk cId="0" sldId="2147483664"/>
          </pc:sldLayoutMkLst>
        </pc:sldLayoutChg>
        <pc:sldLayoutChg chg="setBg">
          <pc:chgData name="Yongzhen" userId="77feaa76-33b8-4911-9f1d-08a538cde597" providerId="ADAL" clId="{CD0483F9-0563-467B-B41F-0FB4984D6A57}" dt="2024-09-07T12:13:16.981" v="36"/>
          <pc:sldLayoutMkLst>
            <pc:docMk/>
            <pc:sldMasterMk cId="0" sldId="2147483660"/>
            <pc:sldLayoutMk cId="0" sldId="2147483665"/>
          </pc:sldLayoutMkLst>
        </pc:sldLayoutChg>
        <pc:sldLayoutChg chg="setBg">
          <pc:chgData name="Yongzhen" userId="77feaa76-33b8-4911-9f1d-08a538cde597" providerId="ADAL" clId="{CD0483F9-0563-467B-B41F-0FB4984D6A57}" dt="2024-09-07T12:13:16.981" v="36"/>
          <pc:sldLayoutMkLst>
            <pc:docMk/>
            <pc:sldMasterMk cId="0" sldId="2147483660"/>
            <pc:sldLayoutMk cId="0" sldId="2147483666"/>
          </pc:sldLayoutMkLst>
        </pc:sldLayoutChg>
        <pc:sldLayoutChg chg="setBg">
          <pc:chgData name="Yongzhen" userId="77feaa76-33b8-4911-9f1d-08a538cde597" providerId="ADAL" clId="{CD0483F9-0563-467B-B41F-0FB4984D6A57}" dt="2024-09-07T12:13:16.981" v="36"/>
          <pc:sldLayoutMkLst>
            <pc:docMk/>
            <pc:sldMasterMk cId="0" sldId="2147483660"/>
            <pc:sldLayoutMk cId="0" sldId="2147483667"/>
          </pc:sldLayoutMkLst>
        </pc:sldLayoutChg>
        <pc:sldLayoutChg chg="setBg">
          <pc:chgData name="Yongzhen" userId="77feaa76-33b8-4911-9f1d-08a538cde597" providerId="ADAL" clId="{CD0483F9-0563-467B-B41F-0FB4984D6A57}" dt="2024-09-07T12:13:16.981" v="36"/>
          <pc:sldLayoutMkLst>
            <pc:docMk/>
            <pc:sldMasterMk cId="0" sldId="2147483660"/>
            <pc:sldLayoutMk cId="0" sldId="2147483668"/>
          </pc:sldLayoutMkLst>
        </pc:sldLayoutChg>
        <pc:sldLayoutChg chg="setBg">
          <pc:chgData name="Yongzhen" userId="77feaa76-33b8-4911-9f1d-08a538cde597" providerId="ADAL" clId="{CD0483F9-0563-467B-B41F-0FB4984D6A57}" dt="2024-09-07T12:13:16.981" v="36"/>
          <pc:sldLayoutMkLst>
            <pc:docMk/>
            <pc:sldMasterMk cId="0" sldId="2147483660"/>
            <pc:sldLayoutMk cId="2374258644" sldId="2147483669"/>
          </pc:sldLayoutMkLst>
        </pc:sldLayoutChg>
        <pc:sldLayoutChg chg="setBg">
          <pc:chgData name="Yongzhen" userId="77feaa76-33b8-4911-9f1d-08a538cde597" providerId="ADAL" clId="{CD0483F9-0563-467B-B41F-0FB4984D6A57}" dt="2024-09-07T12:13:16.981" v="36"/>
          <pc:sldLayoutMkLst>
            <pc:docMk/>
            <pc:sldMasterMk cId="0" sldId="2147483660"/>
            <pc:sldLayoutMk cId="2803381334" sldId="2147483670"/>
          </pc:sldLayoutMkLst>
        </pc:sldLayoutChg>
      </pc:sldMasterChg>
    </pc:docChg>
  </pc:docChgLst>
  <pc:docChgLst>
    <pc:chgData name="Guan, Yongzhen - guayy006" userId="S::guayy006@mymail.unisa.edu.au::77feaa76-33b8-4911-9f1d-08a538cde597" providerId="AD" clId="Web-{E7B0D7A7-C9F7-D16B-AC55-BC56A4FB791C}"/>
    <pc:docChg chg="addSld delSld modSld">
      <pc:chgData name="Guan, Yongzhen - guayy006" userId="S::guayy006@mymail.unisa.edu.au::77feaa76-33b8-4911-9f1d-08a538cde597" providerId="AD" clId="Web-{E7B0D7A7-C9F7-D16B-AC55-BC56A4FB791C}" dt="2024-09-07T12:39:34.935" v="15"/>
      <pc:docMkLst>
        <pc:docMk/>
      </pc:docMkLst>
      <pc:sldChg chg="addSp delSp modSp mod setBg">
        <pc:chgData name="Guan, Yongzhen - guayy006" userId="S::guayy006@mymail.unisa.edu.au::77feaa76-33b8-4911-9f1d-08a538cde597" providerId="AD" clId="Web-{E7B0D7A7-C9F7-D16B-AC55-BC56A4FB791C}" dt="2024-09-07T12:39:32.123" v="14"/>
        <pc:sldMkLst>
          <pc:docMk/>
          <pc:sldMk cId="314113428" sldId="256"/>
        </pc:sldMkLst>
        <pc:spChg chg="mod">
          <ac:chgData name="Guan, Yongzhen - guayy006" userId="S::guayy006@mymail.unisa.edu.au::77feaa76-33b8-4911-9f1d-08a538cde597" providerId="AD" clId="Web-{E7B0D7A7-C9F7-D16B-AC55-BC56A4FB791C}" dt="2024-09-07T12:39:14.435" v="11"/>
          <ac:spMkLst>
            <pc:docMk/>
            <pc:sldMk cId="314113428" sldId="256"/>
            <ac:spMk id="2" creationId="{4B052E97-E563-399C-E447-BD8F894A731F}"/>
          </ac:spMkLst>
        </pc:spChg>
        <pc:spChg chg="mod">
          <ac:chgData name="Guan, Yongzhen - guayy006" userId="S::guayy006@mymail.unisa.edu.au::77feaa76-33b8-4911-9f1d-08a538cde597" providerId="AD" clId="Web-{E7B0D7A7-C9F7-D16B-AC55-BC56A4FB791C}" dt="2024-09-07T12:39:14.435" v="11"/>
          <ac:spMkLst>
            <pc:docMk/>
            <pc:sldMk cId="314113428" sldId="256"/>
            <ac:spMk id="3" creationId="{E49C3AB0-D6E1-7BB9-DDA7-F71A127D3B5F}"/>
          </ac:spMkLst>
        </pc:spChg>
        <pc:spChg chg="del">
          <ac:chgData name="Guan, Yongzhen - guayy006" userId="S::guayy006@mymail.unisa.edu.au::77feaa76-33b8-4911-9f1d-08a538cde597" providerId="AD" clId="Web-{E7B0D7A7-C9F7-D16B-AC55-BC56A4FB791C}" dt="2024-09-07T12:37:35.932" v="3"/>
          <ac:spMkLst>
            <pc:docMk/>
            <pc:sldMk cId="314113428" sldId="256"/>
            <ac:spMk id="14" creationId="{27BDFED6-6E33-4606-AFE2-886ADB1C018E}"/>
          </ac:spMkLst>
        </pc:spChg>
        <pc:spChg chg="del">
          <ac:chgData name="Guan, Yongzhen - guayy006" userId="S::guayy006@mymail.unisa.edu.au::77feaa76-33b8-4911-9f1d-08a538cde597" providerId="AD" clId="Web-{E7B0D7A7-C9F7-D16B-AC55-BC56A4FB791C}" dt="2024-09-07T12:37:57.010" v="4"/>
          <ac:spMkLst>
            <pc:docMk/>
            <pc:sldMk cId="314113428" sldId="256"/>
            <ac:spMk id="16" creationId="{890DEF05-784E-4B61-89E4-04C4ECF4E5A0}"/>
          </ac:spMkLst>
        </pc:spChg>
        <pc:spChg chg="add del">
          <ac:chgData name="Guan, Yongzhen - guayy006" userId="S::guayy006@mymail.unisa.edu.au::77feaa76-33b8-4911-9f1d-08a538cde597" providerId="AD" clId="Web-{E7B0D7A7-C9F7-D16B-AC55-BC56A4FB791C}" dt="2024-09-07T12:38:36.715" v="5"/>
          <ac:spMkLst>
            <pc:docMk/>
            <pc:sldMk cId="314113428" sldId="256"/>
            <ac:spMk id="23" creationId="{6234BCC6-39B9-47D9-8BF8-C665401AE23C}"/>
          </ac:spMkLst>
        </pc:spChg>
        <pc:spChg chg="add del">
          <ac:chgData name="Guan, Yongzhen - guayy006" userId="S::guayy006@mymail.unisa.edu.au::77feaa76-33b8-4911-9f1d-08a538cde597" providerId="AD" clId="Web-{E7B0D7A7-C9F7-D16B-AC55-BC56A4FB791C}" dt="2024-09-07T12:38:36.715" v="5"/>
          <ac:spMkLst>
            <pc:docMk/>
            <pc:sldMk cId="314113428" sldId="256"/>
            <ac:spMk id="25" creationId="{72A9CE9D-DAC3-40AF-B504-78A64A909F9D}"/>
          </ac:spMkLst>
        </pc:spChg>
        <pc:spChg chg="add del">
          <ac:chgData name="Guan, Yongzhen - guayy006" userId="S::guayy006@mymail.unisa.edu.au::77feaa76-33b8-4911-9f1d-08a538cde597" providerId="AD" clId="Web-{E7B0D7A7-C9F7-D16B-AC55-BC56A4FB791C}" dt="2024-09-07T12:38:36.715" v="5"/>
          <ac:spMkLst>
            <pc:docMk/>
            <pc:sldMk cId="314113428" sldId="256"/>
            <ac:spMk id="27" creationId="{506D7452-6CDE-4381-86CE-07B2459383D5}"/>
          </ac:spMkLst>
        </pc:spChg>
        <pc:spChg chg="add del">
          <ac:chgData name="Guan, Yongzhen - guayy006" userId="S::guayy006@mymail.unisa.edu.au::77feaa76-33b8-4911-9f1d-08a538cde597" providerId="AD" clId="Web-{E7B0D7A7-C9F7-D16B-AC55-BC56A4FB791C}" dt="2024-09-07T12:38:36.715" v="5"/>
          <ac:spMkLst>
            <pc:docMk/>
            <pc:sldMk cId="314113428" sldId="256"/>
            <ac:spMk id="29" creationId="{762DA937-8B55-4317-BD32-98D7AF30E39E}"/>
          </ac:spMkLst>
        </pc:spChg>
        <pc:spChg chg="add del">
          <ac:chgData name="Guan, Yongzhen - guayy006" userId="S::guayy006@mymail.unisa.edu.au::77feaa76-33b8-4911-9f1d-08a538cde597" providerId="AD" clId="Web-{E7B0D7A7-C9F7-D16B-AC55-BC56A4FB791C}" dt="2024-09-07T12:38:36.715" v="5"/>
          <ac:spMkLst>
            <pc:docMk/>
            <pc:sldMk cId="314113428" sldId="256"/>
            <ac:spMk id="31" creationId="{C52EE5A8-045B-4D39-8ED1-513334085EEC}"/>
          </ac:spMkLst>
        </pc:spChg>
        <pc:spChg chg="add del">
          <ac:chgData name="Guan, Yongzhen - guayy006" userId="S::guayy006@mymail.unisa.edu.au::77feaa76-33b8-4911-9f1d-08a538cde597" providerId="AD" clId="Web-{E7B0D7A7-C9F7-D16B-AC55-BC56A4FB791C}" dt="2024-09-07T12:39:14.435" v="11"/>
          <ac:spMkLst>
            <pc:docMk/>
            <pc:sldMk cId="314113428" sldId="256"/>
            <ac:spMk id="36" creationId="{E18F6E8B-15ED-43C7-94BA-91549A651C73}"/>
          </ac:spMkLst>
        </pc:spChg>
        <pc:spChg chg="add del">
          <ac:chgData name="Guan, Yongzhen - guayy006" userId="S::guayy006@mymail.unisa.edu.au::77feaa76-33b8-4911-9f1d-08a538cde597" providerId="AD" clId="Web-{E7B0D7A7-C9F7-D16B-AC55-BC56A4FB791C}" dt="2024-09-07T12:39:14.435" v="11"/>
          <ac:spMkLst>
            <pc:docMk/>
            <pc:sldMk cId="314113428" sldId="256"/>
            <ac:spMk id="43" creationId="{B81933D1-5615-42C7-9C0B-4EB7105CCE2D}"/>
          </ac:spMkLst>
        </pc:spChg>
        <pc:spChg chg="add del">
          <ac:chgData name="Guan, Yongzhen - guayy006" userId="S::guayy006@mymail.unisa.edu.au::77feaa76-33b8-4911-9f1d-08a538cde597" providerId="AD" clId="Web-{E7B0D7A7-C9F7-D16B-AC55-BC56A4FB791C}" dt="2024-09-07T12:38:55.559" v="8"/>
          <ac:spMkLst>
            <pc:docMk/>
            <pc:sldMk cId="314113428" sldId="256"/>
            <ac:spMk id="45" creationId="{B089A89A-1E9C-4761-9DFF-53C275FBF870}"/>
          </ac:spMkLst>
        </pc:spChg>
        <pc:spChg chg="add del">
          <ac:chgData name="Guan, Yongzhen - guayy006" userId="S::guayy006@mymail.unisa.edu.au::77feaa76-33b8-4911-9f1d-08a538cde597" providerId="AD" clId="Web-{E7B0D7A7-C9F7-D16B-AC55-BC56A4FB791C}" dt="2024-09-07T12:38:57.481" v="9"/>
          <ac:spMkLst>
            <pc:docMk/>
            <pc:sldMk cId="314113428" sldId="256"/>
            <ac:spMk id="47" creationId="{19C9EAEA-39D0-4B0E-A0EB-51E7B26740B1}"/>
          </ac:spMkLst>
        </pc:spChg>
        <pc:spChg chg="add">
          <ac:chgData name="Guan, Yongzhen - guayy006" userId="S::guayy006@mymail.unisa.edu.au::77feaa76-33b8-4911-9f1d-08a538cde597" providerId="AD" clId="Web-{E7B0D7A7-C9F7-D16B-AC55-BC56A4FB791C}" dt="2024-09-07T12:39:14.435" v="11"/>
          <ac:spMkLst>
            <pc:docMk/>
            <pc:sldMk cId="314113428" sldId="256"/>
            <ac:spMk id="49" creationId="{E91DC736-0EF8-4F87-9146-EBF1D2EE4D3D}"/>
          </ac:spMkLst>
        </pc:spChg>
        <pc:spChg chg="add">
          <ac:chgData name="Guan, Yongzhen - guayy006" userId="S::guayy006@mymail.unisa.edu.au::77feaa76-33b8-4911-9f1d-08a538cde597" providerId="AD" clId="Web-{E7B0D7A7-C9F7-D16B-AC55-BC56A4FB791C}" dt="2024-09-07T12:39:14.435" v="11"/>
          <ac:spMkLst>
            <pc:docMk/>
            <pc:sldMk cId="314113428" sldId="256"/>
            <ac:spMk id="51" creationId="{097CD68E-23E3-4007-8847-CD0944C4F7BE}"/>
          </ac:spMkLst>
        </pc:spChg>
        <pc:spChg chg="add">
          <ac:chgData name="Guan, Yongzhen - guayy006" userId="S::guayy006@mymail.unisa.edu.au::77feaa76-33b8-4911-9f1d-08a538cde597" providerId="AD" clId="Web-{E7B0D7A7-C9F7-D16B-AC55-BC56A4FB791C}" dt="2024-09-07T12:39:14.435" v="11"/>
          <ac:spMkLst>
            <pc:docMk/>
            <pc:sldMk cId="314113428" sldId="256"/>
            <ac:spMk id="53" creationId="{AF2F604E-43BE-4DC3-B983-E071523364F8}"/>
          </ac:spMkLst>
        </pc:spChg>
        <pc:spChg chg="add">
          <ac:chgData name="Guan, Yongzhen - guayy006" userId="S::guayy006@mymail.unisa.edu.au::77feaa76-33b8-4911-9f1d-08a538cde597" providerId="AD" clId="Web-{E7B0D7A7-C9F7-D16B-AC55-BC56A4FB791C}" dt="2024-09-07T12:39:14.435" v="11"/>
          <ac:spMkLst>
            <pc:docMk/>
            <pc:sldMk cId="314113428" sldId="256"/>
            <ac:spMk id="55" creationId="{08C9B587-E65E-4B52-B37C-ABEBB6E87928}"/>
          </ac:spMkLst>
        </pc:spChg>
        <pc:grpChg chg="add del">
          <ac:chgData name="Guan, Yongzhen - guayy006" userId="S::guayy006@mymail.unisa.edu.au::77feaa76-33b8-4911-9f1d-08a538cde597" providerId="AD" clId="Web-{E7B0D7A7-C9F7-D16B-AC55-BC56A4FB791C}" dt="2024-09-07T12:39:14.435" v="11"/>
          <ac:grpSpMkLst>
            <pc:docMk/>
            <pc:sldMk cId="314113428" sldId="256"/>
            <ac:grpSpMk id="38" creationId="{032D8612-31EB-44CF-A1D0-14FD4C705424}"/>
          </ac:grpSpMkLst>
        </pc:grpChg>
        <pc:picChg chg="add del mod">
          <ac:chgData name="Guan, Yongzhen - guayy006" userId="S::guayy006@mymail.unisa.edu.au::77feaa76-33b8-4911-9f1d-08a538cde597" providerId="AD" clId="Web-{E7B0D7A7-C9F7-D16B-AC55-BC56A4FB791C}" dt="2024-09-07T12:39:32.123" v="14"/>
          <ac:picMkLst>
            <pc:docMk/>
            <pc:sldMk cId="314113428" sldId="256"/>
            <ac:picMk id="5" creationId="{3B2288FA-2A94-63AA-DB4C-21C9820D9D22}"/>
          </ac:picMkLst>
        </pc:picChg>
        <pc:picChg chg="del mod ord">
          <ac:chgData name="Guan, Yongzhen - guayy006" userId="S::guayy006@mymail.unisa.edu.au::77feaa76-33b8-4911-9f1d-08a538cde597" providerId="AD" clId="Web-{E7B0D7A7-C9F7-D16B-AC55-BC56A4FB791C}" dt="2024-09-07T12:38:53.231" v="7"/>
          <ac:picMkLst>
            <pc:docMk/>
            <pc:sldMk cId="314113428" sldId="256"/>
            <ac:picMk id="7" creationId="{0D73742B-7FC8-B6FE-2C2D-EF1CF36C19D9}"/>
          </ac:picMkLst>
        </pc:picChg>
        <pc:picChg chg="del mod ord">
          <ac:chgData name="Guan, Yongzhen - guayy006" userId="S::guayy006@mymail.unisa.edu.au::77feaa76-33b8-4911-9f1d-08a538cde597" providerId="AD" clId="Web-{E7B0D7A7-C9F7-D16B-AC55-BC56A4FB791C}" dt="2024-09-07T12:39:00.512" v="10"/>
          <ac:picMkLst>
            <pc:docMk/>
            <pc:sldMk cId="314113428" sldId="256"/>
            <ac:picMk id="9" creationId="{2D061DFC-26F2-2687-DE0D-BFC9CE20694B}"/>
          </ac:picMkLst>
        </pc:picChg>
        <pc:picChg chg="add">
          <ac:chgData name="Guan, Yongzhen - guayy006" userId="S::guayy006@mymail.unisa.edu.au::77feaa76-33b8-4911-9f1d-08a538cde597" providerId="AD" clId="Web-{E7B0D7A7-C9F7-D16B-AC55-BC56A4FB791C}" dt="2024-09-07T12:39:14.435" v="11"/>
          <ac:picMkLst>
            <pc:docMk/>
            <pc:sldMk cId="314113428" sldId="256"/>
            <ac:picMk id="46" creationId="{1E7A2C9D-94CF-FDDB-D41E-5D4A28F76BA3}"/>
          </ac:picMkLst>
        </pc:picChg>
        <pc:cxnChg chg="del">
          <ac:chgData name="Guan, Yongzhen - guayy006" userId="S::guayy006@mymail.unisa.edu.au::77feaa76-33b8-4911-9f1d-08a538cde597" providerId="AD" clId="Web-{E7B0D7A7-C9F7-D16B-AC55-BC56A4FB791C}" dt="2024-09-07T12:37:57.010" v="4"/>
          <ac:cxnSpMkLst>
            <pc:docMk/>
            <pc:sldMk cId="314113428" sldId="256"/>
            <ac:cxnSpMk id="18" creationId="{C41BAEC7-F7B0-4224-8B18-8F74B7D87F0B}"/>
          </ac:cxnSpMkLst>
        </pc:cxnChg>
      </pc:sldChg>
      <pc:sldChg chg="add del replId">
        <pc:chgData name="Guan, Yongzhen - guayy006" userId="S::guayy006@mymail.unisa.edu.au::77feaa76-33b8-4911-9f1d-08a538cde597" providerId="AD" clId="Web-{E7B0D7A7-C9F7-D16B-AC55-BC56A4FB791C}" dt="2024-09-07T12:39:34.935" v="15"/>
        <pc:sldMkLst>
          <pc:docMk/>
          <pc:sldMk cId="3467345525" sldId="313"/>
        </pc:sldMkLst>
      </pc:sldChg>
    </pc:docChg>
  </pc:docChgLst>
  <pc:docChgLst>
    <pc:chgData name="Guan, Yongzhen - guayy006" userId="77feaa76-33b8-4911-9f1d-08a538cde597" providerId="ADAL" clId="{9026D12E-048E-4B0C-9049-FA85D7DE0E33}"/>
    <pc:docChg chg="modSld modNotesMaster modHandout">
      <pc:chgData name="Guan, Yongzhen - guayy006" userId="77feaa76-33b8-4911-9f1d-08a538cde597" providerId="ADAL" clId="{9026D12E-048E-4B0C-9049-FA85D7DE0E33}" dt="2024-08-26T05:26:46.126" v="2"/>
      <pc:docMkLst>
        <pc:docMk/>
      </pc:docMkLst>
      <pc:sldChg chg="modSp">
        <pc:chgData name="Guan, Yongzhen - guayy006" userId="77feaa76-33b8-4911-9f1d-08a538cde597" providerId="ADAL" clId="{9026D12E-048E-4B0C-9049-FA85D7DE0E33}" dt="2024-08-26T04:09:28.828" v="1"/>
        <pc:sldMkLst>
          <pc:docMk/>
          <pc:sldMk cId="386501430" sldId="309"/>
        </pc:sldMkLst>
        <pc:graphicFrameChg chg="mod">
          <ac:chgData name="Guan, Yongzhen - guayy006" userId="77feaa76-33b8-4911-9f1d-08a538cde597" providerId="ADAL" clId="{9026D12E-048E-4B0C-9049-FA85D7DE0E33}" dt="2024-08-26T04:09:28.828" v="1"/>
          <ac:graphicFrameMkLst>
            <pc:docMk/>
            <pc:sldMk cId="386501430" sldId="309"/>
            <ac:graphicFrameMk id="5" creationId="{B7B113F7-B702-9EB1-08C0-2FD7C60F910B}"/>
          </ac:graphicFrameMkLst>
        </pc:graphicFrameChg>
      </pc:sldChg>
    </pc:docChg>
  </pc:docChgLst>
  <pc:docChgLst>
    <pc:chgData name="Guan, Yongzhen - guayy006" userId="S::guayy006@mymail.unisa.edu.au::77feaa76-33b8-4911-9f1d-08a538cde597" providerId="AD" clId="Web-{742E6E28-CAED-D3CB-B967-9C6BF30B321C}"/>
    <pc:docChg chg="modSld">
      <pc:chgData name="Guan, Yongzhen - guayy006" userId="S::guayy006@mymail.unisa.edu.au::77feaa76-33b8-4911-9f1d-08a538cde597" providerId="AD" clId="Web-{742E6E28-CAED-D3CB-B967-9C6BF30B321C}" dt="2024-09-07T12:11:51.937" v="7"/>
      <pc:docMkLst>
        <pc:docMk/>
      </pc:docMkLst>
      <pc:sldChg chg="addSp modSp">
        <pc:chgData name="Guan, Yongzhen - guayy006" userId="S::guayy006@mymail.unisa.edu.au::77feaa76-33b8-4911-9f1d-08a538cde597" providerId="AD" clId="Web-{742E6E28-CAED-D3CB-B967-9C6BF30B321C}" dt="2024-09-07T12:10:58.670" v="4" actId="1076"/>
        <pc:sldMkLst>
          <pc:docMk/>
          <pc:sldMk cId="314113428" sldId="256"/>
        </pc:sldMkLst>
        <pc:spChg chg="mod ord">
          <ac:chgData name="Guan, Yongzhen - guayy006" userId="S::guayy006@mymail.unisa.edu.au::77feaa76-33b8-4911-9f1d-08a538cde597" providerId="AD" clId="Web-{742E6E28-CAED-D3CB-B967-9C6BF30B321C}" dt="2024-09-07T12:10:40.700" v="3"/>
          <ac:spMkLst>
            <pc:docMk/>
            <pc:sldMk cId="314113428" sldId="256"/>
            <ac:spMk id="2" creationId="{4B052E97-E563-399C-E447-BD8F894A731F}"/>
          </ac:spMkLst>
        </pc:spChg>
        <pc:spChg chg="mod ord">
          <ac:chgData name="Guan, Yongzhen - guayy006" userId="S::guayy006@mymail.unisa.edu.au::77feaa76-33b8-4911-9f1d-08a538cde597" providerId="AD" clId="Web-{742E6E28-CAED-D3CB-B967-9C6BF30B321C}" dt="2024-09-07T12:10:40.700" v="3"/>
          <ac:spMkLst>
            <pc:docMk/>
            <pc:sldMk cId="314113428" sldId="256"/>
            <ac:spMk id="3" creationId="{E49C3AB0-D6E1-7BB9-DDA7-F71A127D3B5F}"/>
          </ac:spMkLst>
        </pc:spChg>
        <pc:spChg chg="add">
          <ac:chgData name="Guan, Yongzhen - guayy006" userId="S::guayy006@mymail.unisa.edu.au::77feaa76-33b8-4911-9f1d-08a538cde597" providerId="AD" clId="Web-{742E6E28-CAED-D3CB-B967-9C6BF30B321C}" dt="2024-09-07T12:10:40.700" v="3"/>
          <ac:spMkLst>
            <pc:docMk/>
            <pc:sldMk cId="314113428" sldId="256"/>
            <ac:spMk id="14" creationId="{27BDFED6-6E33-4606-AFE2-886ADB1C018E}"/>
          </ac:spMkLst>
        </pc:spChg>
        <pc:spChg chg="add">
          <ac:chgData name="Guan, Yongzhen - guayy006" userId="S::guayy006@mymail.unisa.edu.au::77feaa76-33b8-4911-9f1d-08a538cde597" providerId="AD" clId="Web-{742E6E28-CAED-D3CB-B967-9C6BF30B321C}" dt="2024-09-07T12:10:40.700" v="3"/>
          <ac:spMkLst>
            <pc:docMk/>
            <pc:sldMk cId="314113428" sldId="256"/>
            <ac:spMk id="16" creationId="{890DEF05-784E-4B61-89E4-04C4ECF4E5A0}"/>
          </ac:spMkLst>
        </pc:spChg>
        <pc:picChg chg="mod">
          <ac:chgData name="Guan, Yongzhen - guayy006" userId="S::guayy006@mymail.unisa.edu.au::77feaa76-33b8-4911-9f1d-08a538cde597" providerId="AD" clId="Web-{742E6E28-CAED-D3CB-B967-9C6BF30B321C}" dt="2024-09-07T12:10:58.670" v="4" actId="1076"/>
          <ac:picMkLst>
            <pc:docMk/>
            <pc:sldMk cId="314113428" sldId="256"/>
            <ac:picMk id="7" creationId="{0D73742B-7FC8-B6FE-2C2D-EF1CF36C19D9}"/>
          </ac:picMkLst>
        </pc:picChg>
        <pc:picChg chg="mod">
          <ac:chgData name="Guan, Yongzhen - guayy006" userId="S::guayy006@mymail.unisa.edu.au::77feaa76-33b8-4911-9f1d-08a538cde597" providerId="AD" clId="Web-{742E6E28-CAED-D3CB-B967-9C6BF30B321C}" dt="2024-09-07T12:10:40.700" v="3"/>
          <ac:picMkLst>
            <pc:docMk/>
            <pc:sldMk cId="314113428" sldId="256"/>
            <ac:picMk id="9" creationId="{2D061DFC-26F2-2687-DE0D-BFC9CE20694B}"/>
          </ac:picMkLst>
        </pc:picChg>
        <pc:cxnChg chg="add">
          <ac:chgData name="Guan, Yongzhen - guayy006" userId="S::guayy006@mymail.unisa.edu.au::77feaa76-33b8-4911-9f1d-08a538cde597" providerId="AD" clId="Web-{742E6E28-CAED-D3CB-B967-9C6BF30B321C}" dt="2024-09-07T12:10:40.700" v="3"/>
          <ac:cxnSpMkLst>
            <pc:docMk/>
            <pc:sldMk cId="314113428" sldId="256"/>
            <ac:cxnSpMk id="18" creationId="{C41BAEC7-F7B0-4224-8B18-8F74B7D87F0B}"/>
          </ac:cxnSpMkLst>
        </pc:cxnChg>
      </pc:sldChg>
      <pc:sldChg chg="mod setBg">
        <pc:chgData name="Guan, Yongzhen - guayy006" userId="S::guayy006@mymail.unisa.edu.au::77feaa76-33b8-4911-9f1d-08a538cde597" providerId="AD" clId="Web-{742E6E28-CAED-D3CB-B967-9C6BF30B321C}" dt="2024-09-07T12:11:51.937" v="7"/>
        <pc:sldMkLst>
          <pc:docMk/>
          <pc:sldMk cId="2476181523" sldId="302"/>
        </pc:sldMkLst>
      </pc:sldChg>
    </pc:docChg>
  </pc:docChgLst>
  <pc:docChgLst>
    <pc:chgData name="Guan, Yongzhen - guayy006" userId="S::guayy006@mymail.unisa.edu.au::77feaa76-33b8-4911-9f1d-08a538cde597" providerId="AD" clId="Web-{4FF7EF10-77DA-E5CD-AA41-27139A431D7D}"/>
    <pc:docChg chg="modSld">
      <pc:chgData name="Guan, Yongzhen - guayy006" userId="S::guayy006@mymail.unisa.edu.au::77feaa76-33b8-4911-9f1d-08a538cde597" providerId="AD" clId="Web-{4FF7EF10-77DA-E5CD-AA41-27139A431D7D}" dt="2024-09-07T07:26:37.477" v="16" actId="20577"/>
      <pc:docMkLst>
        <pc:docMk/>
      </pc:docMkLst>
      <pc:sldChg chg="modSp">
        <pc:chgData name="Guan, Yongzhen - guayy006" userId="S::guayy006@mymail.unisa.edu.au::77feaa76-33b8-4911-9f1d-08a538cde597" providerId="AD" clId="Web-{4FF7EF10-77DA-E5CD-AA41-27139A431D7D}" dt="2024-09-07T07:26:37.477" v="16" actId="20577"/>
        <pc:sldMkLst>
          <pc:docMk/>
          <pc:sldMk cId="2476181523" sldId="302"/>
        </pc:sldMkLst>
        <pc:graphicFrameChg chg="modGraphic">
          <ac:chgData name="Guan, Yongzhen - guayy006" userId="S::guayy006@mymail.unisa.edu.au::77feaa76-33b8-4911-9f1d-08a538cde597" providerId="AD" clId="Web-{4FF7EF10-77DA-E5CD-AA41-27139A431D7D}" dt="2024-09-07T07:26:37.477" v="16" actId="20577"/>
          <ac:graphicFrameMkLst>
            <pc:docMk/>
            <pc:sldMk cId="2476181523" sldId="302"/>
            <ac:graphicFrameMk id="4" creationId="{63937CE6-BBC3-4535-8EAB-C3B6A0F34977}"/>
          </ac:graphicFrameMkLst>
        </pc:graphicFrameChg>
      </pc:sldChg>
    </pc:docChg>
  </pc:docChgLst>
  <pc:docChgLst>
    <pc:chgData name="Guan, Yongzhen - guayy006" userId="S::guayy006@mymail.unisa.edu.au::77feaa76-33b8-4911-9f1d-08a538cde597" providerId="AD" clId="Web-{FD2ACDBC-7F23-6B8D-56A0-36D5D3AD8A3E}"/>
    <pc:docChg chg="addSld delSld modSld sldOrd addMainMaster modMainMaster">
      <pc:chgData name="Guan, Yongzhen - guayy006" userId="S::guayy006@mymail.unisa.edu.au::77feaa76-33b8-4911-9f1d-08a538cde597" providerId="AD" clId="Web-{FD2ACDBC-7F23-6B8D-56A0-36D5D3AD8A3E}" dt="2024-09-07T11:17:22.972" v="34" actId="14100"/>
      <pc:docMkLst>
        <pc:docMk/>
      </pc:docMkLst>
      <pc:sldChg chg="add ord">
        <pc:chgData name="Guan, Yongzhen - guayy006" userId="S::guayy006@mymail.unisa.edu.au::77feaa76-33b8-4911-9f1d-08a538cde597" providerId="AD" clId="Web-{FD2ACDBC-7F23-6B8D-56A0-36D5D3AD8A3E}" dt="2024-09-07T11:11:37.647" v="1"/>
        <pc:sldMkLst>
          <pc:docMk/>
          <pc:sldMk cId="314113428" sldId="256"/>
        </pc:sldMkLst>
      </pc:sldChg>
      <pc:sldChg chg="modSp add del">
        <pc:chgData name="Guan, Yongzhen - guayy006" userId="S::guayy006@mymail.unisa.edu.au::77feaa76-33b8-4911-9f1d-08a538cde597" providerId="AD" clId="Web-{FD2ACDBC-7F23-6B8D-56A0-36D5D3AD8A3E}" dt="2024-09-07T11:13:07.119" v="10"/>
        <pc:sldMkLst>
          <pc:docMk/>
          <pc:sldMk cId="2017447800" sldId="257"/>
        </pc:sldMkLst>
        <pc:spChg chg="mod">
          <ac:chgData name="Guan, Yongzhen - guayy006" userId="S::guayy006@mymail.unisa.edu.au::77feaa76-33b8-4911-9f1d-08a538cde597" providerId="AD" clId="Web-{FD2ACDBC-7F23-6B8D-56A0-36D5D3AD8A3E}" dt="2024-09-07T11:13:07.119" v="10"/>
          <ac:spMkLst>
            <pc:docMk/>
            <pc:sldMk cId="2017447800" sldId="257"/>
            <ac:spMk id="2" creationId="{ED05EF10-2478-C449-510E-091A43476890}"/>
          </ac:spMkLst>
        </pc:spChg>
      </pc:sldChg>
      <pc:sldChg chg="modSp add replId">
        <pc:chgData name="Guan, Yongzhen - guayy006" userId="S::guayy006@mymail.unisa.edu.au::77feaa76-33b8-4911-9f1d-08a538cde597" providerId="AD" clId="Web-{FD2ACDBC-7F23-6B8D-56A0-36D5D3AD8A3E}" dt="2024-09-07T11:15:22.686" v="25" actId="20577"/>
        <pc:sldMkLst>
          <pc:docMk/>
          <pc:sldMk cId="2263804355" sldId="303"/>
        </pc:sldMkLst>
        <pc:spChg chg="mod">
          <ac:chgData name="Guan, Yongzhen - guayy006" userId="S::guayy006@mymail.unisa.edu.au::77feaa76-33b8-4911-9f1d-08a538cde597" providerId="AD" clId="Web-{FD2ACDBC-7F23-6B8D-56A0-36D5D3AD8A3E}" dt="2024-09-07T11:14:00.652" v="15" actId="20577"/>
          <ac:spMkLst>
            <pc:docMk/>
            <pc:sldMk cId="2263804355" sldId="303"/>
            <ac:spMk id="2" creationId="{ED05EF10-2478-C449-510E-091A43476890}"/>
          </ac:spMkLst>
        </pc:spChg>
        <pc:graphicFrameChg chg="modGraphic">
          <ac:chgData name="Guan, Yongzhen - guayy006" userId="S::guayy006@mymail.unisa.edu.au::77feaa76-33b8-4911-9f1d-08a538cde597" providerId="AD" clId="Web-{FD2ACDBC-7F23-6B8D-56A0-36D5D3AD8A3E}" dt="2024-09-07T11:15:22.686" v="25" actId="20577"/>
          <ac:graphicFrameMkLst>
            <pc:docMk/>
            <pc:sldMk cId="2263804355" sldId="303"/>
            <ac:graphicFrameMk id="4" creationId="{2DFB1760-1C57-8F8C-2C20-7B80CCAA4EA3}"/>
          </ac:graphicFrameMkLst>
        </pc:graphicFrameChg>
      </pc:sldChg>
      <pc:sldChg chg="add replId">
        <pc:chgData name="Guan, Yongzhen - guayy006" userId="S::guayy006@mymail.unisa.edu.au::77feaa76-33b8-4911-9f1d-08a538cde597" providerId="AD" clId="Web-{FD2ACDBC-7F23-6B8D-56A0-36D5D3AD8A3E}" dt="2024-09-07T11:13:33.854" v="12"/>
        <pc:sldMkLst>
          <pc:docMk/>
          <pc:sldMk cId="880173459" sldId="304"/>
        </pc:sldMkLst>
      </pc:sldChg>
      <pc:sldChg chg="modSp add replId">
        <pc:chgData name="Guan, Yongzhen - guayy006" userId="S::guayy006@mymail.unisa.edu.au::77feaa76-33b8-4911-9f1d-08a538cde597" providerId="AD" clId="Web-{FD2ACDBC-7F23-6B8D-56A0-36D5D3AD8A3E}" dt="2024-09-07T11:17:22.972" v="34" actId="14100"/>
        <pc:sldMkLst>
          <pc:docMk/>
          <pc:sldMk cId="274027570" sldId="305"/>
        </pc:sldMkLst>
        <pc:graphicFrameChg chg="mod">
          <ac:chgData name="Guan, Yongzhen - guayy006" userId="S::guayy006@mymail.unisa.edu.au::77feaa76-33b8-4911-9f1d-08a538cde597" providerId="AD" clId="Web-{FD2ACDBC-7F23-6B8D-56A0-36D5D3AD8A3E}" dt="2024-09-07T11:17:22.972" v="34" actId="14100"/>
          <ac:graphicFrameMkLst>
            <pc:docMk/>
            <pc:sldMk cId="274027570" sldId="305"/>
            <ac:graphicFrameMk id="4" creationId="{63937CE6-BBC3-4535-8EAB-C3B6A0F34977}"/>
          </ac:graphicFrameMkLst>
        </pc:graphicFrameChg>
      </pc:sldChg>
      <pc:sldChg chg="add del replId">
        <pc:chgData name="Guan, Yongzhen - guayy006" userId="S::guayy006@mymail.unisa.edu.au::77feaa76-33b8-4911-9f1d-08a538cde597" providerId="AD" clId="Web-{FD2ACDBC-7F23-6B8D-56A0-36D5D3AD8A3E}" dt="2024-09-07T11:16:27.189" v="29"/>
        <pc:sldMkLst>
          <pc:docMk/>
          <pc:sldMk cId="2608410627" sldId="305"/>
        </pc:sldMkLst>
      </pc:sldChg>
      <pc:sldChg chg="add del replId">
        <pc:chgData name="Guan, Yongzhen - guayy006" userId="S::guayy006@mymail.unisa.edu.au::77feaa76-33b8-4911-9f1d-08a538cde597" providerId="AD" clId="Web-{FD2ACDBC-7F23-6B8D-56A0-36D5D3AD8A3E}" dt="2024-09-07T11:16:13.204" v="27"/>
        <pc:sldMkLst>
          <pc:docMk/>
          <pc:sldMk cId="2647932936" sldId="305"/>
        </pc:sldMkLst>
      </pc:sldChg>
      <pc:sldMasterChg chg="add addSldLayout">
        <pc:chgData name="Guan, Yongzhen - guayy006" userId="S::guayy006@mymail.unisa.edu.au::77feaa76-33b8-4911-9f1d-08a538cde597" providerId="AD" clId="Web-{FD2ACDBC-7F23-6B8D-56A0-36D5D3AD8A3E}" dt="2024-09-07T11:12:26.226" v="8"/>
        <pc:sldMasterMkLst>
          <pc:docMk/>
          <pc:sldMasterMk cId="2292499742" sldId="2147483648"/>
        </pc:sldMasterMkLst>
        <pc:sldLayoutChg chg="ad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2292499742" sldId="2147483648"/>
            <pc:sldLayoutMk cId="3961240140" sldId="2147483649"/>
          </pc:sldLayoutMkLst>
        </pc:sldLayoutChg>
        <pc:sldLayoutChg chg="ad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2292499742" sldId="2147483648"/>
            <pc:sldLayoutMk cId="844327928" sldId="2147483650"/>
          </pc:sldLayoutMkLst>
        </pc:sldLayoutChg>
        <pc:sldLayoutChg chg="ad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2292499742" sldId="2147483648"/>
            <pc:sldLayoutMk cId="156859377" sldId="2147483651"/>
          </pc:sldLayoutMkLst>
        </pc:sldLayoutChg>
        <pc:sldLayoutChg chg="ad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2292499742" sldId="2147483648"/>
            <pc:sldLayoutMk cId="3130978664" sldId="2147483652"/>
          </pc:sldLayoutMkLst>
        </pc:sldLayoutChg>
        <pc:sldLayoutChg chg="ad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2292499742" sldId="2147483648"/>
            <pc:sldLayoutMk cId="508078047" sldId="2147483653"/>
          </pc:sldLayoutMkLst>
        </pc:sldLayoutChg>
        <pc:sldLayoutChg chg="ad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2292499742" sldId="2147483648"/>
            <pc:sldLayoutMk cId="854356244" sldId="2147483654"/>
          </pc:sldLayoutMkLst>
        </pc:sldLayoutChg>
        <pc:sldLayoutChg chg="ad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2292499742" sldId="2147483648"/>
            <pc:sldLayoutMk cId="4141112930" sldId="2147483655"/>
          </pc:sldLayoutMkLst>
        </pc:sldLayoutChg>
        <pc:sldLayoutChg chg="ad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2292499742" sldId="2147483648"/>
            <pc:sldLayoutMk cId="4164088544" sldId="2147483656"/>
          </pc:sldLayoutMkLst>
        </pc:sldLayoutChg>
        <pc:sldLayoutChg chg="ad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2292499742" sldId="2147483648"/>
            <pc:sldLayoutMk cId="2894029271" sldId="2147483657"/>
          </pc:sldLayoutMkLst>
        </pc:sldLayoutChg>
        <pc:sldLayoutChg chg="ad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2292499742" sldId="2147483648"/>
            <pc:sldLayoutMk cId="752973655" sldId="2147483658"/>
          </pc:sldLayoutMkLst>
        </pc:sldLayoutChg>
        <pc:sldLayoutChg chg="ad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2292499742" sldId="2147483648"/>
            <pc:sldLayoutMk cId="1563240490" sldId="2147483659"/>
          </pc:sldLayoutMkLst>
        </pc:sldLayoutChg>
      </pc:sldMasterChg>
      <pc:sldMasterChg chg="replId addSldLayout modSldLayout">
        <pc:chgData name="Guan, Yongzhen - guayy006" userId="S::guayy006@mymail.unisa.edu.au::77feaa76-33b8-4911-9f1d-08a538cde597" providerId="AD" clId="Web-{FD2ACDBC-7F23-6B8D-56A0-36D5D3AD8A3E}" dt="2024-09-07T11:12:26.226" v="8"/>
        <pc:sldMasterMkLst>
          <pc:docMk/>
          <pc:sldMasterMk cId="0" sldId="2147483660"/>
        </pc:sldMasterMkLst>
        <pc:sldLayoutChg chg="replI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0" sldId="2147483660"/>
            <pc:sldLayoutMk cId="0" sldId="2147483661"/>
          </pc:sldLayoutMkLst>
        </pc:sldLayoutChg>
        <pc:sldLayoutChg chg="replI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0" sldId="2147483660"/>
            <pc:sldLayoutMk cId="0" sldId="2147483662"/>
          </pc:sldLayoutMkLst>
        </pc:sldLayoutChg>
        <pc:sldLayoutChg chg="replI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0" sldId="2147483660"/>
            <pc:sldLayoutMk cId="0" sldId="2147483663"/>
          </pc:sldLayoutMkLst>
        </pc:sldLayoutChg>
        <pc:sldLayoutChg chg="replI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0" sldId="2147483660"/>
            <pc:sldLayoutMk cId="0" sldId="2147483664"/>
          </pc:sldLayoutMkLst>
        </pc:sldLayoutChg>
        <pc:sldLayoutChg chg="replI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0" sldId="2147483660"/>
            <pc:sldLayoutMk cId="0" sldId="2147483665"/>
          </pc:sldLayoutMkLst>
        </pc:sldLayoutChg>
        <pc:sldLayoutChg chg="replI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0" sldId="2147483660"/>
            <pc:sldLayoutMk cId="0" sldId="2147483666"/>
          </pc:sldLayoutMkLst>
        </pc:sldLayoutChg>
        <pc:sldLayoutChg chg="replI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0" sldId="2147483660"/>
            <pc:sldLayoutMk cId="0" sldId="2147483667"/>
          </pc:sldLayoutMkLst>
        </pc:sldLayoutChg>
        <pc:sldLayoutChg chg="replI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0" sldId="2147483660"/>
            <pc:sldLayoutMk cId="0" sldId="2147483668"/>
          </pc:sldLayoutMkLst>
        </pc:sldLayoutChg>
        <pc:sldLayoutChg chg="add replI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0" sldId="2147483660"/>
            <pc:sldLayoutMk cId="2374258644" sldId="2147483669"/>
          </pc:sldLayoutMkLst>
        </pc:sldLayoutChg>
        <pc:sldLayoutChg chg="add replId">
          <pc:chgData name="Guan, Yongzhen - guayy006" userId="S::guayy006@mymail.unisa.edu.au::77feaa76-33b8-4911-9f1d-08a538cde597" providerId="AD" clId="Web-{FD2ACDBC-7F23-6B8D-56A0-36D5D3AD8A3E}" dt="2024-09-07T11:12:26.226" v="8"/>
          <pc:sldLayoutMkLst>
            <pc:docMk/>
            <pc:sldMasterMk cId="0" sldId="2147483660"/>
            <pc:sldLayoutMk cId="2803381334" sldId="2147483670"/>
          </pc:sldLayoutMkLst>
        </pc:sldLayoutChg>
      </pc:sldMasterChg>
    </pc:docChg>
  </pc:docChgLst>
  <pc:docChgLst>
    <pc:chgData name="Guan, Yongzhen - guayy006" userId="77feaa76-33b8-4911-9f1d-08a538cde597" providerId="ADAL" clId="{6938C0F9-2C37-4FCE-9E2F-C9170D592113}"/>
    <pc:docChg chg="undo custSel addSld modSld">
      <pc:chgData name="Guan, Yongzhen - guayy006" userId="77feaa76-33b8-4911-9f1d-08a538cde597" providerId="ADAL" clId="{6938C0F9-2C37-4FCE-9E2F-C9170D592113}" dt="2024-09-07T11:59:28.355" v="576"/>
      <pc:docMkLst>
        <pc:docMk/>
      </pc:docMkLst>
      <pc:sldChg chg="addSp delSp modSp mod">
        <pc:chgData name="Guan, Yongzhen - guayy006" userId="77feaa76-33b8-4911-9f1d-08a538cde597" providerId="ADAL" clId="{6938C0F9-2C37-4FCE-9E2F-C9170D592113}" dt="2024-09-07T11:58:50.984" v="575" actId="1076"/>
        <pc:sldMkLst>
          <pc:docMk/>
          <pc:sldMk cId="314113428" sldId="256"/>
        </pc:sldMkLst>
        <pc:spChg chg="mod">
          <ac:chgData name="Guan, Yongzhen - guayy006" userId="77feaa76-33b8-4911-9f1d-08a538cde597" providerId="ADAL" clId="{6938C0F9-2C37-4FCE-9E2F-C9170D592113}" dt="2024-09-07T11:58:50.984" v="575" actId="1076"/>
          <ac:spMkLst>
            <pc:docMk/>
            <pc:sldMk cId="314113428" sldId="256"/>
            <ac:spMk id="2" creationId="{4B052E97-E563-399C-E447-BD8F894A731F}"/>
          </ac:spMkLst>
        </pc:spChg>
        <pc:spChg chg="mod">
          <ac:chgData name="Guan, Yongzhen - guayy006" userId="77feaa76-33b8-4911-9f1d-08a538cde597" providerId="ADAL" clId="{6938C0F9-2C37-4FCE-9E2F-C9170D592113}" dt="2024-09-07T11:58:05.447" v="565" actId="1076"/>
          <ac:spMkLst>
            <pc:docMk/>
            <pc:sldMk cId="314113428" sldId="256"/>
            <ac:spMk id="3" creationId="{E49C3AB0-D6E1-7BB9-DDA7-F71A127D3B5F}"/>
          </ac:spMkLst>
        </pc:spChg>
        <pc:spChg chg="add del mod">
          <ac:chgData name="Guan, Yongzhen - guayy006" userId="77feaa76-33b8-4911-9f1d-08a538cde597" providerId="ADAL" clId="{6938C0F9-2C37-4FCE-9E2F-C9170D592113}" dt="2024-09-07T11:49:10.421" v="464" actId="478"/>
          <ac:spMkLst>
            <pc:docMk/>
            <pc:sldMk cId="314113428" sldId="256"/>
            <ac:spMk id="4" creationId="{79772D3B-DC1D-92F2-54D9-6D1D5714895A}"/>
          </ac:spMkLst>
        </pc:spChg>
        <pc:picChg chg="del">
          <ac:chgData name="Guan, Yongzhen - guayy006" userId="77feaa76-33b8-4911-9f1d-08a538cde597" providerId="ADAL" clId="{6938C0F9-2C37-4FCE-9E2F-C9170D592113}" dt="2024-09-07T11:48:36.463" v="460" actId="478"/>
          <ac:picMkLst>
            <pc:docMk/>
            <pc:sldMk cId="314113428" sldId="256"/>
            <ac:picMk id="5" creationId="{1087AA91-387C-9427-5043-436E1263B310}"/>
          </ac:picMkLst>
        </pc:picChg>
        <pc:picChg chg="add mod">
          <ac:chgData name="Guan, Yongzhen - guayy006" userId="77feaa76-33b8-4911-9f1d-08a538cde597" providerId="ADAL" clId="{6938C0F9-2C37-4FCE-9E2F-C9170D592113}" dt="2024-09-07T11:57:55.050" v="563" actId="1076"/>
          <ac:picMkLst>
            <pc:docMk/>
            <pc:sldMk cId="314113428" sldId="256"/>
            <ac:picMk id="7" creationId="{0D73742B-7FC8-B6FE-2C2D-EF1CF36C19D9}"/>
          </ac:picMkLst>
        </pc:picChg>
        <pc:picChg chg="add mod">
          <ac:chgData name="Guan, Yongzhen - guayy006" userId="77feaa76-33b8-4911-9f1d-08a538cde597" providerId="ADAL" clId="{6938C0F9-2C37-4FCE-9E2F-C9170D592113}" dt="2024-09-07T11:58:00.280" v="564" actId="1076"/>
          <ac:picMkLst>
            <pc:docMk/>
            <pc:sldMk cId="314113428" sldId="256"/>
            <ac:picMk id="9" creationId="{2D061DFC-26F2-2687-DE0D-BFC9CE20694B}"/>
          </ac:picMkLst>
        </pc:picChg>
        <pc:picChg chg="add del mod">
          <ac:chgData name="Guan, Yongzhen - guayy006" userId="77feaa76-33b8-4911-9f1d-08a538cde597" providerId="ADAL" clId="{6938C0F9-2C37-4FCE-9E2F-C9170D592113}" dt="2024-09-07T11:55:43.924" v="532" actId="21"/>
          <ac:picMkLst>
            <pc:docMk/>
            <pc:sldMk cId="314113428" sldId="256"/>
            <ac:picMk id="1026" creationId="{35345872-F3BB-93C9-5AB2-C21DB3BE37DB}"/>
          </ac:picMkLst>
        </pc:picChg>
        <pc:picChg chg="add del mod">
          <ac:chgData name="Guan, Yongzhen - guayy006" userId="77feaa76-33b8-4911-9f1d-08a538cde597" providerId="ADAL" clId="{6938C0F9-2C37-4FCE-9E2F-C9170D592113}" dt="2024-09-07T11:55:43.924" v="532" actId="21"/>
          <ac:picMkLst>
            <pc:docMk/>
            <pc:sldMk cId="314113428" sldId="256"/>
            <ac:picMk id="1027" creationId="{28A9AE56-B594-9E0F-BA42-F1A0934B25A7}"/>
          </ac:picMkLst>
        </pc:picChg>
        <pc:picChg chg="add del mod">
          <ac:chgData name="Guan, Yongzhen - guayy006" userId="77feaa76-33b8-4911-9f1d-08a538cde597" providerId="ADAL" clId="{6938C0F9-2C37-4FCE-9E2F-C9170D592113}" dt="2024-09-07T11:56:32.149" v="543" actId="478"/>
          <ac:picMkLst>
            <pc:docMk/>
            <pc:sldMk cId="314113428" sldId="256"/>
            <ac:picMk id="1029" creationId="{79CC63AD-19D2-3D3D-0D3D-413BD2BBB1E1}"/>
          </ac:picMkLst>
        </pc:picChg>
        <pc:picChg chg="add del mod">
          <ac:chgData name="Guan, Yongzhen - guayy006" userId="77feaa76-33b8-4911-9f1d-08a538cde597" providerId="ADAL" clId="{6938C0F9-2C37-4FCE-9E2F-C9170D592113}" dt="2024-09-07T11:56:32.149" v="543" actId="478"/>
          <ac:picMkLst>
            <pc:docMk/>
            <pc:sldMk cId="314113428" sldId="256"/>
            <ac:picMk id="1030" creationId="{F24D16F2-A65A-4352-302A-99F4F26A01C2}"/>
          </ac:picMkLst>
        </pc:picChg>
      </pc:sldChg>
      <pc:sldChg chg="modSp mod">
        <pc:chgData name="Guan, Yongzhen - guayy006" userId="77feaa76-33b8-4911-9f1d-08a538cde597" providerId="ADAL" clId="{6938C0F9-2C37-4FCE-9E2F-C9170D592113}" dt="2024-09-07T11:32:26.449" v="65" actId="1076"/>
        <pc:sldMkLst>
          <pc:docMk/>
          <pc:sldMk cId="2476181523" sldId="302"/>
        </pc:sldMkLst>
        <pc:spChg chg="mod">
          <ac:chgData name="Guan, Yongzhen - guayy006" userId="77feaa76-33b8-4911-9f1d-08a538cde597" providerId="ADAL" clId="{6938C0F9-2C37-4FCE-9E2F-C9170D592113}" dt="2024-09-07T11:32:26.449" v="65" actId="1076"/>
          <ac:spMkLst>
            <pc:docMk/>
            <pc:sldMk cId="2476181523" sldId="302"/>
            <ac:spMk id="2" creationId="{00000000-0000-0000-0000-000000000000}"/>
          </ac:spMkLst>
        </pc:spChg>
        <pc:spChg chg="mod">
          <ac:chgData name="Guan, Yongzhen - guayy006" userId="77feaa76-33b8-4911-9f1d-08a538cde597" providerId="ADAL" clId="{6938C0F9-2C37-4FCE-9E2F-C9170D592113}" dt="2024-09-07T11:32:15.378" v="63" actId="1076"/>
          <ac:spMkLst>
            <pc:docMk/>
            <pc:sldMk cId="2476181523" sldId="302"/>
            <ac:spMk id="6" creationId="{25141822-9C9F-4BA1-B6FA-B345C4B9443B}"/>
          </ac:spMkLst>
        </pc:spChg>
        <pc:graphicFrameChg chg="mod">
          <ac:chgData name="Guan, Yongzhen - guayy006" userId="77feaa76-33b8-4911-9f1d-08a538cde597" providerId="ADAL" clId="{6938C0F9-2C37-4FCE-9E2F-C9170D592113}" dt="2024-09-07T11:32:10.395" v="62" actId="1076"/>
          <ac:graphicFrameMkLst>
            <pc:docMk/>
            <pc:sldMk cId="2476181523" sldId="302"/>
            <ac:graphicFrameMk id="4" creationId="{63937CE6-BBC3-4535-8EAB-C3B6A0F34977}"/>
          </ac:graphicFrameMkLst>
        </pc:graphicFrameChg>
      </pc:sldChg>
      <pc:sldChg chg="addSp modSp mod">
        <pc:chgData name="Guan, Yongzhen - guayy006" userId="77feaa76-33b8-4911-9f1d-08a538cde597" providerId="ADAL" clId="{6938C0F9-2C37-4FCE-9E2F-C9170D592113}" dt="2024-09-07T11:51:09.986" v="487" actId="339"/>
        <pc:sldMkLst>
          <pc:docMk/>
          <pc:sldMk cId="274027570" sldId="305"/>
        </pc:sldMkLst>
        <pc:spChg chg="add mod">
          <ac:chgData name="Guan, Yongzhen - guayy006" userId="77feaa76-33b8-4911-9f1d-08a538cde597" providerId="ADAL" clId="{6938C0F9-2C37-4FCE-9E2F-C9170D592113}" dt="2024-09-07T11:21:36.892" v="33" actId="1582"/>
          <ac:spMkLst>
            <pc:docMk/>
            <pc:sldMk cId="274027570" sldId="305"/>
            <ac:spMk id="8" creationId="{441D3FCC-83AA-8796-F0C2-820E652C4A84}"/>
          </ac:spMkLst>
        </pc:spChg>
        <pc:graphicFrameChg chg="mod modGraphic">
          <ac:chgData name="Guan, Yongzhen - guayy006" userId="77feaa76-33b8-4911-9f1d-08a538cde597" providerId="ADAL" clId="{6938C0F9-2C37-4FCE-9E2F-C9170D592113}" dt="2024-09-07T11:51:09.986" v="487" actId="339"/>
          <ac:graphicFrameMkLst>
            <pc:docMk/>
            <pc:sldMk cId="274027570" sldId="305"/>
            <ac:graphicFrameMk id="4" creationId="{63937CE6-BBC3-4535-8EAB-C3B6A0F34977}"/>
          </ac:graphicFrameMkLst>
        </pc:graphicFrameChg>
        <pc:picChg chg="add mod">
          <ac:chgData name="Guan, Yongzhen - guayy006" userId="77feaa76-33b8-4911-9f1d-08a538cde597" providerId="ADAL" clId="{6938C0F9-2C37-4FCE-9E2F-C9170D592113}" dt="2024-09-07T11:19:40.063" v="6" actId="1076"/>
          <ac:picMkLst>
            <pc:docMk/>
            <pc:sldMk cId="274027570" sldId="305"/>
            <ac:picMk id="7" creationId="{719656AB-DA61-B83C-C7A5-31B297CD260C}"/>
          </ac:picMkLst>
        </pc:picChg>
      </pc:sldChg>
      <pc:sldChg chg="addSp delSp modSp add mod">
        <pc:chgData name="Guan, Yongzhen - guayy006" userId="77feaa76-33b8-4911-9f1d-08a538cde597" providerId="ADAL" clId="{6938C0F9-2C37-4FCE-9E2F-C9170D592113}" dt="2024-09-07T11:23:12.361" v="43" actId="14100"/>
        <pc:sldMkLst>
          <pc:docMk/>
          <pc:sldMk cId="1909487846" sldId="306"/>
        </pc:sldMkLst>
        <pc:spChg chg="add del mod topLvl">
          <ac:chgData name="Guan, Yongzhen - guayy006" userId="77feaa76-33b8-4911-9f1d-08a538cde597" providerId="ADAL" clId="{6938C0F9-2C37-4FCE-9E2F-C9170D592113}" dt="2024-09-07T11:22:35.935" v="39" actId="478"/>
          <ac:spMkLst>
            <pc:docMk/>
            <pc:sldMk cId="1909487846" sldId="306"/>
            <ac:spMk id="9" creationId="{18078801-B4B9-86B5-9E6F-5FC51638AA1B}"/>
          </ac:spMkLst>
        </pc:spChg>
        <pc:spChg chg="add del mod topLvl">
          <ac:chgData name="Guan, Yongzhen - guayy006" userId="77feaa76-33b8-4911-9f1d-08a538cde597" providerId="ADAL" clId="{6938C0F9-2C37-4FCE-9E2F-C9170D592113}" dt="2024-09-07T11:22:34.847" v="38" actId="478"/>
          <ac:spMkLst>
            <pc:docMk/>
            <pc:sldMk cId="1909487846" sldId="306"/>
            <ac:spMk id="10" creationId="{A3098137-7EFB-3EA7-A3EB-92C94B3B4A5A}"/>
          </ac:spMkLst>
        </pc:spChg>
        <pc:spChg chg="add mod">
          <ac:chgData name="Guan, Yongzhen - guayy006" userId="77feaa76-33b8-4911-9f1d-08a538cde597" providerId="ADAL" clId="{6938C0F9-2C37-4FCE-9E2F-C9170D592113}" dt="2024-09-07T11:22:46.911" v="40"/>
          <ac:spMkLst>
            <pc:docMk/>
            <pc:sldMk cId="1909487846" sldId="306"/>
            <ac:spMk id="12" creationId="{DF64A18F-DF0F-3856-38A1-8B19CFA21E32}"/>
          </ac:spMkLst>
        </pc:spChg>
        <pc:spChg chg="add mod">
          <ac:chgData name="Guan, Yongzhen - guayy006" userId="77feaa76-33b8-4911-9f1d-08a538cde597" providerId="ADAL" clId="{6938C0F9-2C37-4FCE-9E2F-C9170D592113}" dt="2024-09-07T11:22:46.911" v="40"/>
          <ac:spMkLst>
            <pc:docMk/>
            <pc:sldMk cId="1909487846" sldId="306"/>
            <ac:spMk id="13" creationId="{E26D7B43-893E-55EF-1042-D7B5F6DFD792}"/>
          </ac:spMkLst>
        </pc:spChg>
        <pc:spChg chg="add mod">
          <ac:chgData name="Guan, Yongzhen - guayy006" userId="77feaa76-33b8-4911-9f1d-08a538cde597" providerId="ADAL" clId="{6938C0F9-2C37-4FCE-9E2F-C9170D592113}" dt="2024-09-07T11:23:04.404" v="41"/>
          <ac:spMkLst>
            <pc:docMk/>
            <pc:sldMk cId="1909487846" sldId="306"/>
            <ac:spMk id="15" creationId="{60FB12A6-2C10-7190-3B3C-B52EAD2B33D0}"/>
          </ac:spMkLst>
        </pc:spChg>
        <pc:spChg chg="add mod">
          <ac:chgData name="Guan, Yongzhen - guayy006" userId="77feaa76-33b8-4911-9f1d-08a538cde597" providerId="ADAL" clId="{6938C0F9-2C37-4FCE-9E2F-C9170D592113}" dt="2024-09-07T11:23:04.404" v="41"/>
          <ac:spMkLst>
            <pc:docMk/>
            <pc:sldMk cId="1909487846" sldId="306"/>
            <ac:spMk id="16" creationId="{60A96FD4-FD90-489E-7635-EC7C911A50B7}"/>
          </ac:spMkLst>
        </pc:spChg>
        <pc:grpChg chg="add del mod">
          <ac:chgData name="Guan, Yongzhen - guayy006" userId="77feaa76-33b8-4911-9f1d-08a538cde597" providerId="ADAL" clId="{6938C0F9-2C37-4FCE-9E2F-C9170D592113}" dt="2024-09-07T11:22:34.847" v="38" actId="478"/>
          <ac:grpSpMkLst>
            <pc:docMk/>
            <pc:sldMk cId="1909487846" sldId="306"/>
            <ac:grpSpMk id="5" creationId="{ED86F6E3-E4A5-278E-A6CA-9324EA0B78C0}"/>
          </ac:grpSpMkLst>
        </pc:grpChg>
        <pc:grpChg chg="add mod">
          <ac:chgData name="Guan, Yongzhen - guayy006" userId="77feaa76-33b8-4911-9f1d-08a538cde597" providerId="ADAL" clId="{6938C0F9-2C37-4FCE-9E2F-C9170D592113}" dt="2024-09-07T11:23:12.361" v="43" actId="14100"/>
          <ac:grpSpMkLst>
            <pc:docMk/>
            <pc:sldMk cId="1909487846" sldId="306"/>
            <ac:grpSpMk id="11" creationId="{004CCB1C-07EF-1ECD-6A41-6C3A12F3BE8E}"/>
          </ac:grpSpMkLst>
        </pc:grpChg>
        <pc:grpChg chg="add mod">
          <ac:chgData name="Guan, Yongzhen - guayy006" userId="77feaa76-33b8-4911-9f1d-08a538cde597" providerId="ADAL" clId="{6938C0F9-2C37-4FCE-9E2F-C9170D592113}" dt="2024-09-07T11:23:04.404" v="41"/>
          <ac:grpSpMkLst>
            <pc:docMk/>
            <pc:sldMk cId="1909487846" sldId="306"/>
            <ac:grpSpMk id="14" creationId="{FFAF28E4-8BAC-1E21-6D6F-48DADF2BA1AD}"/>
          </ac:grpSpMkLst>
        </pc:grpChg>
        <pc:graphicFrameChg chg="del mod">
          <ac:chgData name="Guan, Yongzhen - guayy006" userId="77feaa76-33b8-4911-9f1d-08a538cde597" providerId="ADAL" clId="{6938C0F9-2C37-4FCE-9E2F-C9170D592113}" dt="2024-09-07T11:22:31.469" v="36" actId="478"/>
          <ac:graphicFrameMkLst>
            <pc:docMk/>
            <pc:sldMk cId="1909487846" sldId="306"/>
            <ac:graphicFrameMk id="4" creationId="{63937CE6-BBC3-4535-8EAB-C3B6A0F34977}"/>
          </ac:graphicFrameMkLst>
        </pc:graphicFrameChg>
      </pc:sldChg>
      <pc:sldChg chg="modSp mod">
        <pc:chgData name="Guan, Yongzhen - guayy006" userId="77feaa76-33b8-4911-9f1d-08a538cde597" providerId="ADAL" clId="{6938C0F9-2C37-4FCE-9E2F-C9170D592113}" dt="2024-09-07T11:53:28.203" v="498" actId="207"/>
        <pc:sldMkLst>
          <pc:docMk/>
          <pc:sldMk cId="578045357" sldId="307"/>
        </pc:sldMkLst>
        <pc:spChg chg="mod">
          <ac:chgData name="Guan, Yongzhen - guayy006" userId="77feaa76-33b8-4911-9f1d-08a538cde597" providerId="ADAL" clId="{6938C0F9-2C37-4FCE-9E2F-C9170D592113}" dt="2024-09-07T11:32:42.167" v="66" actId="1076"/>
          <ac:spMkLst>
            <pc:docMk/>
            <pc:sldMk cId="578045357" sldId="307"/>
            <ac:spMk id="8" creationId="{441D3FCC-83AA-8796-F0C2-820E652C4A84}"/>
          </ac:spMkLst>
        </pc:spChg>
        <pc:graphicFrameChg chg="mod modGraphic">
          <ac:chgData name="Guan, Yongzhen - guayy006" userId="77feaa76-33b8-4911-9f1d-08a538cde597" providerId="ADAL" clId="{6938C0F9-2C37-4FCE-9E2F-C9170D592113}" dt="2024-09-07T11:53:28.203" v="498" actId="207"/>
          <ac:graphicFrameMkLst>
            <pc:docMk/>
            <pc:sldMk cId="578045357" sldId="307"/>
            <ac:graphicFrameMk id="17" creationId="{1A54B431-9399-6C9D-ED89-321F49D4656D}"/>
          </ac:graphicFrameMkLst>
        </pc:graphicFrameChg>
      </pc:sldChg>
      <pc:sldChg chg="modSp mod">
        <pc:chgData name="Guan, Yongzhen - guayy006" userId="77feaa76-33b8-4911-9f1d-08a538cde597" providerId="ADAL" clId="{6938C0F9-2C37-4FCE-9E2F-C9170D592113}" dt="2024-09-07T11:51:30.822" v="489" actId="339"/>
        <pc:sldMkLst>
          <pc:docMk/>
          <pc:sldMk cId="555278963" sldId="308"/>
        </pc:sldMkLst>
        <pc:spChg chg="mod">
          <ac:chgData name="Guan, Yongzhen - guayy006" userId="77feaa76-33b8-4911-9f1d-08a538cde597" providerId="ADAL" clId="{6938C0F9-2C37-4FCE-9E2F-C9170D592113}" dt="2024-09-07T11:32:59.491" v="67" actId="1076"/>
          <ac:spMkLst>
            <pc:docMk/>
            <pc:sldMk cId="555278963" sldId="308"/>
            <ac:spMk id="8" creationId="{441D3FCC-83AA-8796-F0C2-820E652C4A84}"/>
          </ac:spMkLst>
        </pc:spChg>
        <pc:graphicFrameChg chg="mod modGraphic">
          <ac:chgData name="Guan, Yongzhen - guayy006" userId="77feaa76-33b8-4911-9f1d-08a538cde597" providerId="ADAL" clId="{6938C0F9-2C37-4FCE-9E2F-C9170D592113}" dt="2024-09-07T11:51:30.822" v="489" actId="339"/>
          <ac:graphicFrameMkLst>
            <pc:docMk/>
            <pc:sldMk cId="555278963" sldId="308"/>
            <ac:graphicFrameMk id="41" creationId="{83EFC808-66E2-9D2C-80A8-1974BAFBAE99}"/>
          </ac:graphicFrameMkLst>
        </pc:graphicFrameChg>
      </pc:sldChg>
      <pc:sldChg chg="modSp mod">
        <pc:chgData name="Guan, Yongzhen - guayy006" userId="77feaa76-33b8-4911-9f1d-08a538cde597" providerId="ADAL" clId="{6938C0F9-2C37-4FCE-9E2F-C9170D592113}" dt="2024-09-07T11:51:38.617" v="490" actId="339"/>
        <pc:sldMkLst>
          <pc:docMk/>
          <pc:sldMk cId="870873851" sldId="309"/>
        </pc:sldMkLst>
        <pc:spChg chg="mod">
          <ac:chgData name="Guan, Yongzhen - guayy006" userId="77feaa76-33b8-4911-9f1d-08a538cde597" providerId="ADAL" clId="{6938C0F9-2C37-4FCE-9E2F-C9170D592113}" dt="2024-09-07T11:33:10.382" v="69" actId="1076"/>
          <ac:spMkLst>
            <pc:docMk/>
            <pc:sldMk cId="870873851" sldId="309"/>
            <ac:spMk id="8" creationId="{441D3FCC-83AA-8796-F0C2-820E652C4A84}"/>
          </ac:spMkLst>
        </pc:spChg>
        <pc:graphicFrameChg chg="mod modGraphic">
          <ac:chgData name="Guan, Yongzhen - guayy006" userId="77feaa76-33b8-4911-9f1d-08a538cde597" providerId="ADAL" clId="{6938C0F9-2C37-4FCE-9E2F-C9170D592113}" dt="2024-09-07T11:51:38.617" v="490" actId="339"/>
          <ac:graphicFrameMkLst>
            <pc:docMk/>
            <pc:sldMk cId="870873851" sldId="309"/>
            <ac:graphicFrameMk id="25" creationId="{92CDB2AA-8218-7C05-FCC0-35CAD79482F7}"/>
          </ac:graphicFrameMkLst>
        </pc:graphicFrameChg>
      </pc:sldChg>
      <pc:sldChg chg="modSp mod">
        <pc:chgData name="Guan, Yongzhen - guayy006" userId="77feaa76-33b8-4911-9f1d-08a538cde597" providerId="ADAL" clId="{6938C0F9-2C37-4FCE-9E2F-C9170D592113}" dt="2024-09-07T11:53:02.212" v="496" actId="339"/>
        <pc:sldMkLst>
          <pc:docMk/>
          <pc:sldMk cId="2227309607" sldId="310"/>
        </pc:sldMkLst>
        <pc:spChg chg="mod">
          <ac:chgData name="Guan, Yongzhen - guayy006" userId="77feaa76-33b8-4911-9f1d-08a538cde597" providerId="ADAL" clId="{6938C0F9-2C37-4FCE-9E2F-C9170D592113}" dt="2024-09-07T11:33:21.803" v="71" actId="1076"/>
          <ac:spMkLst>
            <pc:docMk/>
            <pc:sldMk cId="2227309607" sldId="310"/>
            <ac:spMk id="8" creationId="{441D3FCC-83AA-8796-F0C2-820E652C4A84}"/>
          </ac:spMkLst>
        </pc:spChg>
        <pc:graphicFrameChg chg="mod">
          <ac:chgData name="Guan, Yongzhen - guayy006" userId="77feaa76-33b8-4911-9f1d-08a538cde597" providerId="ADAL" clId="{6938C0F9-2C37-4FCE-9E2F-C9170D592113}" dt="2024-09-07T11:53:02.212" v="496" actId="339"/>
          <ac:graphicFrameMkLst>
            <pc:docMk/>
            <pc:sldMk cId="2227309607" sldId="310"/>
            <ac:graphicFrameMk id="17" creationId="{0159C8A6-845E-7BFC-EEF7-4DEA91D3C6DE}"/>
          </ac:graphicFrameMkLst>
        </pc:graphicFrameChg>
      </pc:sldChg>
      <pc:sldChg chg="modSp mod">
        <pc:chgData name="Guan, Yongzhen - guayy006" userId="77feaa76-33b8-4911-9f1d-08a538cde597" providerId="ADAL" clId="{6938C0F9-2C37-4FCE-9E2F-C9170D592113}" dt="2024-09-07T11:53:09.586" v="497" actId="339"/>
        <pc:sldMkLst>
          <pc:docMk/>
          <pc:sldMk cId="1839892725" sldId="311"/>
        </pc:sldMkLst>
        <pc:spChg chg="mod">
          <ac:chgData name="Guan, Yongzhen - guayy006" userId="77feaa76-33b8-4911-9f1d-08a538cde597" providerId="ADAL" clId="{6938C0F9-2C37-4FCE-9E2F-C9170D592113}" dt="2024-09-07T11:33:28.388" v="72" actId="1076"/>
          <ac:spMkLst>
            <pc:docMk/>
            <pc:sldMk cId="1839892725" sldId="311"/>
            <ac:spMk id="8" creationId="{441D3FCC-83AA-8796-F0C2-820E652C4A84}"/>
          </ac:spMkLst>
        </pc:spChg>
        <pc:graphicFrameChg chg="mod modGraphic">
          <ac:chgData name="Guan, Yongzhen - guayy006" userId="77feaa76-33b8-4911-9f1d-08a538cde597" providerId="ADAL" clId="{6938C0F9-2C37-4FCE-9E2F-C9170D592113}" dt="2024-09-07T11:53:09.586" v="497" actId="339"/>
          <ac:graphicFrameMkLst>
            <pc:docMk/>
            <pc:sldMk cId="1839892725" sldId="311"/>
            <ac:graphicFrameMk id="17" creationId="{659145C8-374E-3E22-964A-DE2C206B5072}"/>
          </ac:graphicFrameMkLst>
        </pc:graphicFrameChg>
      </pc:sldChg>
      <pc:sldChg chg="add">
        <pc:chgData name="Guan, Yongzhen - guayy006" userId="77feaa76-33b8-4911-9f1d-08a538cde597" providerId="ADAL" clId="{6938C0F9-2C37-4FCE-9E2F-C9170D592113}" dt="2024-09-07T11:59:28.355" v="576"/>
        <pc:sldMkLst>
          <pc:docMk/>
          <pc:sldMk cId="2905128368" sldId="312"/>
        </pc:sldMkLst>
      </pc:sldChg>
    </pc:docChg>
  </pc:docChgLst>
  <pc:docChgLst>
    <pc:chgData name="Guan, Yongzhen - guayy006" userId="S::guayy006@mymail.unisa.edu.au::77feaa76-33b8-4911-9f1d-08a538cde597" providerId="AD" clId="Web-{CB27A0F8-472D-6922-8AEC-AB5DDD78B143}"/>
    <pc:docChg chg="addSld modSld">
      <pc:chgData name="Guan, Yongzhen - guayy006" userId="S::guayy006@mymail.unisa.edu.au::77feaa76-33b8-4911-9f1d-08a538cde597" providerId="AD" clId="Web-{CB27A0F8-472D-6922-8AEC-AB5DDD78B143}" dt="2024-08-26T04:06:48.312" v="174" actId="1076"/>
      <pc:docMkLst>
        <pc:docMk/>
      </pc:docMkLst>
      <pc:sldChg chg="addSp modSp new">
        <pc:chgData name="Guan, Yongzhen - guayy006" userId="S::guayy006@mymail.unisa.edu.au::77feaa76-33b8-4911-9f1d-08a538cde597" providerId="AD" clId="Web-{CB27A0F8-472D-6922-8AEC-AB5DDD78B143}" dt="2024-08-26T04:06:48.312" v="174" actId="1076"/>
        <pc:sldMkLst>
          <pc:docMk/>
          <pc:sldMk cId="386501430" sldId="309"/>
        </pc:sldMkLst>
        <pc:graphicFrameChg chg="add mod modGraphic">
          <ac:chgData name="Guan, Yongzhen - guayy006" userId="S::guayy006@mymail.unisa.edu.au::77feaa76-33b8-4911-9f1d-08a538cde597" providerId="AD" clId="Web-{CB27A0F8-472D-6922-8AEC-AB5DDD78B143}" dt="2024-08-26T04:06:48.312" v="174" actId="1076"/>
          <ac:graphicFrameMkLst>
            <pc:docMk/>
            <pc:sldMk cId="386501430" sldId="309"/>
            <ac:graphicFrameMk id="5" creationId="{B7B113F7-B702-9EB1-08C0-2FD7C60F910B}"/>
          </ac:graphicFrameMkLst>
        </pc:graphicFrameChg>
      </pc:sldChg>
    </pc:docChg>
  </pc:docChgLst>
  <pc:docChgLst>
    <pc:chgData name="Guan, Yongzhen - guayy006" userId="S::guayy006@mymail.unisa.edu.au::77feaa76-33b8-4911-9f1d-08a538cde597" providerId="AD" clId="Web-{2C009953-9C1F-A8BD-8849-A9696244EC49}"/>
    <pc:docChg chg="modSld">
      <pc:chgData name="Guan, Yongzhen - guayy006" userId="S::guayy006@mymail.unisa.edu.au::77feaa76-33b8-4911-9f1d-08a538cde597" providerId="AD" clId="Web-{2C009953-9C1F-A8BD-8849-A9696244EC49}" dt="2024-08-28T12:40:26.800" v="27" actId="20577"/>
      <pc:docMkLst>
        <pc:docMk/>
      </pc:docMkLst>
      <pc:sldChg chg="modSp">
        <pc:chgData name="Guan, Yongzhen - guayy006" userId="S::guayy006@mymail.unisa.edu.au::77feaa76-33b8-4911-9f1d-08a538cde597" providerId="AD" clId="Web-{2C009953-9C1F-A8BD-8849-A9696244EC49}" dt="2024-08-28T12:40:26.800" v="27" actId="20577"/>
        <pc:sldMkLst>
          <pc:docMk/>
          <pc:sldMk cId="2511679622" sldId="300"/>
        </pc:sldMkLst>
        <pc:spChg chg="mod">
          <ac:chgData name="Guan, Yongzhen - guayy006" userId="S::guayy006@mymail.unisa.edu.au::77feaa76-33b8-4911-9f1d-08a538cde597" providerId="AD" clId="Web-{2C009953-9C1F-A8BD-8849-A9696244EC49}" dt="2024-08-28T12:40:26.800" v="27" actId="20577"/>
          <ac:spMkLst>
            <pc:docMk/>
            <pc:sldMk cId="2511679622" sldId="300"/>
            <ac:spMk id="11" creationId="{756D9E33-7284-BF05-EA3C-AA8F27213481}"/>
          </ac:spMkLst>
        </pc:spChg>
        <pc:spChg chg="mod">
          <ac:chgData name="Guan, Yongzhen - guayy006" userId="S::guayy006@mymail.unisa.edu.au::77feaa76-33b8-4911-9f1d-08a538cde597" providerId="AD" clId="Web-{2C009953-9C1F-A8BD-8849-A9696244EC49}" dt="2024-08-28T12:39:53.158" v="22" actId="20577"/>
          <ac:spMkLst>
            <pc:docMk/>
            <pc:sldMk cId="2511679622" sldId="300"/>
            <ac:spMk id="13" creationId="{FBFE6EEC-7C45-8D40-7760-D981AEE74C66}"/>
          </ac:spMkLst>
        </pc:spChg>
      </pc:sldChg>
    </pc:docChg>
  </pc:docChgLst>
  <pc:docChgLst>
    <pc:chgData name="Guan, Yongzhen - guayy006" userId="S::guayy006@mymail.unisa.edu.au::77feaa76-33b8-4911-9f1d-08a538cde597" providerId="AD" clId="Web-{DCA9419D-BA0F-7A60-C7F1-0CD73C3E704A}"/>
    <pc:docChg chg="addSld delSld modSld">
      <pc:chgData name="Guan, Yongzhen - guayy006" userId="S::guayy006@mymail.unisa.edu.au::77feaa76-33b8-4911-9f1d-08a538cde597" providerId="AD" clId="Web-{DCA9419D-BA0F-7A60-C7F1-0CD73C3E704A}" dt="2024-09-07T11:29:18.813" v="78" actId="14100"/>
      <pc:docMkLst>
        <pc:docMk/>
      </pc:docMkLst>
      <pc:sldChg chg="del">
        <pc:chgData name="Guan, Yongzhen - guayy006" userId="S::guayy006@mymail.unisa.edu.au::77feaa76-33b8-4911-9f1d-08a538cde597" providerId="AD" clId="Web-{DCA9419D-BA0F-7A60-C7F1-0CD73C3E704A}" dt="2024-09-07T11:25:47.441" v="26"/>
        <pc:sldMkLst>
          <pc:docMk/>
          <pc:sldMk cId="2017447800" sldId="257"/>
        </pc:sldMkLst>
      </pc:sldChg>
      <pc:sldChg chg="del">
        <pc:chgData name="Guan, Yongzhen - guayy006" userId="S::guayy006@mymail.unisa.edu.au::77feaa76-33b8-4911-9f1d-08a538cde597" providerId="AD" clId="Web-{DCA9419D-BA0F-7A60-C7F1-0CD73C3E704A}" dt="2024-09-07T11:25:46.503" v="25"/>
        <pc:sldMkLst>
          <pc:docMk/>
          <pc:sldMk cId="2263804355" sldId="303"/>
        </pc:sldMkLst>
      </pc:sldChg>
      <pc:sldChg chg="del">
        <pc:chgData name="Guan, Yongzhen - guayy006" userId="S::guayy006@mymail.unisa.edu.au::77feaa76-33b8-4911-9f1d-08a538cde597" providerId="AD" clId="Web-{DCA9419D-BA0F-7A60-C7F1-0CD73C3E704A}" dt="2024-09-07T11:25:45.409" v="24"/>
        <pc:sldMkLst>
          <pc:docMk/>
          <pc:sldMk cId="880173459" sldId="304"/>
        </pc:sldMkLst>
      </pc:sldChg>
      <pc:sldChg chg="del">
        <pc:chgData name="Guan, Yongzhen - guayy006" userId="S::guayy006@mymail.unisa.edu.au::77feaa76-33b8-4911-9f1d-08a538cde597" providerId="AD" clId="Web-{DCA9419D-BA0F-7A60-C7F1-0CD73C3E704A}" dt="2024-09-07T11:25:19.501" v="19"/>
        <pc:sldMkLst>
          <pc:docMk/>
          <pc:sldMk cId="1909487846" sldId="306"/>
        </pc:sldMkLst>
      </pc:sldChg>
      <pc:sldChg chg="addSp delSp modSp add replId">
        <pc:chgData name="Guan, Yongzhen - guayy006" userId="S::guayy006@mymail.unisa.edu.au::77feaa76-33b8-4911-9f1d-08a538cde597" providerId="AD" clId="Web-{DCA9419D-BA0F-7A60-C7F1-0CD73C3E704A}" dt="2024-09-07T11:25:12.392" v="18" actId="14100"/>
        <pc:sldMkLst>
          <pc:docMk/>
          <pc:sldMk cId="578045357" sldId="307"/>
        </pc:sldMkLst>
        <pc:graphicFrameChg chg="del">
          <ac:chgData name="Guan, Yongzhen - guayy006" userId="S::guayy006@mymail.unisa.edu.au::77feaa76-33b8-4911-9f1d-08a538cde597" providerId="AD" clId="Web-{DCA9419D-BA0F-7A60-C7F1-0CD73C3E704A}" dt="2024-09-07T11:23:58.418" v="1"/>
          <ac:graphicFrameMkLst>
            <pc:docMk/>
            <pc:sldMk cId="578045357" sldId="307"/>
            <ac:graphicFrameMk id="4" creationId="{63937CE6-BBC3-4535-8EAB-C3B6A0F34977}"/>
          </ac:graphicFrameMkLst>
        </pc:graphicFrameChg>
        <pc:graphicFrameChg chg="add mod modGraphic">
          <ac:chgData name="Guan, Yongzhen - guayy006" userId="S::guayy006@mymail.unisa.edu.au::77feaa76-33b8-4911-9f1d-08a538cde597" providerId="AD" clId="Web-{DCA9419D-BA0F-7A60-C7F1-0CD73C3E704A}" dt="2024-09-07T11:25:12.392" v="18" actId="14100"/>
          <ac:graphicFrameMkLst>
            <pc:docMk/>
            <pc:sldMk cId="578045357" sldId="307"/>
            <ac:graphicFrameMk id="17" creationId="{1A54B431-9399-6C9D-ED89-321F49D4656D}"/>
          </ac:graphicFrameMkLst>
        </pc:graphicFrameChg>
      </pc:sldChg>
      <pc:sldChg chg="addSp delSp modSp add replId">
        <pc:chgData name="Guan, Yongzhen - guayy006" userId="S::guayy006@mymail.unisa.edu.au::77feaa76-33b8-4911-9f1d-08a538cde597" providerId="AD" clId="Web-{DCA9419D-BA0F-7A60-C7F1-0CD73C3E704A}" dt="2024-09-07T11:26:44.866" v="41" actId="14100"/>
        <pc:sldMkLst>
          <pc:docMk/>
          <pc:sldMk cId="555278963" sldId="308"/>
        </pc:sldMkLst>
        <pc:graphicFrameChg chg="del">
          <ac:chgData name="Guan, Yongzhen - guayy006" userId="S::guayy006@mymail.unisa.edu.au::77feaa76-33b8-4911-9f1d-08a538cde597" providerId="AD" clId="Web-{DCA9419D-BA0F-7A60-C7F1-0CD73C3E704A}" dt="2024-09-07T11:26:07.489" v="29"/>
          <ac:graphicFrameMkLst>
            <pc:docMk/>
            <pc:sldMk cId="555278963" sldId="308"/>
            <ac:graphicFrameMk id="4" creationId="{63937CE6-BBC3-4535-8EAB-C3B6A0F34977}"/>
          </ac:graphicFrameMkLst>
        </pc:graphicFrameChg>
        <pc:graphicFrameChg chg="add del">
          <ac:chgData name="Guan, Yongzhen - guayy006" userId="S::guayy006@mymail.unisa.edu.au::77feaa76-33b8-4911-9f1d-08a538cde597" providerId="AD" clId="Web-{DCA9419D-BA0F-7A60-C7F1-0CD73C3E704A}" dt="2024-09-07T11:26:04.723" v="28"/>
          <ac:graphicFrameMkLst>
            <pc:docMk/>
            <pc:sldMk cId="555278963" sldId="308"/>
            <ac:graphicFrameMk id="17" creationId="{DEFFC4A9-B46F-CE7B-360F-A296902C60E1}"/>
          </ac:graphicFrameMkLst>
        </pc:graphicFrameChg>
        <pc:graphicFrameChg chg="add mod modGraphic">
          <ac:chgData name="Guan, Yongzhen - guayy006" userId="S::guayy006@mymail.unisa.edu.au::77feaa76-33b8-4911-9f1d-08a538cde597" providerId="AD" clId="Web-{DCA9419D-BA0F-7A60-C7F1-0CD73C3E704A}" dt="2024-09-07T11:26:44.866" v="41" actId="14100"/>
          <ac:graphicFrameMkLst>
            <pc:docMk/>
            <pc:sldMk cId="555278963" sldId="308"/>
            <ac:graphicFrameMk id="41" creationId="{83EFC808-66E2-9D2C-80A8-1974BAFBAE99}"/>
          </ac:graphicFrameMkLst>
        </pc:graphicFrameChg>
      </pc:sldChg>
      <pc:sldChg chg="addSp delSp modSp add replId">
        <pc:chgData name="Guan, Yongzhen - guayy006" userId="S::guayy006@mymail.unisa.edu.au::77feaa76-33b8-4911-9f1d-08a538cde597" providerId="AD" clId="Web-{DCA9419D-BA0F-7A60-C7F1-0CD73C3E704A}" dt="2024-09-07T11:27:55.730" v="58" actId="14100"/>
        <pc:sldMkLst>
          <pc:docMk/>
          <pc:sldMk cId="870873851" sldId="309"/>
        </pc:sldMkLst>
        <pc:spChg chg="add del">
          <ac:chgData name="Guan, Yongzhen - guayy006" userId="S::guayy006@mymail.unisa.edu.au::77feaa76-33b8-4911-9f1d-08a538cde597" providerId="AD" clId="Web-{DCA9419D-BA0F-7A60-C7F1-0CD73C3E704A}" dt="2024-09-07T11:27:04.633" v="43"/>
          <ac:spMkLst>
            <pc:docMk/>
            <pc:sldMk cId="870873851" sldId="309"/>
            <ac:spMk id="2" creationId="{00000000-0000-0000-0000-000000000000}"/>
          </ac:spMkLst>
        </pc:spChg>
        <pc:graphicFrameChg chg="del">
          <ac:chgData name="Guan, Yongzhen - guayy006" userId="S::guayy006@mymail.unisa.edu.au::77feaa76-33b8-4911-9f1d-08a538cde597" providerId="AD" clId="Web-{DCA9419D-BA0F-7A60-C7F1-0CD73C3E704A}" dt="2024-09-07T11:27:08.227" v="44"/>
          <ac:graphicFrameMkLst>
            <pc:docMk/>
            <pc:sldMk cId="870873851" sldId="309"/>
            <ac:graphicFrameMk id="4" creationId="{63937CE6-BBC3-4535-8EAB-C3B6A0F34977}"/>
          </ac:graphicFrameMkLst>
        </pc:graphicFrameChg>
        <pc:graphicFrameChg chg="add mod modGraphic">
          <ac:chgData name="Guan, Yongzhen - guayy006" userId="S::guayy006@mymail.unisa.edu.au::77feaa76-33b8-4911-9f1d-08a538cde597" providerId="AD" clId="Web-{DCA9419D-BA0F-7A60-C7F1-0CD73C3E704A}" dt="2024-09-07T11:27:55.730" v="58" actId="14100"/>
          <ac:graphicFrameMkLst>
            <pc:docMk/>
            <pc:sldMk cId="870873851" sldId="309"/>
            <ac:graphicFrameMk id="25" creationId="{92CDB2AA-8218-7C05-FCC0-35CAD79482F7}"/>
          </ac:graphicFrameMkLst>
        </pc:graphicFrameChg>
      </pc:sldChg>
      <pc:sldChg chg="addSp delSp modSp add replId">
        <pc:chgData name="Guan, Yongzhen - guayy006" userId="S::guayy006@mymail.unisa.edu.au::77feaa76-33b8-4911-9f1d-08a538cde597" providerId="AD" clId="Web-{DCA9419D-BA0F-7A60-C7F1-0CD73C3E704A}" dt="2024-09-07T11:29:18.813" v="78" actId="14100"/>
        <pc:sldMkLst>
          <pc:docMk/>
          <pc:sldMk cId="2227309607" sldId="310"/>
        </pc:sldMkLst>
        <pc:graphicFrameChg chg="del">
          <ac:chgData name="Guan, Yongzhen - guayy006" userId="S::guayy006@mymail.unisa.edu.au::77feaa76-33b8-4911-9f1d-08a538cde597" providerId="AD" clId="Web-{DCA9419D-BA0F-7A60-C7F1-0CD73C3E704A}" dt="2024-09-07T11:28:00.558" v="59"/>
          <ac:graphicFrameMkLst>
            <pc:docMk/>
            <pc:sldMk cId="2227309607" sldId="310"/>
            <ac:graphicFrameMk id="4" creationId="{63937CE6-BBC3-4535-8EAB-C3B6A0F34977}"/>
          </ac:graphicFrameMkLst>
        </pc:graphicFrameChg>
        <pc:graphicFrameChg chg="add mod modGraphic">
          <ac:chgData name="Guan, Yongzhen - guayy006" userId="S::guayy006@mymail.unisa.edu.au::77feaa76-33b8-4911-9f1d-08a538cde597" providerId="AD" clId="Web-{DCA9419D-BA0F-7A60-C7F1-0CD73C3E704A}" dt="2024-09-07T11:29:18.813" v="78" actId="14100"/>
          <ac:graphicFrameMkLst>
            <pc:docMk/>
            <pc:sldMk cId="2227309607" sldId="310"/>
            <ac:graphicFrameMk id="17" creationId="{0159C8A6-845E-7BFC-EEF7-4DEA91D3C6DE}"/>
          </ac:graphicFrameMkLst>
        </pc:graphicFrameChg>
      </pc:sldChg>
      <pc:sldChg chg="addSp delSp modSp add replId">
        <pc:chgData name="Guan, Yongzhen - guayy006" userId="S::guayy006@mymail.unisa.edu.au::77feaa76-33b8-4911-9f1d-08a538cde597" providerId="AD" clId="Web-{DCA9419D-BA0F-7A60-C7F1-0CD73C3E704A}" dt="2024-09-07T11:29:12.344" v="77" actId="14100"/>
        <pc:sldMkLst>
          <pc:docMk/>
          <pc:sldMk cId="1839892725" sldId="311"/>
        </pc:sldMkLst>
        <pc:graphicFrameChg chg="del">
          <ac:chgData name="Guan, Yongzhen - guayy006" userId="S::guayy006@mymail.unisa.edu.au::77feaa76-33b8-4911-9f1d-08a538cde597" providerId="AD" clId="Web-{DCA9419D-BA0F-7A60-C7F1-0CD73C3E704A}" dt="2024-09-07T11:28:05.293" v="61"/>
          <ac:graphicFrameMkLst>
            <pc:docMk/>
            <pc:sldMk cId="1839892725" sldId="311"/>
            <ac:graphicFrameMk id="4" creationId="{63937CE6-BBC3-4535-8EAB-C3B6A0F34977}"/>
          </ac:graphicFrameMkLst>
        </pc:graphicFrameChg>
        <pc:graphicFrameChg chg="add mod modGraphic">
          <ac:chgData name="Guan, Yongzhen - guayy006" userId="S::guayy006@mymail.unisa.edu.au::77feaa76-33b8-4911-9f1d-08a538cde597" providerId="AD" clId="Web-{DCA9419D-BA0F-7A60-C7F1-0CD73C3E704A}" dt="2024-09-07T11:29:12.344" v="77" actId="14100"/>
          <ac:graphicFrameMkLst>
            <pc:docMk/>
            <pc:sldMk cId="1839892725" sldId="311"/>
            <ac:graphicFrameMk id="17" creationId="{659145C8-374E-3E22-964A-DE2C206B5072}"/>
          </ac:graphicFrameMkLst>
        </pc:graphicFrameChg>
      </pc:sldChg>
    </pc:docChg>
  </pc:docChgLst>
  <pc:docChgLst>
    <pc:chgData name="Guan, Yongzhen - guayy006" userId="S::guayy006@mymail.unisa.edu.au::77feaa76-33b8-4911-9f1d-08a538cde597" providerId="AD" clId="Web-{9331AA2A-48A9-9C4A-33C4-AE264FC9E186}"/>
    <pc:docChg chg="modSld">
      <pc:chgData name="Guan, Yongzhen - guayy006" userId="S::guayy006@mymail.unisa.edu.au::77feaa76-33b8-4911-9f1d-08a538cde597" providerId="AD" clId="Web-{9331AA2A-48A9-9C4A-33C4-AE264FC9E186}" dt="2024-08-27T08:17:19.708" v="2" actId="20577"/>
      <pc:docMkLst>
        <pc:docMk/>
      </pc:docMkLst>
      <pc:sldChg chg="modSp">
        <pc:chgData name="Guan, Yongzhen - guayy006" userId="S::guayy006@mymail.unisa.edu.au::77feaa76-33b8-4911-9f1d-08a538cde597" providerId="AD" clId="Web-{9331AA2A-48A9-9C4A-33C4-AE264FC9E186}" dt="2024-08-27T08:17:19.708" v="2" actId="20577"/>
        <pc:sldMkLst>
          <pc:docMk/>
          <pc:sldMk cId="2476181523" sldId="302"/>
        </pc:sldMkLst>
        <pc:graphicFrameChg chg="modGraphic">
          <ac:chgData name="Guan, Yongzhen - guayy006" userId="S::guayy006@mymail.unisa.edu.au::77feaa76-33b8-4911-9f1d-08a538cde597" providerId="AD" clId="Web-{9331AA2A-48A9-9C4A-33C4-AE264FC9E186}" dt="2024-08-27T08:17:19.708" v="2" actId="20577"/>
          <ac:graphicFrameMkLst>
            <pc:docMk/>
            <pc:sldMk cId="2476181523" sldId="302"/>
            <ac:graphicFrameMk id="4" creationId="{63937CE6-BBC3-4535-8EAB-C3B6A0F3497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88381D-D38B-421E-A4B0-932DFC19C06D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73DE173F-8964-4BF9-890A-EA357896FD3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Data Collection and Annotation Process</a:t>
          </a:r>
        </a:p>
      </dgm:t>
    </dgm:pt>
    <dgm:pt modelId="{C9E48BFA-595C-4FF6-9ABA-03F279645B99}" type="parTrans" cxnId="{914E9663-6956-4A1A-91CF-9633C79D6CBE}">
      <dgm:prSet/>
      <dgm:spPr/>
      <dgm:t>
        <a:bodyPr/>
        <a:lstStyle/>
        <a:p>
          <a:endParaRPr lang="en-AU"/>
        </a:p>
      </dgm:t>
    </dgm:pt>
    <dgm:pt modelId="{E8DAA9DA-77DC-4463-B224-BEA0B06459CB}" type="sibTrans" cxnId="{914E9663-6956-4A1A-91CF-9633C79D6CBE}">
      <dgm:prSet/>
      <dgm:spPr/>
      <dgm:t>
        <a:bodyPr/>
        <a:lstStyle/>
        <a:p>
          <a:endParaRPr lang="en-AU"/>
        </a:p>
      </dgm:t>
    </dgm:pt>
    <dgm:pt modelId="{A8D36EFB-7FA2-4C87-9609-F5B2336E2D1C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Model Fine-Tuning and Optimization</a:t>
          </a:r>
        </a:p>
      </dgm:t>
    </dgm:pt>
    <dgm:pt modelId="{F78B0E13-E53F-44D4-9DCF-FA4DC186F666}" type="parTrans" cxnId="{771B9963-EA43-487F-9996-C437588E6C54}">
      <dgm:prSet/>
      <dgm:spPr/>
      <dgm:t>
        <a:bodyPr/>
        <a:lstStyle/>
        <a:p>
          <a:endParaRPr lang="en-AU"/>
        </a:p>
      </dgm:t>
    </dgm:pt>
    <dgm:pt modelId="{22EBEBD4-DBFF-4C85-AE18-7BC9F061C6F9}" type="sibTrans" cxnId="{771B9963-EA43-487F-9996-C437588E6C54}">
      <dgm:prSet/>
      <dgm:spPr/>
      <dgm:t>
        <a:bodyPr/>
        <a:lstStyle/>
        <a:p>
          <a:endParaRPr lang="en-AU"/>
        </a:p>
      </dgm:t>
    </dgm:pt>
    <dgm:pt modelId="{F24BC760-E4C5-4270-A78E-8C2C24E704C6}">
      <dgm:prSet phldrT="[Text]" custT="1"/>
      <dgm:spPr>
        <a:solidFill>
          <a:srgbClr val="C886C3"/>
        </a:solidFill>
      </dgm:spPr>
      <dgm:t>
        <a:bodyPr/>
        <a:lstStyle/>
        <a:p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Real-Time Monitoring and Continuous Improvement</a:t>
          </a:r>
        </a:p>
      </dgm:t>
    </dgm:pt>
    <dgm:pt modelId="{79BBE83C-02B1-439F-B444-74FB5C30D969}" type="parTrans" cxnId="{AD596D01-AC4B-4595-9A82-ADD067F913B6}">
      <dgm:prSet/>
      <dgm:spPr/>
      <dgm:t>
        <a:bodyPr/>
        <a:lstStyle/>
        <a:p>
          <a:endParaRPr lang="en-AU"/>
        </a:p>
      </dgm:t>
    </dgm:pt>
    <dgm:pt modelId="{FC0291E0-D262-4319-B765-3A77B3DFCAE0}" type="sibTrans" cxnId="{AD596D01-AC4B-4595-9A82-ADD067F913B6}">
      <dgm:prSet/>
      <dgm:spPr/>
      <dgm:t>
        <a:bodyPr/>
        <a:lstStyle/>
        <a:p>
          <a:endParaRPr lang="en-AU"/>
        </a:p>
      </dgm:t>
    </dgm:pt>
    <dgm:pt modelId="{C68FF6D7-1160-426A-9AF4-2785A424047C}">
      <dgm:prSet phldrT="[Text]" custT="1"/>
      <dgm:spPr>
        <a:solidFill>
          <a:srgbClr val="FF9900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LLaMA for on-premise deployment</a:t>
          </a:r>
        </a:p>
      </dgm:t>
    </dgm:pt>
    <dgm:pt modelId="{DD730593-1C14-48E1-B4AC-0F8D18546788}" type="parTrans" cxnId="{8721EA03-17F9-4DAB-B36F-46722D86219F}">
      <dgm:prSet/>
      <dgm:spPr/>
      <dgm:t>
        <a:bodyPr/>
        <a:lstStyle/>
        <a:p>
          <a:endParaRPr lang="en-AU"/>
        </a:p>
      </dgm:t>
    </dgm:pt>
    <dgm:pt modelId="{28FF5887-BC3C-4E02-ADD3-A6023AE1B780}" type="sibTrans" cxnId="{8721EA03-17F9-4DAB-B36F-46722D86219F}">
      <dgm:prSet/>
      <dgm:spPr/>
      <dgm:t>
        <a:bodyPr/>
        <a:lstStyle/>
        <a:p>
          <a:endParaRPr lang="en-AU"/>
        </a:p>
      </dgm:t>
    </dgm:pt>
    <dgm:pt modelId="{D8366609-A078-432A-936F-3F3FB487F162}">
      <dgm:prSet phldrT="[Text]" custT="1"/>
      <dgm:spPr>
        <a:solidFill>
          <a:schemeClr val="accent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AU" sz="9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-Scrapy and </a:t>
          </a:r>
          <a:r>
            <a:rPr lang="en-AU" sz="900" b="1" i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BeautifulSoup</a:t>
          </a:r>
          <a:r>
            <a:rPr lang="en-AU" sz="9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data extraction
-NLTK and </a:t>
          </a:r>
          <a:r>
            <a:rPr lang="en-AU" sz="900" b="1" i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SpaCy</a:t>
          </a:r>
          <a:r>
            <a:rPr lang="en-AU" sz="9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data cleaning
-Amazon Mechanical Turk for annotation</a:t>
          </a:r>
          <a:endParaRPr lang="en-AU" sz="9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BA796A-2725-4F2A-A0E6-27FF51A9C943}" type="parTrans" cxnId="{D3AFEA10-8551-4960-B925-9A10A785A6C6}">
      <dgm:prSet/>
      <dgm:spPr/>
      <dgm:t>
        <a:bodyPr/>
        <a:lstStyle/>
        <a:p>
          <a:endParaRPr lang="en-AU"/>
        </a:p>
      </dgm:t>
    </dgm:pt>
    <dgm:pt modelId="{8EC49C3E-0EA7-4EC2-88A0-875F59EA2BA0}" type="sibTrans" cxnId="{D3AFEA10-8551-4960-B925-9A10A785A6C6}">
      <dgm:prSet/>
      <dgm:spPr/>
      <dgm:t>
        <a:bodyPr/>
        <a:lstStyle/>
        <a:p>
          <a:endParaRPr lang="en-AU"/>
        </a:p>
      </dgm:t>
    </dgm:pt>
    <dgm:pt modelId="{B30C9537-6A89-42F1-B45F-94FB6E178A84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AU" sz="9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-T5 and BART for multi-task learning
-Sparse Attention for efficiency
-Knowledge Distillation for lightweight model deployment</a:t>
          </a:r>
          <a:endParaRPr lang="en-AU" sz="9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A1E1CC-B147-4F47-A68E-2B6C820EDF79}" type="parTrans" cxnId="{DD58461A-4989-4974-98A4-0AD56B4E5B63}">
      <dgm:prSet/>
      <dgm:spPr/>
      <dgm:t>
        <a:bodyPr/>
        <a:lstStyle/>
        <a:p>
          <a:endParaRPr lang="en-AU"/>
        </a:p>
      </dgm:t>
    </dgm:pt>
    <dgm:pt modelId="{49BFF9B9-E585-4EAF-9D9B-F4AA965A595C}" type="sibTrans" cxnId="{DD58461A-4989-4974-98A4-0AD56B4E5B63}">
      <dgm:prSet/>
      <dgm:spPr/>
      <dgm:t>
        <a:bodyPr/>
        <a:lstStyle/>
        <a:p>
          <a:endParaRPr lang="en-AU"/>
        </a:p>
      </dgm:t>
    </dgm:pt>
    <dgm:pt modelId="{C078006A-0390-408B-B8E8-0AB3D8D9C857}">
      <dgm:prSet phldrT="[Text]" custT="1"/>
      <dgm:spPr>
        <a:solidFill>
          <a:srgbClr val="D73997"/>
        </a:solidFill>
      </dgm:spPr>
      <dgm:t>
        <a:bodyPr/>
        <a:lstStyle/>
        <a:p>
          <a:pPr algn="l" rtl="0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-Prometheus and Grafana for monitoring
-CI/CD Pipelines for automatic updates
-Rollback mechanism for stability</a:t>
          </a:r>
        </a:p>
      </dgm:t>
    </dgm:pt>
    <dgm:pt modelId="{5A2BB079-D4D5-4273-9F06-58FFBF23E14C}" type="parTrans" cxnId="{2282461A-BB98-4229-BE2B-B0ED72D83F8B}">
      <dgm:prSet/>
      <dgm:spPr/>
      <dgm:t>
        <a:bodyPr/>
        <a:lstStyle/>
        <a:p>
          <a:endParaRPr lang="en-AU"/>
        </a:p>
      </dgm:t>
    </dgm:pt>
    <dgm:pt modelId="{CEB1E4CB-A89B-4288-903D-B4CA5ABC42A4}" type="sibTrans" cxnId="{2282461A-BB98-4229-BE2B-B0ED72D83F8B}">
      <dgm:prSet/>
      <dgm:spPr/>
      <dgm:t>
        <a:bodyPr/>
        <a:lstStyle/>
        <a:p>
          <a:endParaRPr lang="en-AU"/>
        </a:p>
      </dgm:t>
    </dgm:pt>
    <dgm:pt modelId="{21E71009-9225-4910-B8CF-E5BEF787C8BD}">
      <dgm:prSet phldr="0" custT="1"/>
      <dgm:spPr/>
      <dgm:t>
        <a:bodyPr/>
        <a:lstStyle/>
        <a:p>
          <a:pPr algn="l" rtl="0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Azure OpenAI Service for cloud-based tasks</a:t>
          </a:r>
        </a:p>
      </dgm:t>
    </dgm:pt>
    <dgm:pt modelId="{CC13DED4-748C-4579-9606-EBD0F36F952F}" type="parTrans" cxnId="{D5EE4051-F892-4CE9-8F4E-A65A6DE623E7}">
      <dgm:prSet/>
      <dgm:spPr/>
      <dgm:t>
        <a:bodyPr/>
        <a:lstStyle/>
        <a:p>
          <a:endParaRPr lang="en-AU"/>
        </a:p>
      </dgm:t>
    </dgm:pt>
    <dgm:pt modelId="{9E2B2895-CA79-444D-82D6-723563A61861}" type="sibTrans" cxnId="{D5EE4051-F892-4CE9-8F4E-A65A6DE623E7}">
      <dgm:prSet/>
      <dgm:spPr/>
      <dgm:t>
        <a:bodyPr/>
        <a:lstStyle/>
        <a:p>
          <a:endParaRPr lang="en-AU"/>
        </a:p>
      </dgm:t>
    </dgm:pt>
    <dgm:pt modelId="{D24904E3-8091-496D-8705-2C8109762298}">
      <dgm:prSet phldr="0" custT="1"/>
      <dgm:spPr/>
      <dgm:t>
        <a:bodyPr/>
        <a:lstStyle/>
        <a:p>
          <a:pPr algn="l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Retrieval-Augmented Generation (RAG) for Accuracy</a:t>
          </a:r>
        </a:p>
      </dgm:t>
    </dgm:pt>
    <dgm:pt modelId="{D2FFE7C8-0C5D-4F47-BA13-EE5372696EE0}" type="parTrans" cxnId="{EC1260B1-622B-4E82-829B-CCEA658DB619}">
      <dgm:prSet/>
      <dgm:spPr/>
      <dgm:t>
        <a:bodyPr/>
        <a:lstStyle/>
        <a:p>
          <a:endParaRPr lang="en-AU"/>
        </a:p>
      </dgm:t>
    </dgm:pt>
    <dgm:pt modelId="{9E327A4D-23BE-4B52-84D1-B1FA9903C828}" type="sibTrans" cxnId="{EC1260B1-622B-4E82-829B-CCEA658DB619}">
      <dgm:prSet/>
      <dgm:spPr/>
      <dgm:t>
        <a:bodyPr/>
        <a:lstStyle/>
        <a:p>
          <a:endParaRPr lang="en-AU"/>
        </a:p>
      </dgm:t>
    </dgm:pt>
    <dgm:pt modelId="{EBB59CC7-1EB8-48CF-AF6C-34643A343681}">
      <dgm:prSet phldr="0" custT="1"/>
      <dgm:spPr/>
      <dgm:t>
        <a:bodyPr/>
        <a:lstStyle/>
        <a:p>
          <a:pPr algn="l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-Dynamic Spell-Checking (</a:t>
          </a:r>
          <a:r>
            <a:rPr lang="en-AU" sz="900" b="1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Hunspell</a:t>
          </a:r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
-Localized datasets from Australian archives and media</a:t>
          </a:r>
        </a:p>
      </dgm:t>
    </dgm:pt>
    <dgm:pt modelId="{DA9F53C4-B6EF-4C5B-AF18-5F6FC6926176}" type="parTrans" cxnId="{3A286500-1271-4A6A-B0FA-DD297316E2F6}">
      <dgm:prSet/>
      <dgm:spPr/>
      <dgm:t>
        <a:bodyPr/>
        <a:lstStyle/>
        <a:p>
          <a:endParaRPr lang="en-AU"/>
        </a:p>
      </dgm:t>
    </dgm:pt>
    <dgm:pt modelId="{C5D07083-6048-4F0B-AF35-9B23019E93C4}" type="sibTrans" cxnId="{3A286500-1271-4A6A-B0FA-DD297316E2F6}">
      <dgm:prSet/>
      <dgm:spPr/>
      <dgm:t>
        <a:bodyPr/>
        <a:lstStyle/>
        <a:p>
          <a:endParaRPr lang="en-AU"/>
        </a:p>
      </dgm:t>
    </dgm:pt>
    <dgm:pt modelId="{00B65E62-AE48-4986-A696-F4FF868597BF}">
      <dgm:prSet phldr="0" custT="1"/>
      <dgm:spPr/>
      <dgm:t>
        <a:bodyPr/>
        <a:lstStyle/>
        <a:p>
          <a:pPr algn="l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-BERT Embeddings for data retrieval
-Generate-Retrieve-Verify Loop for content validation</a:t>
          </a:r>
        </a:p>
      </dgm:t>
    </dgm:pt>
    <dgm:pt modelId="{FCEE918D-4C6F-4DF4-AC75-E016768A0EF8}" type="parTrans" cxnId="{1B43E2E5-A830-4797-9BEA-DB7F213A7202}">
      <dgm:prSet/>
      <dgm:spPr/>
      <dgm:t>
        <a:bodyPr/>
        <a:lstStyle/>
        <a:p>
          <a:endParaRPr lang="en-AU"/>
        </a:p>
      </dgm:t>
    </dgm:pt>
    <dgm:pt modelId="{0EDC9F23-FC02-4BA6-83EA-742806165F9E}" type="sibTrans" cxnId="{1B43E2E5-A830-4797-9BEA-DB7F213A7202}">
      <dgm:prSet/>
      <dgm:spPr/>
      <dgm:t>
        <a:bodyPr/>
        <a:lstStyle/>
        <a:p>
          <a:endParaRPr lang="en-AU"/>
        </a:p>
      </dgm:t>
    </dgm:pt>
    <dgm:pt modelId="{1B294133-D66D-4C9F-8DE7-DD07FDD5CFA2}">
      <dgm:prSet phldr="0" custT="1"/>
      <dgm:spPr/>
      <dgm:t>
        <a:bodyPr/>
        <a:lstStyle/>
        <a:p>
          <a:pPr algn="l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Ensuring Compliance with Australian English</a:t>
          </a:r>
        </a:p>
      </dgm:t>
    </dgm:pt>
    <dgm:pt modelId="{EE2A87E0-6B63-4706-AE3D-EBD89E8BA24B}" type="sibTrans" cxnId="{F663016E-4051-48D0-817B-DE06762EC671}">
      <dgm:prSet/>
      <dgm:spPr/>
      <dgm:t>
        <a:bodyPr/>
        <a:lstStyle/>
        <a:p>
          <a:endParaRPr lang="en-AU"/>
        </a:p>
      </dgm:t>
    </dgm:pt>
    <dgm:pt modelId="{C0128358-AF8A-4C1F-9318-403C85260D1B}" type="parTrans" cxnId="{F663016E-4051-48D0-817B-DE06762EC671}">
      <dgm:prSet/>
      <dgm:spPr/>
      <dgm:t>
        <a:bodyPr/>
        <a:lstStyle/>
        <a:p>
          <a:endParaRPr lang="en-AU"/>
        </a:p>
      </dgm:t>
    </dgm:pt>
    <dgm:pt modelId="{D7E440AE-4022-4426-854C-FC344FAA0374}">
      <dgm:prSet phldrT="[Text]" custT="1"/>
      <dgm:spPr>
        <a:solidFill>
          <a:srgbClr val="FFC000"/>
        </a:solidFill>
      </dgm:spPr>
      <dgm:t>
        <a:bodyPr/>
        <a:lstStyle/>
        <a:p>
          <a:pPr algn="l" rtl="0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Platform Architecture and Technology Selection</a:t>
          </a:r>
        </a:p>
      </dgm:t>
    </dgm:pt>
    <dgm:pt modelId="{8E467372-CF3F-4746-962B-4F166652E821}" type="sibTrans" cxnId="{1B6EB4FD-3186-491F-916D-C0EFE3CE25A2}">
      <dgm:prSet/>
      <dgm:spPr/>
      <dgm:t>
        <a:bodyPr/>
        <a:lstStyle/>
        <a:p>
          <a:endParaRPr lang="en-AU"/>
        </a:p>
      </dgm:t>
    </dgm:pt>
    <dgm:pt modelId="{D69EB2F1-6C5B-44AC-9111-CB0ECADC2F98}" type="parTrans" cxnId="{1B6EB4FD-3186-491F-916D-C0EFE3CE25A2}">
      <dgm:prSet/>
      <dgm:spPr/>
      <dgm:t>
        <a:bodyPr/>
        <a:lstStyle/>
        <a:p>
          <a:endParaRPr lang="en-AU"/>
        </a:p>
      </dgm:t>
    </dgm:pt>
    <dgm:pt modelId="{534CEA5B-E9B1-4EFA-B190-4C6983104435}" type="pres">
      <dgm:prSet presAssocID="{4588381D-D38B-421E-A4B0-932DFC19C06D}" presName="theList" presStyleCnt="0">
        <dgm:presLayoutVars>
          <dgm:dir/>
          <dgm:animLvl val="lvl"/>
          <dgm:resizeHandles val="exact"/>
        </dgm:presLayoutVars>
      </dgm:prSet>
      <dgm:spPr/>
    </dgm:pt>
    <dgm:pt modelId="{5DDC4EFD-1F99-4E10-B8BC-736428223782}" type="pres">
      <dgm:prSet presAssocID="{D7E440AE-4022-4426-854C-FC344FAA0374}" presName="compNode" presStyleCnt="0"/>
      <dgm:spPr/>
    </dgm:pt>
    <dgm:pt modelId="{2D88F250-FC21-470B-B303-2B31EE6C1B5F}" type="pres">
      <dgm:prSet presAssocID="{D7E440AE-4022-4426-854C-FC344FAA0374}" presName="aNode" presStyleLbl="bgShp" presStyleIdx="0" presStyleCnt="6"/>
      <dgm:spPr/>
    </dgm:pt>
    <dgm:pt modelId="{C0450234-DE6C-433D-8259-5E9F4FAF9CF7}" type="pres">
      <dgm:prSet presAssocID="{D7E440AE-4022-4426-854C-FC344FAA0374}" presName="textNode" presStyleLbl="bgShp" presStyleIdx="0" presStyleCnt="6"/>
      <dgm:spPr/>
    </dgm:pt>
    <dgm:pt modelId="{D230516C-559C-4051-A489-D4179E716893}" type="pres">
      <dgm:prSet presAssocID="{D7E440AE-4022-4426-854C-FC344FAA0374}" presName="compChildNode" presStyleCnt="0"/>
      <dgm:spPr/>
    </dgm:pt>
    <dgm:pt modelId="{8EB88F5B-9DCE-4A83-A8C5-61C2C832464E}" type="pres">
      <dgm:prSet presAssocID="{D7E440AE-4022-4426-854C-FC344FAA0374}" presName="theInnerList" presStyleCnt="0"/>
      <dgm:spPr/>
    </dgm:pt>
    <dgm:pt modelId="{BE103A70-A44C-4188-83A4-F3DF4390C752}" type="pres">
      <dgm:prSet presAssocID="{21E71009-9225-4910-B8CF-E5BEF787C8BD}" presName="childNode" presStyleLbl="node1" presStyleIdx="0" presStyleCnt="7">
        <dgm:presLayoutVars>
          <dgm:bulletEnabled val="1"/>
        </dgm:presLayoutVars>
      </dgm:prSet>
      <dgm:spPr/>
    </dgm:pt>
    <dgm:pt modelId="{4C88312B-B41B-4FA0-8645-CBCF669EA277}" type="pres">
      <dgm:prSet presAssocID="{21E71009-9225-4910-B8CF-E5BEF787C8BD}" presName="aSpace2" presStyleCnt="0"/>
      <dgm:spPr/>
    </dgm:pt>
    <dgm:pt modelId="{119B93AD-9C3F-4E0C-8AD2-BD86739D535C}" type="pres">
      <dgm:prSet presAssocID="{C68FF6D7-1160-426A-9AF4-2785A424047C}" presName="childNode" presStyleLbl="node1" presStyleIdx="1" presStyleCnt="7">
        <dgm:presLayoutVars>
          <dgm:bulletEnabled val="1"/>
        </dgm:presLayoutVars>
      </dgm:prSet>
      <dgm:spPr/>
    </dgm:pt>
    <dgm:pt modelId="{CF3442E4-B787-4A78-8297-C551B69D6AF6}" type="pres">
      <dgm:prSet presAssocID="{D7E440AE-4022-4426-854C-FC344FAA0374}" presName="aSpace" presStyleCnt="0"/>
      <dgm:spPr/>
    </dgm:pt>
    <dgm:pt modelId="{301C3DE7-8347-47FE-8FA5-61AEA6D40DCA}" type="pres">
      <dgm:prSet presAssocID="{73DE173F-8964-4BF9-890A-EA357896FD37}" presName="compNode" presStyleCnt="0"/>
      <dgm:spPr/>
    </dgm:pt>
    <dgm:pt modelId="{838B8976-AA78-480B-BBFC-53D1EA745BC8}" type="pres">
      <dgm:prSet presAssocID="{73DE173F-8964-4BF9-890A-EA357896FD37}" presName="aNode" presStyleLbl="bgShp" presStyleIdx="1" presStyleCnt="6"/>
      <dgm:spPr/>
    </dgm:pt>
    <dgm:pt modelId="{D89B9DB2-F1EC-408B-8F88-52F0CC025587}" type="pres">
      <dgm:prSet presAssocID="{73DE173F-8964-4BF9-890A-EA357896FD37}" presName="textNode" presStyleLbl="bgShp" presStyleIdx="1" presStyleCnt="6"/>
      <dgm:spPr/>
    </dgm:pt>
    <dgm:pt modelId="{401CCF36-2836-4AD2-95F6-F41FCEA0E9FE}" type="pres">
      <dgm:prSet presAssocID="{73DE173F-8964-4BF9-890A-EA357896FD37}" presName="compChildNode" presStyleCnt="0"/>
      <dgm:spPr/>
    </dgm:pt>
    <dgm:pt modelId="{7D569E1C-5E24-4479-B4BB-05468713A0E0}" type="pres">
      <dgm:prSet presAssocID="{73DE173F-8964-4BF9-890A-EA357896FD37}" presName="theInnerList" presStyleCnt="0"/>
      <dgm:spPr/>
    </dgm:pt>
    <dgm:pt modelId="{F0B5E79A-6FC3-4091-9401-AC26A2819B43}" type="pres">
      <dgm:prSet presAssocID="{D8366609-A078-432A-936F-3F3FB487F162}" presName="childNode" presStyleLbl="node1" presStyleIdx="2" presStyleCnt="7">
        <dgm:presLayoutVars>
          <dgm:bulletEnabled val="1"/>
        </dgm:presLayoutVars>
      </dgm:prSet>
      <dgm:spPr/>
    </dgm:pt>
    <dgm:pt modelId="{49471CB2-BAD4-4157-97DA-11093348ADAC}" type="pres">
      <dgm:prSet presAssocID="{73DE173F-8964-4BF9-890A-EA357896FD37}" presName="aSpace" presStyleCnt="0"/>
      <dgm:spPr/>
    </dgm:pt>
    <dgm:pt modelId="{3C14AF1E-AF64-4C1C-AF83-0413AA82CFF7}" type="pres">
      <dgm:prSet presAssocID="{A8D36EFB-7FA2-4C87-9609-F5B2336E2D1C}" presName="compNode" presStyleCnt="0"/>
      <dgm:spPr/>
    </dgm:pt>
    <dgm:pt modelId="{043F6B5A-3516-403A-BD77-596D4730A1C6}" type="pres">
      <dgm:prSet presAssocID="{A8D36EFB-7FA2-4C87-9609-F5B2336E2D1C}" presName="aNode" presStyleLbl="bgShp" presStyleIdx="2" presStyleCnt="6"/>
      <dgm:spPr/>
    </dgm:pt>
    <dgm:pt modelId="{17B50CA8-A913-40D6-B4DE-CE5204D07512}" type="pres">
      <dgm:prSet presAssocID="{A8D36EFB-7FA2-4C87-9609-F5B2336E2D1C}" presName="textNode" presStyleLbl="bgShp" presStyleIdx="2" presStyleCnt="6"/>
      <dgm:spPr/>
    </dgm:pt>
    <dgm:pt modelId="{BAE68E96-2831-4657-B048-641489BD5C23}" type="pres">
      <dgm:prSet presAssocID="{A8D36EFB-7FA2-4C87-9609-F5B2336E2D1C}" presName="compChildNode" presStyleCnt="0"/>
      <dgm:spPr/>
    </dgm:pt>
    <dgm:pt modelId="{82848C7B-970E-4117-851A-7FCD47A18CD2}" type="pres">
      <dgm:prSet presAssocID="{A8D36EFB-7FA2-4C87-9609-F5B2336E2D1C}" presName="theInnerList" presStyleCnt="0"/>
      <dgm:spPr/>
    </dgm:pt>
    <dgm:pt modelId="{9E62FB1F-7A4A-4FA7-8CF4-AF47BA5F8AC2}" type="pres">
      <dgm:prSet presAssocID="{B30C9537-6A89-42F1-B45F-94FB6E178A84}" presName="childNode" presStyleLbl="node1" presStyleIdx="3" presStyleCnt="7">
        <dgm:presLayoutVars>
          <dgm:bulletEnabled val="1"/>
        </dgm:presLayoutVars>
      </dgm:prSet>
      <dgm:spPr/>
    </dgm:pt>
    <dgm:pt modelId="{9C02B9EA-5263-4C07-8642-6DDEEC6A7732}" type="pres">
      <dgm:prSet presAssocID="{A8D36EFB-7FA2-4C87-9609-F5B2336E2D1C}" presName="aSpace" presStyleCnt="0"/>
      <dgm:spPr/>
    </dgm:pt>
    <dgm:pt modelId="{B5DCFF98-C906-4781-8A75-D0DBE394EACD}" type="pres">
      <dgm:prSet presAssocID="{F24BC760-E4C5-4270-A78E-8C2C24E704C6}" presName="compNode" presStyleCnt="0"/>
      <dgm:spPr/>
    </dgm:pt>
    <dgm:pt modelId="{3734C9E5-C4B9-40A8-B620-E6BE71EF6E5D}" type="pres">
      <dgm:prSet presAssocID="{F24BC760-E4C5-4270-A78E-8C2C24E704C6}" presName="aNode" presStyleLbl="bgShp" presStyleIdx="3" presStyleCnt="6"/>
      <dgm:spPr/>
    </dgm:pt>
    <dgm:pt modelId="{53563ED4-7455-4993-A7B1-36575E9B9279}" type="pres">
      <dgm:prSet presAssocID="{F24BC760-E4C5-4270-A78E-8C2C24E704C6}" presName="textNode" presStyleLbl="bgShp" presStyleIdx="3" presStyleCnt="6"/>
      <dgm:spPr/>
    </dgm:pt>
    <dgm:pt modelId="{9C1C7F3F-0DDA-4EBE-8512-7B5B3F745755}" type="pres">
      <dgm:prSet presAssocID="{F24BC760-E4C5-4270-A78E-8C2C24E704C6}" presName="compChildNode" presStyleCnt="0"/>
      <dgm:spPr/>
    </dgm:pt>
    <dgm:pt modelId="{C9EE9AE9-D31B-4143-95F3-721BF7E5D3D3}" type="pres">
      <dgm:prSet presAssocID="{F24BC760-E4C5-4270-A78E-8C2C24E704C6}" presName="theInnerList" presStyleCnt="0"/>
      <dgm:spPr/>
    </dgm:pt>
    <dgm:pt modelId="{8D715CC0-AD95-4FB8-BC76-1E21338076DF}" type="pres">
      <dgm:prSet presAssocID="{C078006A-0390-408B-B8E8-0AB3D8D9C857}" presName="childNode" presStyleLbl="node1" presStyleIdx="4" presStyleCnt="7">
        <dgm:presLayoutVars>
          <dgm:bulletEnabled val="1"/>
        </dgm:presLayoutVars>
      </dgm:prSet>
      <dgm:spPr/>
    </dgm:pt>
    <dgm:pt modelId="{F21ED06B-8509-4A88-B13D-0295BB2CADAF}" type="pres">
      <dgm:prSet presAssocID="{F24BC760-E4C5-4270-A78E-8C2C24E704C6}" presName="aSpace" presStyleCnt="0"/>
      <dgm:spPr/>
    </dgm:pt>
    <dgm:pt modelId="{005E96CF-E164-46B9-A47A-5E93ED69B81F}" type="pres">
      <dgm:prSet presAssocID="{1B294133-D66D-4C9F-8DE7-DD07FDD5CFA2}" presName="compNode" presStyleCnt="0"/>
      <dgm:spPr/>
    </dgm:pt>
    <dgm:pt modelId="{3F9F20F2-1100-47F2-BA52-BDCA1BAB7B0F}" type="pres">
      <dgm:prSet presAssocID="{1B294133-D66D-4C9F-8DE7-DD07FDD5CFA2}" presName="aNode" presStyleLbl="bgShp" presStyleIdx="4" presStyleCnt="6"/>
      <dgm:spPr/>
    </dgm:pt>
    <dgm:pt modelId="{EB881E96-4A4B-44B5-96CA-0D75C0637FC6}" type="pres">
      <dgm:prSet presAssocID="{1B294133-D66D-4C9F-8DE7-DD07FDD5CFA2}" presName="textNode" presStyleLbl="bgShp" presStyleIdx="4" presStyleCnt="6"/>
      <dgm:spPr/>
    </dgm:pt>
    <dgm:pt modelId="{632DD6ED-5076-4FF5-A4D5-625479E7D98F}" type="pres">
      <dgm:prSet presAssocID="{1B294133-D66D-4C9F-8DE7-DD07FDD5CFA2}" presName="compChildNode" presStyleCnt="0"/>
      <dgm:spPr/>
    </dgm:pt>
    <dgm:pt modelId="{70F20B6C-DBC6-4C57-8E93-04EA6AC03AB7}" type="pres">
      <dgm:prSet presAssocID="{1B294133-D66D-4C9F-8DE7-DD07FDD5CFA2}" presName="theInnerList" presStyleCnt="0"/>
      <dgm:spPr/>
    </dgm:pt>
    <dgm:pt modelId="{B2BC3791-52BC-448B-B70B-73849413573E}" type="pres">
      <dgm:prSet presAssocID="{EBB59CC7-1EB8-48CF-AF6C-34643A343681}" presName="childNode" presStyleLbl="node1" presStyleIdx="5" presStyleCnt="7">
        <dgm:presLayoutVars>
          <dgm:bulletEnabled val="1"/>
        </dgm:presLayoutVars>
      </dgm:prSet>
      <dgm:spPr/>
    </dgm:pt>
    <dgm:pt modelId="{69F12DB5-94D3-4D1A-ADB0-9E9D049D979B}" type="pres">
      <dgm:prSet presAssocID="{1B294133-D66D-4C9F-8DE7-DD07FDD5CFA2}" presName="aSpace" presStyleCnt="0"/>
      <dgm:spPr/>
    </dgm:pt>
    <dgm:pt modelId="{8CF26956-6048-44A7-B092-F102619F8E13}" type="pres">
      <dgm:prSet presAssocID="{D24904E3-8091-496D-8705-2C8109762298}" presName="compNode" presStyleCnt="0"/>
      <dgm:spPr/>
    </dgm:pt>
    <dgm:pt modelId="{7D8340A4-3B58-457C-9440-976B11B70AF1}" type="pres">
      <dgm:prSet presAssocID="{D24904E3-8091-496D-8705-2C8109762298}" presName="aNode" presStyleLbl="bgShp" presStyleIdx="5" presStyleCnt="6"/>
      <dgm:spPr/>
    </dgm:pt>
    <dgm:pt modelId="{B91E9276-6AEB-4BE4-8A30-ED6E2A20677D}" type="pres">
      <dgm:prSet presAssocID="{D24904E3-8091-496D-8705-2C8109762298}" presName="textNode" presStyleLbl="bgShp" presStyleIdx="5" presStyleCnt="6"/>
      <dgm:spPr/>
    </dgm:pt>
    <dgm:pt modelId="{6DFAE602-E596-4B69-AA28-8A3B5C7EC277}" type="pres">
      <dgm:prSet presAssocID="{D24904E3-8091-496D-8705-2C8109762298}" presName="compChildNode" presStyleCnt="0"/>
      <dgm:spPr/>
    </dgm:pt>
    <dgm:pt modelId="{5B2F11AF-51AB-4D0E-BDB3-33C4A5BEEDF0}" type="pres">
      <dgm:prSet presAssocID="{D24904E3-8091-496D-8705-2C8109762298}" presName="theInnerList" presStyleCnt="0"/>
      <dgm:spPr/>
    </dgm:pt>
    <dgm:pt modelId="{C53B4F8C-60DB-41BC-81A5-669177DCCD90}" type="pres">
      <dgm:prSet presAssocID="{00B65E62-AE48-4986-A696-F4FF868597BF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3A286500-1271-4A6A-B0FA-DD297316E2F6}" srcId="{1B294133-D66D-4C9F-8DE7-DD07FDD5CFA2}" destId="{EBB59CC7-1EB8-48CF-AF6C-34643A343681}" srcOrd="0" destOrd="0" parTransId="{DA9F53C4-B6EF-4C5B-AF18-5F6FC6926176}" sibTransId="{C5D07083-6048-4F0B-AF35-9B23019E93C4}"/>
    <dgm:cxn modelId="{AD596D01-AC4B-4595-9A82-ADD067F913B6}" srcId="{4588381D-D38B-421E-A4B0-932DFC19C06D}" destId="{F24BC760-E4C5-4270-A78E-8C2C24E704C6}" srcOrd="3" destOrd="0" parTransId="{79BBE83C-02B1-439F-B444-74FB5C30D969}" sibTransId="{FC0291E0-D262-4319-B765-3A77B3DFCAE0}"/>
    <dgm:cxn modelId="{8721EA03-17F9-4DAB-B36F-46722D86219F}" srcId="{D7E440AE-4022-4426-854C-FC344FAA0374}" destId="{C68FF6D7-1160-426A-9AF4-2785A424047C}" srcOrd="1" destOrd="0" parTransId="{DD730593-1C14-48E1-B4AC-0F8D18546788}" sibTransId="{28FF5887-BC3C-4E02-ADD3-A6023AE1B780}"/>
    <dgm:cxn modelId="{229B1F07-A77F-46F4-901E-EF1435EF0EAC}" type="presOf" srcId="{D24904E3-8091-496D-8705-2C8109762298}" destId="{7D8340A4-3B58-457C-9440-976B11B70AF1}" srcOrd="0" destOrd="0" presId="urn:microsoft.com/office/officeart/2005/8/layout/lProcess2"/>
    <dgm:cxn modelId="{E42B5F07-B0DA-47DB-9B11-EF8CACBB1F93}" type="presOf" srcId="{21E71009-9225-4910-B8CF-E5BEF787C8BD}" destId="{BE103A70-A44C-4188-83A4-F3DF4390C752}" srcOrd="0" destOrd="0" presId="urn:microsoft.com/office/officeart/2005/8/layout/lProcess2"/>
    <dgm:cxn modelId="{D3AFEA10-8551-4960-B925-9A10A785A6C6}" srcId="{73DE173F-8964-4BF9-890A-EA357896FD37}" destId="{D8366609-A078-432A-936F-3F3FB487F162}" srcOrd="0" destOrd="0" parTransId="{46BA796A-2725-4F2A-A0E6-27FF51A9C943}" sibTransId="{8EC49C3E-0EA7-4EC2-88A0-875F59EA2BA0}"/>
    <dgm:cxn modelId="{6C790412-AF82-4320-BEB0-FCB05BDB0C81}" type="presOf" srcId="{00B65E62-AE48-4986-A696-F4FF868597BF}" destId="{C53B4F8C-60DB-41BC-81A5-669177DCCD90}" srcOrd="0" destOrd="0" presId="urn:microsoft.com/office/officeart/2005/8/layout/lProcess2"/>
    <dgm:cxn modelId="{DD58461A-4989-4974-98A4-0AD56B4E5B63}" srcId="{A8D36EFB-7FA2-4C87-9609-F5B2336E2D1C}" destId="{B30C9537-6A89-42F1-B45F-94FB6E178A84}" srcOrd="0" destOrd="0" parTransId="{B0A1E1CC-B147-4F47-A68E-2B6C820EDF79}" sibTransId="{49BFF9B9-E585-4EAF-9D9B-F4AA965A595C}"/>
    <dgm:cxn modelId="{2282461A-BB98-4229-BE2B-B0ED72D83F8B}" srcId="{F24BC760-E4C5-4270-A78E-8C2C24E704C6}" destId="{C078006A-0390-408B-B8E8-0AB3D8D9C857}" srcOrd="0" destOrd="0" parTransId="{5A2BB079-D4D5-4273-9F06-58FFBF23E14C}" sibTransId="{CEB1E4CB-A89B-4288-903D-B4CA5ABC42A4}"/>
    <dgm:cxn modelId="{1B89E05F-F5AC-43E8-B0E1-493FFD67369E}" type="presOf" srcId="{A8D36EFB-7FA2-4C87-9609-F5B2336E2D1C}" destId="{17B50CA8-A913-40D6-B4DE-CE5204D07512}" srcOrd="1" destOrd="0" presId="urn:microsoft.com/office/officeart/2005/8/layout/lProcess2"/>
    <dgm:cxn modelId="{73FE3260-D4B7-4435-AA57-2CF5769678AF}" type="presOf" srcId="{73DE173F-8964-4BF9-890A-EA357896FD37}" destId="{D89B9DB2-F1EC-408B-8F88-52F0CC025587}" srcOrd="1" destOrd="0" presId="urn:microsoft.com/office/officeart/2005/8/layout/lProcess2"/>
    <dgm:cxn modelId="{914E9663-6956-4A1A-91CF-9633C79D6CBE}" srcId="{4588381D-D38B-421E-A4B0-932DFC19C06D}" destId="{73DE173F-8964-4BF9-890A-EA357896FD37}" srcOrd="1" destOrd="0" parTransId="{C9E48BFA-595C-4FF6-9ABA-03F279645B99}" sibTransId="{E8DAA9DA-77DC-4463-B224-BEA0B06459CB}"/>
    <dgm:cxn modelId="{771B9963-EA43-487F-9996-C437588E6C54}" srcId="{4588381D-D38B-421E-A4B0-932DFC19C06D}" destId="{A8D36EFB-7FA2-4C87-9609-F5B2336E2D1C}" srcOrd="2" destOrd="0" parTransId="{F78B0E13-E53F-44D4-9DCF-FA4DC186F666}" sibTransId="{22EBEBD4-DBFF-4C85-AE18-7BC9F061C6F9}"/>
    <dgm:cxn modelId="{5D028444-6916-4812-A572-B14F9F5A4DC3}" type="presOf" srcId="{F24BC760-E4C5-4270-A78E-8C2C24E704C6}" destId="{53563ED4-7455-4993-A7B1-36575E9B9279}" srcOrd="1" destOrd="0" presId="urn:microsoft.com/office/officeart/2005/8/layout/lProcess2"/>
    <dgm:cxn modelId="{C7DA1D68-4794-401C-9CDB-8BB23C75A873}" type="presOf" srcId="{EBB59CC7-1EB8-48CF-AF6C-34643A343681}" destId="{B2BC3791-52BC-448B-B70B-73849413573E}" srcOrd="0" destOrd="0" presId="urn:microsoft.com/office/officeart/2005/8/layout/lProcess2"/>
    <dgm:cxn modelId="{E5B9FD69-6399-464F-AF29-786CE44B965C}" type="presOf" srcId="{D8366609-A078-432A-936F-3F3FB487F162}" destId="{F0B5E79A-6FC3-4091-9401-AC26A2819B43}" srcOrd="0" destOrd="0" presId="urn:microsoft.com/office/officeart/2005/8/layout/lProcess2"/>
    <dgm:cxn modelId="{F663016E-4051-48D0-817B-DE06762EC671}" srcId="{4588381D-D38B-421E-A4B0-932DFC19C06D}" destId="{1B294133-D66D-4C9F-8DE7-DD07FDD5CFA2}" srcOrd="4" destOrd="0" parTransId="{C0128358-AF8A-4C1F-9318-403C85260D1B}" sibTransId="{EE2A87E0-6B63-4706-AE3D-EBD89E8BA24B}"/>
    <dgm:cxn modelId="{7B8A4450-4FA3-4C15-9547-A300ECFE887E}" type="presOf" srcId="{D24904E3-8091-496D-8705-2C8109762298}" destId="{B91E9276-6AEB-4BE4-8A30-ED6E2A20677D}" srcOrd="1" destOrd="0" presId="urn:microsoft.com/office/officeart/2005/8/layout/lProcess2"/>
    <dgm:cxn modelId="{D5EE4051-F892-4CE9-8F4E-A65A6DE623E7}" srcId="{D7E440AE-4022-4426-854C-FC344FAA0374}" destId="{21E71009-9225-4910-B8CF-E5BEF787C8BD}" srcOrd="0" destOrd="0" parTransId="{CC13DED4-748C-4579-9606-EBD0F36F952F}" sibTransId="{9E2B2895-CA79-444D-82D6-723563A61861}"/>
    <dgm:cxn modelId="{EBA75078-9365-4C3A-A142-C21F7F17D019}" type="presOf" srcId="{73DE173F-8964-4BF9-890A-EA357896FD37}" destId="{838B8976-AA78-480B-BBFC-53D1EA745BC8}" srcOrd="0" destOrd="0" presId="urn:microsoft.com/office/officeart/2005/8/layout/lProcess2"/>
    <dgm:cxn modelId="{95163E82-2C6A-4C36-B417-113894A31A21}" type="presOf" srcId="{A8D36EFB-7FA2-4C87-9609-F5B2336E2D1C}" destId="{043F6B5A-3516-403A-BD77-596D4730A1C6}" srcOrd="0" destOrd="0" presId="urn:microsoft.com/office/officeart/2005/8/layout/lProcess2"/>
    <dgm:cxn modelId="{6E64A89C-F182-47F9-AFFD-BEF948516798}" type="presOf" srcId="{1B294133-D66D-4C9F-8DE7-DD07FDD5CFA2}" destId="{3F9F20F2-1100-47F2-BA52-BDCA1BAB7B0F}" srcOrd="0" destOrd="0" presId="urn:microsoft.com/office/officeart/2005/8/layout/lProcess2"/>
    <dgm:cxn modelId="{DEBCD99C-CE91-4618-8C54-7F826DE93AF0}" type="presOf" srcId="{C68FF6D7-1160-426A-9AF4-2785A424047C}" destId="{119B93AD-9C3F-4E0C-8AD2-BD86739D535C}" srcOrd="0" destOrd="0" presId="urn:microsoft.com/office/officeart/2005/8/layout/lProcess2"/>
    <dgm:cxn modelId="{EC1260B1-622B-4E82-829B-CCEA658DB619}" srcId="{4588381D-D38B-421E-A4B0-932DFC19C06D}" destId="{D24904E3-8091-496D-8705-2C8109762298}" srcOrd="5" destOrd="0" parTransId="{D2FFE7C8-0C5D-4F47-BA13-EE5372696EE0}" sibTransId="{9E327A4D-23BE-4B52-84D1-B1FA9903C828}"/>
    <dgm:cxn modelId="{8AD359C5-DFC0-4BBB-9947-C540084F0E6C}" type="presOf" srcId="{1B294133-D66D-4C9F-8DE7-DD07FDD5CFA2}" destId="{EB881E96-4A4B-44B5-96CA-0D75C0637FC6}" srcOrd="1" destOrd="0" presId="urn:microsoft.com/office/officeart/2005/8/layout/lProcess2"/>
    <dgm:cxn modelId="{35CD55CC-B713-4A79-98B0-E5321BEC8BCA}" type="presOf" srcId="{C078006A-0390-408B-B8E8-0AB3D8D9C857}" destId="{8D715CC0-AD95-4FB8-BC76-1E21338076DF}" srcOrd="0" destOrd="0" presId="urn:microsoft.com/office/officeart/2005/8/layout/lProcess2"/>
    <dgm:cxn modelId="{30CBF9D3-820C-4CD2-A8DF-55D1847D95B2}" type="presOf" srcId="{B30C9537-6A89-42F1-B45F-94FB6E178A84}" destId="{9E62FB1F-7A4A-4FA7-8CF4-AF47BA5F8AC2}" srcOrd="0" destOrd="0" presId="urn:microsoft.com/office/officeart/2005/8/layout/lProcess2"/>
    <dgm:cxn modelId="{C16853DF-E15F-4CEC-A443-5EBC49DF1F40}" type="presOf" srcId="{4588381D-D38B-421E-A4B0-932DFC19C06D}" destId="{534CEA5B-E9B1-4EFA-B190-4C6983104435}" srcOrd="0" destOrd="0" presId="urn:microsoft.com/office/officeart/2005/8/layout/lProcess2"/>
    <dgm:cxn modelId="{1B43E2E5-A830-4797-9BEA-DB7F213A7202}" srcId="{D24904E3-8091-496D-8705-2C8109762298}" destId="{00B65E62-AE48-4986-A696-F4FF868597BF}" srcOrd="0" destOrd="0" parTransId="{FCEE918D-4C6F-4DF4-AC75-E016768A0EF8}" sibTransId="{0EDC9F23-FC02-4BA6-83EA-742806165F9E}"/>
    <dgm:cxn modelId="{74A055EE-B920-4AB8-9DEC-E6E07147D22E}" type="presOf" srcId="{F24BC760-E4C5-4270-A78E-8C2C24E704C6}" destId="{3734C9E5-C4B9-40A8-B620-E6BE71EF6E5D}" srcOrd="0" destOrd="0" presId="urn:microsoft.com/office/officeart/2005/8/layout/lProcess2"/>
    <dgm:cxn modelId="{0ECC87F7-C63A-4AF4-86CE-61094A759E91}" type="presOf" srcId="{D7E440AE-4022-4426-854C-FC344FAA0374}" destId="{C0450234-DE6C-433D-8259-5E9F4FAF9CF7}" srcOrd="1" destOrd="0" presId="urn:microsoft.com/office/officeart/2005/8/layout/lProcess2"/>
    <dgm:cxn modelId="{BD6007FC-8E71-432F-8D8F-B81FA90A5019}" type="presOf" srcId="{D7E440AE-4022-4426-854C-FC344FAA0374}" destId="{2D88F250-FC21-470B-B303-2B31EE6C1B5F}" srcOrd="0" destOrd="0" presId="urn:microsoft.com/office/officeart/2005/8/layout/lProcess2"/>
    <dgm:cxn modelId="{1B6EB4FD-3186-491F-916D-C0EFE3CE25A2}" srcId="{4588381D-D38B-421E-A4B0-932DFC19C06D}" destId="{D7E440AE-4022-4426-854C-FC344FAA0374}" srcOrd="0" destOrd="0" parTransId="{D69EB2F1-6C5B-44AC-9111-CB0ECADC2F98}" sibTransId="{8E467372-CF3F-4746-962B-4F166652E821}"/>
    <dgm:cxn modelId="{BC227D74-E8FA-42AB-9B21-781F5B5B439B}" type="presParOf" srcId="{534CEA5B-E9B1-4EFA-B190-4C6983104435}" destId="{5DDC4EFD-1F99-4E10-B8BC-736428223782}" srcOrd="0" destOrd="0" presId="urn:microsoft.com/office/officeart/2005/8/layout/lProcess2"/>
    <dgm:cxn modelId="{2391EFF1-77A7-414A-93E2-24648CEE1886}" type="presParOf" srcId="{5DDC4EFD-1F99-4E10-B8BC-736428223782}" destId="{2D88F250-FC21-470B-B303-2B31EE6C1B5F}" srcOrd="0" destOrd="0" presId="urn:microsoft.com/office/officeart/2005/8/layout/lProcess2"/>
    <dgm:cxn modelId="{428B2BBF-18DD-4FC5-AA9C-984A894118BF}" type="presParOf" srcId="{5DDC4EFD-1F99-4E10-B8BC-736428223782}" destId="{C0450234-DE6C-433D-8259-5E9F4FAF9CF7}" srcOrd="1" destOrd="0" presId="urn:microsoft.com/office/officeart/2005/8/layout/lProcess2"/>
    <dgm:cxn modelId="{7DF2B878-4740-411F-A494-774BDCFB2AEC}" type="presParOf" srcId="{5DDC4EFD-1F99-4E10-B8BC-736428223782}" destId="{D230516C-559C-4051-A489-D4179E716893}" srcOrd="2" destOrd="0" presId="urn:microsoft.com/office/officeart/2005/8/layout/lProcess2"/>
    <dgm:cxn modelId="{6A4371F7-FC95-41C5-BD1B-3D6C169453CE}" type="presParOf" srcId="{D230516C-559C-4051-A489-D4179E716893}" destId="{8EB88F5B-9DCE-4A83-A8C5-61C2C832464E}" srcOrd="0" destOrd="0" presId="urn:microsoft.com/office/officeart/2005/8/layout/lProcess2"/>
    <dgm:cxn modelId="{9DC78B70-8B03-4B71-B9D0-71D0243B5E28}" type="presParOf" srcId="{8EB88F5B-9DCE-4A83-A8C5-61C2C832464E}" destId="{BE103A70-A44C-4188-83A4-F3DF4390C752}" srcOrd="0" destOrd="0" presId="urn:microsoft.com/office/officeart/2005/8/layout/lProcess2"/>
    <dgm:cxn modelId="{E71E4413-9627-486E-AA0B-293DAB87A69A}" type="presParOf" srcId="{8EB88F5B-9DCE-4A83-A8C5-61C2C832464E}" destId="{4C88312B-B41B-4FA0-8645-CBCF669EA277}" srcOrd="1" destOrd="0" presId="urn:microsoft.com/office/officeart/2005/8/layout/lProcess2"/>
    <dgm:cxn modelId="{AB25992D-93CB-49BC-A348-99FFCD4E8FB5}" type="presParOf" srcId="{8EB88F5B-9DCE-4A83-A8C5-61C2C832464E}" destId="{119B93AD-9C3F-4E0C-8AD2-BD86739D535C}" srcOrd="2" destOrd="0" presId="urn:microsoft.com/office/officeart/2005/8/layout/lProcess2"/>
    <dgm:cxn modelId="{DBC4DB0D-E061-447A-9E95-6B79036C740B}" type="presParOf" srcId="{534CEA5B-E9B1-4EFA-B190-4C6983104435}" destId="{CF3442E4-B787-4A78-8297-C551B69D6AF6}" srcOrd="1" destOrd="0" presId="urn:microsoft.com/office/officeart/2005/8/layout/lProcess2"/>
    <dgm:cxn modelId="{7F4763B0-02FD-4363-A7CE-3C0C0A82D15B}" type="presParOf" srcId="{534CEA5B-E9B1-4EFA-B190-4C6983104435}" destId="{301C3DE7-8347-47FE-8FA5-61AEA6D40DCA}" srcOrd="2" destOrd="0" presId="urn:microsoft.com/office/officeart/2005/8/layout/lProcess2"/>
    <dgm:cxn modelId="{51E2903B-7813-4137-A8D0-DC016EAE115A}" type="presParOf" srcId="{301C3DE7-8347-47FE-8FA5-61AEA6D40DCA}" destId="{838B8976-AA78-480B-BBFC-53D1EA745BC8}" srcOrd="0" destOrd="0" presId="urn:microsoft.com/office/officeart/2005/8/layout/lProcess2"/>
    <dgm:cxn modelId="{4BEDCB58-941E-4BF5-91C8-9C5B148E2F4E}" type="presParOf" srcId="{301C3DE7-8347-47FE-8FA5-61AEA6D40DCA}" destId="{D89B9DB2-F1EC-408B-8F88-52F0CC025587}" srcOrd="1" destOrd="0" presId="urn:microsoft.com/office/officeart/2005/8/layout/lProcess2"/>
    <dgm:cxn modelId="{DD6A18C4-7403-4A16-9502-FE490D4FEB05}" type="presParOf" srcId="{301C3DE7-8347-47FE-8FA5-61AEA6D40DCA}" destId="{401CCF36-2836-4AD2-95F6-F41FCEA0E9FE}" srcOrd="2" destOrd="0" presId="urn:microsoft.com/office/officeart/2005/8/layout/lProcess2"/>
    <dgm:cxn modelId="{0F08F977-68D7-4AB7-AF91-AC1D9193381D}" type="presParOf" srcId="{401CCF36-2836-4AD2-95F6-F41FCEA0E9FE}" destId="{7D569E1C-5E24-4479-B4BB-05468713A0E0}" srcOrd="0" destOrd="0" presId="urn:microsoft.com/office/officeart/2005/8/layout/lProcess2"/>
    <dgm:cxn modelId="{2AFE076E-EE83-497F-96CE-F63B996577F5}" type="presParOf" srcId="{7D569E1C-5E24-4479-B4BB-05468713A0E0}" destId="{F0B5E79A-6FC3-4091-9401-AC26A2819B43}" srcOrd="0" destOrd="0" presId="urn:microsoft.com/office/officeart/2005/8/layout/lProcess2"/>
    <dgm:cxn modelId="{A7B56257-5873-49AF-BC0C-D7F7662A8FF8}" type="presParOf" srcId="{534CEA5B-E9B1-4EFA-B190-4C6983104435}" destId="{49471CB2-BAD4-4157-97DA-11093348ADAC}" srcOrd="3" destOrd="0" presId="urn:microsoft.com/office/officeart/2005/8/layout/lProcess2"/>
    <dgm:cxn modelId="{FD8A630A-50B5-42EC-9B44-734F6DDDF3B8}" type="presParOf" srcId="{534CEA5B-E9B1-4EFA-B190-4C6983104435}" destId="{3C14AF1E-AF64-4C1C-AF83-0413AA82CFF7}" srcOrd="4" destOrd="0" presId="urn:microsoft.com/office/officeart/2005/8/layout/lProcess2"/>
    <dgm:cxn modelId="{9D63C362-ED39-49A8-9B30-A85FD65CE961}" type="presParOf" srcId="{3C14AF1E-AF64-4C1C-AF83-0413AA82CFF7}" destId="{043F6B5A-3516-403A-BD77-596D4730A1C6}" srcOrd="0" destOrd="0" presId="urn:microsoft.com/office/officeart/2005/8/layout/lProcess2"/>
    <dgm:cxn modelId="{5A1B6FEE-DFC1-4F3D-B009-9A40F616D4B4}" type="presParOf" srcId="{3C14AF1E-AF64-4C1C-AF83-0413AA82CFF7}" destId="{17B50CA8-A913-40D6-B4DE-CE5204D07512}" srcOrd="1" destOrd="0" presId="urn:microsoft.com/office/officeart/2005/8/layout/lProcess2"/>
    <dgm:cxn modelId="{1A256B04-7BA1-4864-B80C-50AFE62363CC}" type="presParOf" srcId="{3C14AF1E-AF64-4C1C-AF83-0413AA82CFF7}" destId="{BAE68E96-2831-4657-B048-641489BD5C23}" srcOrd="2" destOrd="0" presId="urn:microsoft.com/office/officeart/2005/8/layout/lProcess2"/>
    <dgm:cxn modelId="{75FE177B-3961-410E-AC57-96200A143738}" type="presParOf" srcId="{BAE68E96-2831-4657-B048-641489BD5C23}" destId="{82848C7B-970E-4117-851A-7FCD47A18CD2}" srcOrd="0" destOrd="0" presId="urn:microsoft.com/office/officeart/2005/8/layout/lProcess2"/>
    <dgm:cxn modelId="{94A22950-46AE-4382-9D51-99598D88B0C9}" type="presParOf" srcId="{82848C7B-970E-4117-851A-7FCD47A18CD2}" destId="{9E62FB1F-7A4A-4FA7-8CF4-AF47BA5F8AC2}" srcOrd="0" destOrd="0" presId="urn:microsoft.com/office/officeart/2005/8/layout/lProcess2"/>
    <dgm:cxn modelId="{ECACCC53-641C-4E98-BE00-424D07F71B7E}" type="presParOf" srcId="{534CEA5B-E9B1-4EFA-B190-4C6983104435}" destId="{9C02B9EA-5263-4C07-8642-6DDEEC6A7732}" srcOrd="5" destOrd="0" presId="urn:microsoft.com/office/officeart/2005/8/layout/lProcess2"/>
    <dgm:cxn modelId="{8B6E61E5-52E8-4E6F-B8BC-1B7063C62971}" type="presParOf" srcId="{534CEA5B-E9B1-4EFA-B190-4C6983104435}" destId="{B5DCFF98-C906-4781-8A75-D0DBE394EACD}" srcOrd="6" destOrd="0" presId="urn:microsoft.com/office/officeart/2005/8/layout/lProcess2"/>
    <dgm:cxn modelId="{7E640363-4656-4BF2-B3E4-BE4A221CBFAB}" type="presParOf" srcId="{B5DCFF98-C906-4781-8A75-D0DBE394EACD}" destId="{3734C9E5-C4B9-40A8-B620-E6BE71EF6E5D}" srcOrd="0" destOrd="0" presId="urn:microsoft.com/office/officeart/2005/8/layout/lProcess2"/>
    <dgm:cxn modelId="{9619F99F-597F-4281-922A-E4FA72A58550}" type="presParOf" srcId="{B5DCFF98-C906-4781-8A75-D0DBE394EACD}" destId="{53563ED4-7455-4993-A7B1-36575E9B9279}" srcOrd="1" destOrd="0" presId="urn:microsoft.com/office/officeart/2005/8/layout/lProcess2"/>
    <dgm:cxn modelId="{3E3FC142-E92A-48EA-9AF9-E929445AEC04}" type="presParOf" srcId="{B5DCFF98-C906-4781-8A75-D0DBE394EACD}" destId="{9C1C7F3F-0DDA-4EBE-8512-7B5B3F745755}" srcOrd="2" destOrd="0" presId="urn:microsoft.com/office/officeart/2005/8/layout/lProcess2"/>
    <dgm:cxn modelId="{645F7349-4A75-4D59-AAF8-899A5AADEE15}" type="presParOf" srcId="{9C1C7F3F-0DDA-4EBE-8512-7B5B3F745755}" destId="{C9EE9AE9-D31B-4143-95F3-721BF7E5D3D3}" srcOrd="0" destOrd="0" presId="urn:microsoft.com/office/officeart/2005/8/layout/lProcess2"/>
    <dgm:cxn modelId="{9E560788-2CAD-43B2-B825-86F4298D293B}" type="presParOf" srcId="{C9EE9AE9-D31B-4143-95F3-721BF7E5D3D3}" destId="{8D715CC0-AD95-4FB8-BC76-1E21338076DF}" srcOrd="0" destOrd="0" presId="urn:microsoft.com/office/officeart/2005/8/layout/lProcess2"/>
    <dgm:cxn modelId="{05DE8F55-1EA4-42B5-ADA7-FBCE7E0C5694}" type="presParOf" srcId="{534CEA5B-E9B1-4EFA-B190-4C6983104435}" destId="{F21ED06B-8509-4A88-B13D-0295BB2CADAF}" srcOrd="7" destOrd="0" presId="urn:microsoft.com/office/officeart/2005/8/layout/lProcess2"/>
    <dgm:cxn modelId="{C9E61950-B416-4707-AAA6-839D3DBF83C5}" type="presParOf" srcId="{534CEA5B-E9B1-4EFA-B190-4C6983104435}" destId="{005E96CF-E164-46B9-A47A-5E93ED69B81F}" srcOrd="8" destOrd="0" presId="urn:microsoft.com/office/officeart/2005/8/layout/lProcess2"/>
    <dgm:cxn modelId="{F89F9E0C-8A49-47EA-ABF0-80C4E46A7F8C}" type="presParOf" srcId="{005E96CF-E164-46B9-A47A-5E93ED69B81F}" destId="{3F9F20F2-1100-47F2-BA52-BDCA1BAB7B0F}" srcOrd="0" destOrd="0" presId="urn:microsoft.com/office/officeart/2005/8/layout/lProcess2"/>
    <dgm:cxn modelId="{2C6258EC-C28F-46E6-AFA1-33FE9B4E14B4}" type="presParOf" srcId="{005E96CF-E164-46B9-A47A-5E93ED69B81F}" destId="{EB881E96-4A4B-44B5-96CA-0D75C0637FC6}" srcOrd="1" destOrd="0" presId="urn:microsoft.com/office/officeart/2005/8/layout/lProcess2"/>
    <dgm:cxn modelId="{539EA08C-2373-4784-8A0F-CCA9AD8EDA7C}" type="presParOf" srcId="{005E96CF-E164-46B9-A47A-5E93ED69B81F}" destId="{632DD6ED-5076-4FF5-A4D5-625479E7D98F}" srcOrd="2" destOrd="0" presId="urn:microsoft.com/office/officeart/2005/8/layout/lProcess2"/>
    <dgm:cxn modelId="{EF1BA2FC-4442-41FF-9F96-78C00B5E5541}" type="presParOf" srcId="{632DD6ED-5076-4FF5-A4D5-625479E7D98F}" destId="{70F20B6C-DBC6-4C57-8E93-04EA6AC03AB7}" srcOrd="0" destOrd="0" presId="urn:microsoft.com/office/officeart/2005/8/layout/lProcess2"/>
    <dgm:cxn modelId="{85BAD79E-B68E-4E6C-8815-7B6D1F6AD865}" type="presParOf" srcId="{70F20B6C-DBC6-4C57-8E93-04EA6AC03AB7}" destId="{B2BC3791-52BC-448B-B70B-73849413573E}" srcOrd="0" destOrd="0" presId="urn:microsoft.com/office/officeart/2005/8/layout/lProcess2"/>
    <dgm:cxn modelId="{56A96E8C-C764-47CC-8665-DEF86EC44AD3}" type="presParOf" srcId="{534CEA5B-E9B1-4EFA-B190-4C6983104435}" destId="{69F12DB5-94D3-4D1A-ADB0-9E9D049D979B}" srcOrd="9" destOrd="0" presId="urn:microsoft.com/office/officeart/2005/8/layout/lProcess2"/>
    <dgm:cxn modelId="{F30F4B90-743A-4F80-8BD2-06C144EA2812}" type="presParOf" srcId="{534CEA5B-E9B1-4EFA-B190-4C6983104435}" destId="{8CF26956-6048-44A7-B092-F102619F8E13}" srcOrd="10" destOrd="0" presId="urn:microsoft.com/office/officeart/2005/8/layout/lProcess2"/>
    <dgm:cxn modelId="{973508D6-9112-4154-9EE2-511F9C093634}" type="presParOf" srcId="{8CF26956-6048-44A7-B092-F102619F8E13}" destId="{7D8340A4-3B58-457C-9440-976B11B70AF1}" srcOrd="0" destOrd="0" presId="urn:microsoft.com/office/officeart/2005/8/layout/lProcess2"/>
    <dgm:cxn modelId="{E936D735-9FB0-4E64-B1A6-9E4BF405084A}" type="presParOf" srcId="{8CF26956-6048-44A7-B092-F102619F8E13}" destId="{B91E9276-6AEB-4BE4-8A30-ED6E2A20677D}" srcOrd="1" destOrd="0" presId="urn:microsoft.com/office/officeart/2005/8/layout/lProcess2"/>
    <dgm:cxn modelId="{2AC33473-C3BA-4E3D-A725-C78FE0FC5C1D}" type="presParOf" srcId="{8CF26956-6048-44A7-B092-F102619F8E13}" destId="{6DFAE602-E596-4B69-AA28-8A3B5C7EC277}" srcOrd="2" destOrd="0" presId="urn:microsoft.com/office/officeart/2005/8/layout/lProcess2"/>
    <dgm:cxn modelId="{DF1ECD27-CE48-438C-9581-3E6FD7C973DE}" type="presParOf" srcId="{6DFAE602-E596-4B69-AA28-8A3B5C7EC277}" destId="{5B2F11AF-51AB-4D0E-BDB3-33C4A5BEEDF0}" srcOrd="0" destOrd="0" presId="urn:microsoft.com/office/officeart/2005/8/layout/lProcess2"/>
    <dgm:cxn modelId="{9B266F59-BD16-4E8D-96EB-E2A7D7CC7682}" type="presParOf" srcId="{5B2F11AF-51AB-4D0E-BDB3-33C4A5BEEDF0}" destId="{C53B4F8C-60DB-41BC-81A5-669177DCCD9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88381D-D38B-421E-A4B0-932DFC19C06D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C68FF6D7-1160-426A-9AF4-2785A424047C}">
      <dgm:prSet phldrT="[Text]" custT="1"/>
      <dgm:spPr>
        <a:solidFill>
          <a:srgbClr val="FF9900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AU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LLaMA for on-premise deployment</a:t>
          </a:r>
        </a:p>
      </dgm:t>
    </dgm:pt>
    <dgm:pt modelId="{DD730593-1C14-48E1-B4AC-0F8D18546788}" type="parTrans" cxnId="{8721EA03-17F9-4DAB-B36F-46722D86219F}">
      <dgm:prSet/>
      <dgm:spPr/>
      <dgm:t>
        <a:bodyPr/>
        <a:lstStyle/>
        <a:p>
          <a:endParaRPr lang="en-AU"/>
        </a:p>
      </dgm:t>
    </dgm:pt>
    <dgm:pt modelId="{28FF5887-BC3C-4E02-ADD3-A6023AE1B780}" type="sibTrans" cxnId="{8721EA03-17F9-4DAB-B36F-46722D86219F}">
      <dgm:prSet/>
      <dgm:spPr/>
      <dgm:t>
        <a:bodyPr/>
        <a:lstStyle/>
        <a:p>
          <a:endParaRPr lang="en-AU"/>
        </a:p>
      </dgm:t>
    </dgm:pt>
    <dgm:pt modelId="{21E71009-9225-4910-B8CF-E5BEF787C8BD}">
      <dgm:prSet phldr="0" custT="1"/>
      <dgm:spPr/>
      <dgm:t>
        <a:bodyPr/>
        <a:lstStyle/>
        <a:p>
          <a:pPr algn="ctr" rtl="0"/>
          <a:r>
            <a:rPr lang="en-AU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Azure OpenAI Service for cloud-based tasks</a:t>
          </a:r>
        </a:p>
      </dgm:t>
    </dgm:pt>
    <dgm:pt modelId="{CC13DED4-748C-4579-9606-EBD0F36F952F}" type="parTrans" cxnId="{D5EE4051-F892-4CE9-8F4E-A65A6DE623E7}">
      <dgm:prSet/>
      <dgm:spPr/>
      <dgm:t>
        <a:bodyPr/>
        <a:lstStyle/>
        <a:p>
          <a:endParaRPr lang="en-AU"/>
        </a:p>
      </dgm:t>
    </dgm:pt>
    <dgm:pt modelId="{9E2B2895-CA79-444D-82D6-723563A61861}" type="sibTrans" cxnId="{D5EE4051-F892-4CE9-8F4E-A65A6DE623E7}">
      <dgm:prSet/>
      <dgm:spPr/>
      <dgm:t>
        <a:bodyPr/>
        <a:lstStyle/>
        <a:p>
          <a:endParaRPr lang="en-AU"/>
        </a:p>
      </dgm:t>
    </dgm:pt>
    <dgm:pt modelId="{D7E440AE-4022-4426-854C-FC344FAA0374}">
      <dgm:prSet phldrT="[Text]" custT="1"/>
      <dgm:spPr>
        <a:solidFill>
          <a:srgbClr val="FFC000"/>
        </a:solidFill>
        <a:ln w="38100"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 rtl="0"/>
          <a:r>
            <a:rPr lang="en-AU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Platform Architecture and Technology Selection</a:t>
          </a:r>
        </a:p>
      </dgm:t>
    </dgm:pt>
    <dgm:pt modelId="{8E467372-CF3F-4746-962B-4F166652E821}" type="sibTrans" cxnId="{1B6EB4FD-3186-491F-916D-C0EFE3CE25A2}">
      <dgm:prSet/>
      <dgm:spPr/>
      <dgm:t>
        <a:bodyPr/>
        <a:lstStyle/>
        <a:p>
          <a:endParaRPr lang="en-AU"/>
        </a:p>
      </dgm:t>
    </dgm:pt>
    <dgm:pt modelId="{D69EB2F1-6C5B-44AC-9111-CB0ECADC2F98}" type="parTrans" cxnId="{1B6EB4FD-3186-491F-916D-C0EFE3CE25A2}">
      <dgm:prSet/>
      <dgm:spPr/>
      <dgm:t>
        <a:bodyPr/>
        <a:lstStyle/>
        <a:p>
          <a:endParaRPr lang="en-AU"/>
        </a:p>
      </dgm:t>
    </dgm:pt>
    <dgm:pt modelId="{534CEA5B-E9B1-4EFA-B190-4C6983104435}" type="pres">
      <dgm:prSet presAssocID="{4588381D-D38B-421E-A4B0-932DFC19C06D}" presName="theList" presStyleCnt="0">
        <dgm:presLayoutVars>
          <dgm:dir/>
          <dgm:animLvl val="lvl"/>
          <dgm:resizeHandles val="exact"/>
        </dgm:presLayoutVars>
      </dgm:prSet>
      <dgm:spPr/>
    </dgm:pt>
    <dgm:pt modelId="{5DDC4EFD-1F99-4E10-B8BC-736428223782}" type="pres">
      <dgm:prSet presAssocID="{D7E440AE-4022-4426-854C-FC344FAA0374}" presName="compNode" presStyleCnt="0"/>
      <dgm:spPr/>
    </dgm:pt>
    <dgm:pt modelId="{2D88F250-FC21-470B-B303-2B31EE6C1B5F}" type="pres">
      <dgm:prSet presAssocID="{D7E440AE-4022-4426-854C-FC344FAA0374}" presName="aNode" presStyleLbl="bgShp" presStyleIdx="0" presStyleCnt="1" custScaleX="100000" custScaleY="99615" custLinFactNeighborX="2678" custLinFactNeighborY="-5011"/>
      <dgm:spPr/>
    </dgm:pt>
    <dgm:pt modelId="{C0450234-DE6C-433D-8259-5E9F4FAF9CF7}" type="pres">
      <dgm:prSet presAssocID="{D7E440AE-4022-4426-854C-FC344FAA0374}" presName="textNode" presStyleLbl="bgShp" presStyleIdx="0" presStyleCnt="1"/>
      <dgm:spPr/>
    </dgm:pt>
    <dgm:pt modelId="{D230516C-559C-4051-A489-D4179E716893}" type="pres">
      <dgm:prSet presAssocID="{D7E440AE-4022-4426-854C-FC344FAA0374}" presName="compChildNode" presStyleCnt="0"/>
      <dgm:spPr/>
    </dgm:pt>
    <dgm:pt modelId="{8EB88F5B-9DCE-4A83-A8C5-61C2C832464E}" type="pres">
      <dgm:prSet presAssocID="{D7E440AE-4022-4426-854C-FC344FAA0374}" presName="theInnerList" presStyleCnt="0"/>
      <dgm:spPr/>
    </dgm:pt>
    <dgm:pt modelId="{BE103A70-A44C-4188-83A4-F3DF4390C752}" type="pres">
      <dgm:prSet presAssocID="{21E71009-9225-4910-B8CF-E5BEF787C8BD}" presName="childNode" presStyleLbl="node1" presStyleIdx="0" presStyleCnt="2">
        <dgm:presLayoutVars>
          <dgm:bulletEnabled val="1"/>
        </dgm:presLayoutVars>
      </dgm:prSet>
      <dgm:spPr/>
    </dgm:pt>
    <dgm:pt modelId="{4C88312B-B41B-4FA0-8645-CBCF669EA277}" type="pres">
      <dgm:prSet presAssocID="{21E71009-9225-4910-B8CF-E5BEF787C8BD}" presName="aSpace2" presStyleCnt="0"/>
      <dgm:spPr/>
    </dgm:pt>
    <dgm:pt modelId="{119B93AD-9C3F-4E0C-8AD2-BD86739D535C}" type="pres">
      <dgm:prSet presAssocID="{C68FF6D7-1160-426A-9AF4-2785A424047C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8721EA03-17F9-4DAB-B36F-46722D86219F}" srcId="{D7E440AE-4022-4426-854C-FC344FAA0374}" destId="{C68FF6D7-1160-426A-9AF4-2785A424047C}" srcOrd="1" destOrd="0" parTransId="{DD730593-1C14-48E1-B4AC-0F8D18546788}" sibTransId="{28FF5887-BC3C-4E02-ADD3-A6023AE1B780}"/>
    <dgm:cxn modelId="{E42B5F07-B0DA-47DB-9B11-EF8CACBB1F93}" type="presOf" srcId="{21E71009-9225-4910-B8CF-E5BEF787C8BD}" destId="{BE103A70-A44C-4188-83A4-F3DF4390C752}" srcOrd="0" destOrd="0" presId="urn:microsoft.com/office/officeart/2005/8/layout/lProcess2"/>
    <dgm:cxn modelId="{D5EE4051-F892-4CE9-8F4E-A65A6DE623E7}" srcId="{D7E440AE-4022-4426-854C-FC344FAA0374}" destId="{21E71009-9225-4910-B8CF-E5BEF787C8BD}" srcOrd="0" destOrd="0" parTransId="{CC13DED4-748C-4579-9606-EBD0F36F952F}" sibTransId="{9E2B2895-CA79-444D-82D6-723563A61861}"/>
    <dgm:cxn modelId="{DEBCD99C-CE91-4618-8C54-7F826DE93AF0}" type="presOf" srcId="{C68FF6D7-1160-426A-9AF4-2785A424047C}" destId="{119B93AD-9C3F-4E0C-8AD2-BD86739D535C}" srcOrd="0" destOrd="0" presId="urn:microsoft.com/office/officeart/2005/8/layout/lProcess2"/>
    <dgm:cxn modelId="{C16853DF-E15F-4CEC-A443-5EBC49DF1F40}" type="presOf" srcId="{4588381D-D38B-421E-A4B0-932DFC19C06D}" destId="{534CEA5B-E9B1-4EFA-B190-4C6983104435}" srcOrd="0" destOrd="0" presId="urn:microsoft.com/office/officeart/2005/8/layout/lProcess2"/>
    <dgm:cxn modelId="{0ECC87F7-C63A-4AF4-86CE-61094A759E91}" type="presOf" srcId="{D7E440AE-4022-4426-854C-FC344FAA0374}" destId="{C0450234-DE6C-433D-8259-5E9F4FAF9CF7}" srcOrd="1" destOrd="0" presId="urn:microsoft.com/office/officeart/2005/8/layout/lProcess2"/>
    <dgm:cxn modelId="{BD6007FC-8E71-432F-8D8F-B81FA90A5019}" type="presOf" srcId="{D7E440AE-4022-4426-854C-FC344FAA0374}" destId="{2D88F250-FC21-470B-B303-2B31EE6C1B5F}" srcOrd="0" destOrd="0" presId="urn:microsoft.com/office/officeart/2005/8/layout/lProcess2"/>
    <dgm:cxn modelId="{1B6EB4FD-3186-491F-916D-C0EFE3CE25A2}" srcId="{4588381D-D38B-421E-A4B0-932DFC19C06D}" destId="{D7E440AE-4022-4426-854C-FC344FAA0374}" srcOrd="0" destOrd="0" parTransId="{D69EB2F1-6C5B-44AC-9111-CB0ECADC2F98}" sibTransId="{8E467372-CF3F-4746-962B-4F166652E821}"/>
    <dgm:cxn modelId="{BC227D74-E8FA-42AB-9B21-781F5B5B439B}" type="presParOf" srcId="{534CEA5B-E9B1-4EFA-B190-4C6983104435}" destId="{5DDC4EFD-1F99-4E10-B8BC-736428223782}" srcOrd="0" destOrd="0" presId="urn:microsoft.com/office/officeart/2005/8/layout/lProcess2"/>
    <dgm:cxn modelId="{2391EFF1-77A7-414A-93E2-24648CEE1886}" type="presParOf" srcId="{5DDC4EFD-1F99-4E10-B8BC-736428223782}" destId="{2D88F250-FC21-470B-B303-2B31EE6C1B5F}" srcOrd="0" destOrd="0" presId="urn:microsoft.com/office/officeart/2005/8/layout/lProcess2"/>
    <dgm:cxn modelId="{428B2BBF-18DD-4FC5-AA9C-984A894118BF}" type="presParOf" srcId="{5DDC4EFD-1F99-4E10-B8BC-736428223782}" destId="{C0450234-DE6C-433D-8259-5E9F4FAF9CF7}" srcOrd="1" destOrd="0" presId="urn:microsoft.com/office/officeart/2005/8/layout/lProcess2"/>
    <dgm:cxn modelId="{7DF2B878-4740-411F-A494-774BDCFB2AEC}" type="presParOf" srcId="{5DDC4EFD-1F99-4E10-B8BC-736428223782}" destId="{D230516C-559C-4051-A489-D4179E716893}" srcOrd="2" destOrd="0" presId="urn:microsoft.com/office/officeart/2005/8/layout/lProcess2"/>
    <dgm:cxn modelId="{6A4371F7-FC95-41C5-BD1B-3D6C169453CE}" type="presParOf" srcId="{D230516C-559C-4051-A489-D4179E716893}" destId="{8EB88F5B-9DCE-4A83-A8C5-61C2C832464E}" srcOrd="0" destOrd="0" presId="urn:microsoft.com/office/officeart/2005/8/layout/lProcess2"/>
    <dgm:cxn modelId="{9DC78B70-8B03-4B71-B9D0-71D0243B5E28}" type="presParOf" srcId="{8EB88F5B-9DCE-4A83-A8C5-61C2C832464E}" destId="{BE103A70-A44C-4188-83A4-F3DF4390C752}" srcOrd="0" destOrd="0" presId="urn:microsoft.com/office/officeart/2005/8/layout/lProcess2"/>
    <dgm:cxn modelId="{E71E4413-9627-486E-AA0B-293DAB87A69A}" type="presParOf" srcId="{8EB88F5B-9DCE-4A83-A8C5-61C2C832464E}" destId="{4C88312B-B41B-4FA0-8645-CBCF669EA277}" srcOrd="1" destOrd="0" presId="urn:microsoft.com/office/officeart/2005/8/layout/lProcess2"/>
    <dgm:cxn modelId="{AB25992D-93CB-49BC-A348-99FFCD4E8FB5}" type="presParOf" srcId="{8EB88F5B-9DCE-4A83-A8C5-61C2C832464E}" destId="{119B93AD-9C3F-4E0C-8AD2-BD86739D535C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88381D-D38B-421E-A4B0-932DFC19C06D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73DE173F-8964-4BF9-890A-EA357896FD37}">
      <dgm:prSet phldrT="[Text]" custT="1"/>
      <dgm:spPr>
        <a:solidFill>
          <a:schemeClr val="accent1">
            <a:lumMod val="75000"/>
          </a:schemeClr>
        </a:solidFill>
        <a:ln w="38100"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AU" sz="2000" b="1">
              <a:solidFill>
                <a:schemeClr val="tx1"/>
              </a:solidFill>
              <a:latin typeface="Times New Roman"/>
              <a:cs typeface="Times New Roman"/>
            </a:rPr>
            <a:t>2. Data Collection and Annotation Process</a:t>
          </a:r>
          <a:endParaRPr lang="en-AU" sz="20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9E48BFA-595C-4FF6-9ABA-03F279645B99}" type="parTrans" cxnId="{914E9663-6956-4A1A-91CF-9633C79D6CBE}">
      <dgm:prSet/>
      <dgm:spPr/>
      <dgm:t>
        <a:bodyPr/>
        <a:lstStyle/>
        <a:p>
          <a:endParaRPr lang="en-AU"/>
        </a:p>
      </dgm:t>
    </dgm:pt>
    <dgm:pt modelId="{E8DAA9DA-77DC-4463-B224-BEA0B06459CB}" type="sibTrans" cxnId="{914E9663-6956-4A1A-91CF-9633C79D6CBE}">
      <dgm:prSet/>
      <dgm:spPr/>
      <dgm:t>
        <a:bodyPr/>
        <a:lstStyle/>
        <a:p>
          <a:endParaRPr lang="en-AU"/>
        </a:p>
      </dgm:t>
    </dgm:pt>
    <dgm:pt modelId="{D8366609-A078-432A-936F-3F3FB487F162}">
      <dgm:prSet phldrT="[Text]" custT="1"/>
      <dgm:spPr>
        <a:solidFill>
          <a:schemeClr val="accent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AU" sz="2000" b="1" i="0">
              <a:solidFill>
                <a:schemeClr val="tx1"/>
              </a:solidFill>
              <a:latin typeface="Times New Roman"/>
              <a:cs typeface="Times New Roman"/>
            </a:rPr>
            <a:t>Scrapy and </a:t>
          </a:r>
          <a:r>
            <a:rPr lang="en-AU" sz="2000" b="1" i="0" err="1">
              <a:solidFill>
                <a:schemeClr val="tx1"/>
              </a:solidFill>
              <a:latin typeface="Times New Roman"/>
              <a:cs typeface="Times New Roman"/>
            </a:rPr>
            <a:t>BeautifulSoup</a:t>
          </a:r>
          <a:r>
            <a:rPr lang="en-AU" sz="2000" b="1" i="0">
              <a:solidFill>
                <a:schemeClr val="tx1"/>
              </a:solidFill>
              <a:latin typeface="Times New Roman"/>
              <a:cs typeface="Times New Roman"/>
            </a:rPr>
            <a:t> for data extraction</a:t>
          </a:r>
        </a:p>
      </dgm:t>
    </dgm:pt>
    <dgm:pt modelId="{46BA796A-2725-4F2A-A0E6-27FF51A9C943}" type="parTrans" cxnId="{D3AFEA10-8551-4960-B925-9A10A785A6C6}">
      <dgm:prSet/>
      <dgm:spPr/>
      <dgm:t>
        <a:bodyPr/>
        <a:lstStyle/>
        <a:p>
          <a:endParaRPr lang="en-AU"/>
        </a:p>
      </dgm:t>
    </dgm:pt>
    <dgm:pt modelId="{8EC49C3E-0EA7-4EC2-88A0-875F59EA2BA0}" type="sibTrans" cxnId="{D3AFEA10-8551-4960-B925-9A10A785A6C6}">
      <dgm:prSet/>
      <dgm:spPr/>
      <dgm:t>
        <a:bodyPr/>
        <a:lstStyle/>
        <a:p>
          <a:endParaRPr lang="en-AU"/>
        </a:p>
      </dgm:t>
    </dgm:pt>
    <dgm:pt modelId="{2B3B5D54-5A27-4287-AD75-755824D817E5}">
      <dgm:prSet phldr="0" custT="1"/>
      <dgm:spPr/>
      <dgm:t>
        <a:bodyPr/>
        <a:lstStyle/>
        <a:p>
          <a:pPr algn="ctr" rtl="0"/>
          <a:r>
            <a:rPr lang="en-AU" sz="2000" b="1" i="0">
              <a:solidFill>
                <a:schemeClr val="tx1"/>
              </a:solidFill>
              <a:latin typeface="Times New Roman"/>
              <a:cs typeface="Times New Roman"/>
            </a:rPr>
            <a:t>NLTK and </a:t>
          </a:r>
          <a:r>
            <a:rPr lang="en-AU" sz="2000" b="1" i="0" err="1">
              <a:solidFill>
                <a:schemeClr val="tx1"/>
              </a:solidFill>
              <a:latin typeface="Times New Roman"/>
              <a:cs typeface="Times New Roman"/>
            </a:rPr>
            <a:t>SpaCy</a:t>
          </a:r>
          <a:r>
            <a:rPr lang="en-AU" sz="2000" b="1" i="0">
              <a:solidFill>
                <a:schemeClr val="tx1"/>
              </a:solidFill>
              <a:latin typeface="Times New Roman"/>
              <a:cs typeface="Times New Roman"/>
            </a:rPr>
            <a:t> for data </a:t>
          </a:r>
          <a:r>
            <a:rPr lang="en-AU" sz="2000" b="1" i="0">
              <a:latin typeface="Times New Roman"/>
              <a:cs typeface="Times New Roman"/>
            </a:rPr>
            <a:t>cleaning</a:t>
          </a:r>
          <a:endParaRPr lang="en-US" sz="2000" b="0" i="0">
            <a:latin typeface="Arial"/>
            <a:cs typeface="Arial"/>
          </a:endParaRPr>
        </a:p>
      </dgm:t>
    </dgm:pt>
    <dgm:pt modelId="{696ED409-BFC9-48F6-AFF2-98BAE2E0328E}" type="parTrans" cxnId="{5BBDD891-C70C-4224-8A8D-AC4D2F0FCF45}">
      <dgm:prSet/>
      <dgm:spPr/>
      <dgm:t>
        <a:bodyPr/>
        <a:lstStyle/>
        <a:p>
          <a:endParaRPr lang="zh-CN" altLang="en-US"/>
        </a:p>
      </dgm:t>
    </dgm:pt>
    <dgm:pt modelId="{01839161-0455-4062-AB05-DE260F4D7DEF}" type="sibTrans" cxnId="{5BBDD891-C70C-4224-8A8D-AC4D2F0FCF45}">
      <dgm:prSet/>
      <dgm:spPr/>
      <dgm:t>
        <a:bodyPr/>
        <a:lstStyle/>
        <a:p>
          <a:endParaRPr lang="zh-CN" altLang="en-US"/>
        </a:p>
      </dgm:t>
    </dgm:pt>
    <dgm:pt modelId="{05895527-601B-4A26-AB11-E3178E2A0CDA}">
      <dgm:prSet phldr="0" custT="1"/>
      <dgm:spPr/>
      <dgm:t>
        <a:bodyPr/>
        <a:lstStyle/>
        <a:p>
          <a:pPr algn="ctr"/>
          <a:r>
            <a:rPr lang="en-AU" sz="2000" b="1" i="0">
              <a:solidFill>
                <a:schemeClr val="tx1"/>
              </a:solidFill>
              <a:latin typeface="Times New Roman"/>
              <a:cs typeface="Times New Roman"/>
            </a:rPr>
            <a:t>Amazon Mechanical Turk for annotation</a:t>
          </a:r>
          <a:endParaRPr lang="en-US" sz="2000"/>
        </a:p>
      </dgm:t>
    </dgm:pt>
    <dgm:pt modelId="{B244D6B5-43A8-4EDA-B93D-286A47FC2A09}" type="parTrans" cxnId="{21EB73D8-BEF3-4C9F-B273-6A15F7F59221}">
      <dgm:prSet/>
      <dgm:spPr/>
      <dgm:t>
        <a:bodyPr/>
        <a:lstStyle/>
        <a:p>
          <a:endParaRPr lang="zh-CN" altLang="en-US"/>
        </a:p>
      </dgm:t>
    </dgm:pt>
    <dgm:pt modelId="{BAAC3214-5494-4F0E-89A6-8770EDA0716D}" type="sibTrans" cxnId="{21EB73D8-BEF3-4C9F-B273-6A15F7F59221}">
      <dgm:prSet/>
      <dgm:spPr/>
      <dgm:t>
        <a:bodyPr/>
        <a:lstStyle/>
        <a:p>
          <a:endParaRPr lang="zh-CN" altLang="en-US"/>
        </a:p>
      </dgm:t>
    </dgm:pt>
    <dgm:pt modelId="{534CEA5B-E9B1-4EFA-B190-4C6983104435}" type="pres">
      <dgm:prSet presAssocID="{4588381D-D38B-421E-A4B0-932DFC19C06D}" presName="theList" presStyleCnt="0">
        <dgm:presLayoutVars>
          <dgm:dir/>
          <dgm:animLvl val="lvl"/>
          <dgm:resizeHandles val="exact"/>
        </dgm:presLayoutVars>
      </dgm:prSet>
      <dgm:spPr/>
    </dgm:pt>
    <dgm:pt modelId="{301C3DE7-8347-47FE-8FA5-61AEA6D40DCA}" type="pres">
      <dgm:prSet presAssocID="{73DE173F-8964-4BF9-890A-EA357896FD37}" presName="compNode" presStyleCnt="0"/>
      <dgm:spPr/>
    </dgm:pt>
    <dgm:pt modelId="{838B8976-AA78-480B-BBFC-53D1EA745BC8}" type="pres">
      <dgm:prSet presAssocID="{73DE173F-8964-4BF9-890A-EA357896FD37}" presName="aNode" presStyleLbl="bgShp" presStyleIdx="0" presStyleCnt="1" custScaleX="99888" custScaleY="96917"/>
      <dgm:spPr/>
    </dgm:pt>
    <dgm:pt modelId="{D89B9DB2-F1EC-408B-8F88-52F0CC025587}" type="pres">
      <dgm:prSet presAssocID="{73DE173F-8964-4BF9-890A-EA357896FD37}" presName="textNode" presStyleLbl="bgShp" presStyleIdx="0" presStyleCnt="1"/>
      <dgm:spPr/>
    </dgm:pt>
    <dgm:pt modelId="{401CCF36-2836-4AD2-95F6-F41FCEA0E9FE}" type="pres">
      <dgm:prSet presAssocID="{73DE173F-8964-4BF9-890A-EA357896FD37}" presName="compChildNode" presStyleCnt="0"/>
      <dgm:spPr/>
    </dgm:pt>
    <dgm:pt modelId="{7D569E1C-5E24-4479-B4BB-05468713A0E0}" type="pres">
      <dgm:prSet presAssocID="{73DE173F-8964-4BF9-890A-EA357896FD37}" presName="theInnerList" presStyleCnt="0"/>
      <dgm:spPr/>
    </dgm:pt>
    <dgm:pt modelId="{F0B5E79A-6FC3-4091-9401-AC26A2819B43}" type="pres">
      <dgm:prSet presAssocID="{D8366609-A078-432A-936F-3F3FB487F162}" presName="childNode" presStyleLbl="node1" presStyleIdx="0" presStyleCnt="3">
        <dgm:presLayoutVars>
          <dgm:bulletEnabled val="1"/>
        </dgm:presLayoutVars>
      </dgm:prSet>
      <dgm:spPr/>
    </dgm:pt>
    <dgm:pt modelId="{71A15147-FF00-48D7-9EA1-A0C3524E1125}" type="pres">
      <dgm:prSet presAssocID="{D8366609-A078-432A-936F-3F3FB487F162}" presName="aSpace2" presStyleCnt="0"/>
      <dgm:spPr/>
    </dgm:pt>
    <dgm:pt modelId="{CC2D2CD0-95EA-4BB2-96C2-D2C4A255CB0F}" type="pres">
      <dgm:prSet presAssocID="{2B3B5D54-5A27-4287-AD75-755824D817E5}" presName="childNode" presStyleLbl="node1" presStyleIdx="1" presStyleCnt="3">
        <dgm:presLayoutVars>
          <dgm:bulletEnabled val="1"/>
        </dgm:presLayoutVars>
      </dgm:prSet>
      <dgm:spPr/>
    </dgm:pt>
    <dgm:pt modelId="{7914C14D-2188-470E-A541-CA34DCD6A7A1}" type="pres">
      <dgm:prSet presAssocID="{2B3B5D54-5A27-4287-AD75-755824D817E5}" presName="aSpace2" presStyleCnt="0"/>
      <dgm:spPr/>
    </dgm:pt>
    <dgm:pt modelId="{AA9E8B00-D835-4BF1-8241-16A4E51F3F71}" type="pres">
      <dgm:prSet presAssocID="{05895527-601B-4A26-AB11-E3178E2A0CDA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D3AFEA10-8551-4960-B925-9A10A785A6C6}" srcId="{73DE173F-8964-4BF9-890A-EA357896FD37}" destId="{D8366609-A078-432A-936F-3F3FB487F162}" srcOrd="0" destOrd="0" parTransId="{46BA796A-2725-4F2A-A0E6-27FF51A9C943}" sibTransId="{8EC49C3E-0EA7-4EC2-88A0-875F59EA2BA0}"/>
    <dgm:cxn modelId="{7F1E4F37-DF02-4591-A8F9-06C9BCE594AB}" type="presOf" srcId="{D8366609-A078-432A-936F-3F3FB487F162}" destId="{F0B5E79A-6FC3-4091-9401-AC26A2819B43}" srcOrd="0" destOrd="0" presId="urn:microsoft.com/office/officeart/2005/8/layout/lProcess2"/>
    <dgm:cxn modelId="{914E9663-6956-4A1A-91CF-9633C79D6CBE}" srcId="{4588381D-D38B-421E-A4B0-932DFC19C06D}" destId="{73DE173F-8964-4BF9-890A-EA357896FD37}" srcOrd="0" destOrd="0" parTransId="{C9E48BFA-595C-4FF6-9ABA-03F279645B99}" sibTransId="{E8DAA9DA-77DC-4463-B224-BEA0B06459CB}"/>
    <dgm:cxn modelId="{3A15554F-A711-47C9-9424-0C2FC42F41E0}" type="presOf" srcId="{73DE173F-8964-4BF9-890A-EA357896FD37}" destId="{D89B9DB2-F1EC-408B-8F88-52F0CC025587}" srcOrd="1" destOrd="0" presId="urn:microsoft.com/office/officeart/2005/8/layout/lProcess2"/>
    <dgm:cxn modelId="{78F2748A-9803-4B8F-B94C-DCB6768CEDB7}" type="presOf" srcId="{73DE173F-8964-4BF9-890A-EA357896FD37}" destId="{838B8976-AA78-480B-BBFC-53D1EA745BC8}" srcOrd="0" destOrd="0" presId="urn:microsoft.com/office/officeart/2005/8/layout/lProcess2"/>
    <dgm:cxn modelId="{5BBDD891-C70C-4224-8A8D-AC4D2F0FCF45}" srcId="{73DE173F-8964-4BF9-890A-EA357896FD37}" destId="{2B3B5D54-5A27-4287-AD75-755824D817E5}" srcOrd="1" destOrd="0" parTransId="{696ED409-BFC9-48F6-AFF2-98BAE2E0328E}" sibTransId="{01839161-0455-4062-AB05-DE260F4D7DEF}"/>
    <dgm:cxn modelId="{2BC39CBF-CE71-474E-AC23-94731C1EB18C}" type="presOf" srcId="{05895527-601B-4A26-AB11-E3178E2A0CDA}" destId="{AA9E8B00-D835-4BF1-8241-16A4E51F3F71}" srcOrd="0" destOrd="0" presId="urn:microsoft.com/office/officeart/2005/8/layout/lProcess2"/>
    <dgm:cxn modelId="{751942CD-4FCB-4515-BF9F-E5787F9837D0}" type="presOf" srcId="{2B3B5D54-5A27-4287-AD75-755824D817E5}" destId="{CC2D2CD0-95EA-4BB2-96C2-D2C4A255CB0F}" srcOrd="0" destOrd="0" presId="urn:microsoft.com/office/officeart/2005/8/layout/lProcess2"/>
    <dgm:cxn modelId="{21EB73D8-BEF3-4C9F-B273-6A15F7F59221}" srcId="{73DE173F-8964-4BF9-890A-EA357896FD37}" destId="{05895527-601B-4A26-AB11-E3178E2A0CDA}" srcOrd="2" destOrd="0" parTransId="{B244D6B5-43A8-4EDA-B93D-286A47FC2A09}" sibTransId="{BAAC3214-5494-4F0E-89A6-8770EDA0716D}"/>
    <dgm:cxn modelId="{C16853DF-E15F-4CEC-A443-5EBC49DF1F40}" type="presOf" srcId="{4588381D-D38B-421E-A4B0-932DFC19C06D}" destId="{534CEA5B-E9B1-4EFA-B190-4C6983104435}" srcOrd="0" destOrd="0" presId="urn:microsoft.com/office/officeart/2005/8/layout/lProcess2"/>
    <dgm:cxn modelId="{C9DBF82C-8DBA-4BB4-9EB6-BF051DF1A1EB}" type="presParOf" srcId="{534CEA5B-E9B1-4EFA-B190-4C6983104435}" destId="{301C3DE7-8347-47FE-8FA5-61AEA6D40DCA}" srcOrd="0" destOrd="0" presId="urn:microsoft.com/office/officeart/2005/8/layout/lProcess2"/>
    <dgm:cxn modelId="{8CDF674A-9325-4DAA-AD18-6596F5E1C283}" type="presParOf" srcId="{301C3DE7-8347-47FE-8FA5-61AEA6D40DCA}" destId="{838B8976-AA78-480B-BBFC-53D1EA745BC8}" srcOrd="0" destOrd="0" presId="urn:microsoft.com/office/officeart/2005/8/layout/lProcess2"/>
    <dgm:cxn modelId="{12252DD1-D82A-49CD-A292-EF662BD05B70}" type="presParOf" srcId="{301C3DE7-8347-47FE-8FA5-61AEA6D40DCA}" destId="{D89B9DB2-F1EC-408B-8F88-52F0CC025587}" srcOrd="1" destOrd="0" presId="urn:microsoft.com/office/officeart/2005/8/layout/lProcess2"/>
    <dgm:cxn modelId="{A71D8D0B-3B34-4ADA-BFDB-808D355F6888}" type="presParOf" srcId="{301C3DE7-8347-47FE-8FA5-61AEA6D40DCA}" destId="{401CCF36-2836-4AD2-95F6-F41FCEA0E9FE}" srcOrd="2" destOrd="0" presId="urn:microsoft.com/office/officeart/2005/8/layout/lProcess2"/>
    <dgm:cxn modelId="{1ABC9C67-A66D-4086-AEE6-E5963221C64E}" type="presParOf" srcId="{401CCF36-2836-4AD2-95F6-F41FCEA0E9FE}" destId="{7D569E1C-5E24-4479-B4BB-05468713A0E0}" srcOrd="0" destOrd="0" presId="urn:microsoft.com/office/officeart/2005/8/layout/lProcess2"/>
    <dgm:cxn modelId="{80CEB27A-048B-44DD-8033-C0A681AE8A32}" type="presParOf" srcId="{7D569E1C-5E24-4479-B4BB-05468713A0E0}" destId="{F0B5E79A-6FC3-4091-9401-AC26A2819B43}" srcOrd="0" destOrd="0" presId="urn:microsoft.com/office/officeart/2005/8/layout/lProcess2"/>
    <dgm:cxn modelId="{7AF04408-4BF2-4E5D-9415-83DF626AE5DC}" type="presParOf" srcId="{7D569E1C-5E24-4479-B4BB-05468713A0E0}" destId="{71A15147-FF00-48D7-9EA1-A0C3524E1125}" srcOrd="1" destOrd="0" presId="urn:microsoft.com/office/officeart/2005/8/layout/lProcess2"/>
    <dgm:cxn modelId="{3B6AEC35-7B7B-4357-A3B0-0AC84F6E44A4}" type="presParOf" srcId="{7D569E1C-5E24-4479-B4BB-05468713A0E0}" destId="{CC2D2CD0-95EA-4BB2-96C2-D2C4A255CB0F}" srcOrd="2" destOrd="0" presId="urn:microsoft.com/office/officeart/2005/8/layout/lProcess2"/>
    <dgm:cxn modelId="{BEAD214A-D1BD-46D4-B66C-B7246C3DAB26}" type="presParOf" srcId="{7D569E1C-5E24-4479-B4BB-05468713A0E0}" destId="{7914C14D-2188-470E-A541-CA34DCD6A7A1}" srcOrd="3" destOrd="0" presId="urn:microsoft.com/office/officeart/2005/8/layout/lProcess2"/>
    <dgm:cxn modelId="{D5171807-F3C0-4035-A9B0-6A165BB34E31}" type="presParOf" srcId="{7D569E1C-5E24-4479-B4BB-05468713A0E0}" destId="{AA9E8B00-D835-4BF1-8241-16A4E51F3F71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88381D-D38B-421E-A4B0-932DFC19C06D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A8D36EFB-7FA2-4C87-9609-F5B2336E2D1C}">
      <dgm:prSet phldrT="[Text]" custT="1"/>
      <dgm:spPr>
        <a:solidFill>
          <a:schemeClr val="accent6">
            <a:lumMod val="40000"/>
            <a:lumOff val="60000"/>
          </a:schemeClr>
        </a:solidFill>
        <a:ln w="38100"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AU" sz="2000" b="1">
              <a:solidFill>
                <a:schemeClr val="tx1"/>
              </a:solidFill>
              <a:latin typeface="Times New Roman"/>
              <a:cs typeface="Times New Roman"/>
            </a:rPr>
            <a:t>3. Model Fine-Tuning and Optimization</a:t>
          </a:r>
        </a:p>
      </dgm:t>
    </dgm:pt>
    <dgm:pt modelId="{F78B0E13-E53F-44D4-9DCF-FA4DC186F666}" type="parTrans" cxnId="{771B9963-EA43-487F-9996-C437588E6C54}">
      <dgm:prSet/>
      <dgm:spPr/>
      <dgm:t>
        <a:bodyPr/>
        <a:lstStyle/>
        <a:p>
          <a:endParaRPr lang="en-AU"/>
        </a:p>
      </dgm:t>
    </dgm:pt>
    <dgm:pt modelId="{22EBEBD4-DBFF-4C85-AE18-7BC9F061C6F9}" type="sibTrans" cxnId="{771B9963-EA43-487F-9996-C437588E6C54}">
      <dgm:prSet/>
      <dgm:spPr/>
      <dgm:t>
        <a:bodyPr/>
        <a:lstStyle/>
        <a:p>
          <a:endParaRPr lang="en-AU"/>
        </a:p>
      </dgm:t>
    </dgm:pt>
    <dgm:pt modelId="{B30C9537-6A89-42F1-B45F-94FB6E178A84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pPr algn="ctr" rtl="0"/>
          <a:r>
            <a:rPr lang="en-AU" sz="2000" b="1" i="0">
              <a:solidFill>
                <a:schemeClr val="tx1"/>
              </a:solidFill>
              <a:latin typeface="Times New Roman"/>
              <a:cs typeface="Times New Roman"/>
            </a:rPr>
            <a:t>T5 and BART for multi-task learning</a:t>
          </a:r>
        </a:p>
      </dgm:t>
    </dgm:pt>
    <dgm:pt modelId="{B0A1E1CC-B147-4F47-A68E-2B6C820EDF79}" type="parTrans" cxnId="{DD58461A-4989-4974-98A4-0AD56B4E5B63}">
      <dgm:prSet/>
      <dgm:spPr/>
      <dgm:t>
        <a:bodyPr/>
        <a:lstStyle/>
        <a:p>
          <a:endParaRPr lang="en-AU"/>
        </a:p>
      </dgm:t>
    </dgm:pt>
    <dgm:pt modelId="{49BFF9B9-E585-4EAF-9D9B-F4AA965A595C}" type="sibTrans" cxnId="{DD58461A-4989-4974-98A4-0AD56B4E5B63}">
      <dgm:prSet/>
      <dgm:spPr/>
      <dgm:t>
        <a:bodyPr/>
        <a:lstStyle/>
        <a:p>
          <a:endParaRPr lang="en-AU"/>
        </a:p>
      </dgm:t>
    </dgm:pt>
    <dgm:pt modelId="{84D8D879-3D34-4B3A-A870-453E36F5CC64}">
      <dgm:prSet phldr="0" custT="1"/>
      <dgm:spPr/>
      <dgm:t>
        <a:bodyPr/>
        <a:lstStyle/>
        <a:p>
          <a:pPr algn="ctr" rtl="0"/>
          <a:r>
            <a:rPr lang="en-AU" sz="2000" b="1" i="0">
              <a:solidFill>
                <a:schemeClr val="tx1"/>
              </a:solidFill>
              <a:latin typeface="Times New Roman"/>
              <a:cs typeface="Times New Roman"/>
            </a:rPr>
            <a:t>Sparse Attention for efficiency</a:t>
          </a:r>
          <a:endParaRPr lang="en-US" sz="2000" b="0" i="0">
            <a:latin typeface="Arial"/>
            <a:cs typeface="Arial"/>
          </a:endParaRPr>
        </a:p>
      </dgm:t>
    </dgm:pt>
    <dgm:pt modelId="{1EE7DEE0-CF97-46E2-9FBB-70193D43DB43}" type="parTrans" cxnId="{8418C067-0586-4383-84B6-06F68C5111F0}">
      <dgm:prSet/>
      <dgm:spPr/>
      <dgm:t>
        <a:bodyPr/>
        <a:lstStyle/>
        <a:p>
          <a:endParaRPr lang="zh-CN" altLang="en-US"/>
        </a:p>
      </dgm:t>
    </dgm:pt>
    <dgm:pt modelId="{85A8B278-9A8C-459F-81EB-F8721EB5C01B}" type="sibTrans" cxnId="{8418C067-0586-4383-84B6-06F68C5111F0}">
      <dgm:prSet/>
      <dgm:spPr/>
      <dgm:t>
        <a:bodyPr/>
        <a:lstStyle/>
        <a:p>
          <a:endParaRPr lang="zh-CN" altLang="en-US"/>
        </a:p>
      </dgm:t>
    </dgm:pt>
    <dgm:pt modelId="{6B33208C-A6A2-4C6B-9ECE-919B7DCA3E12}">
      <dgm:prSet phldr="0" custT="1"/>
      <dgm:spPr/>
      <dgm:t>
        <a:bodyPr/>
        <a:lstStyle/>
        <a:p>
          <a:pPr algn="ctr"/>
          <a:r>
            <a:rPr lang="en-AU" sz="2000" b="1" i="0">
              <a:solidFill>
                <a:schemeClr val="tx1"/>
              </a:solidFill>
              <a:latin typeface="Times New Roman"/>
              <a:cs typeface="Times New Roman"/>
            </a:rPr>
            <a:t>Knowledge Distillation for lightweight model deployment</a:t>
          </a:r>
          <a:endParaRPr lang="en-US" sz="2000"/>
        </a:p>
      </dgm:t>
    </dgm:pt>
    <dgm:pt modelId="{4D72AE68-5196-4171-8EED-754CD9FCEEFC}" type="parTrans" cxnId="{BA0614FC-C711-487B-80DC-C37CB67D3D02}">
      <dgm:prSet/>
      <dgm:spPr/>
      <dgm:t>
        <a:bodyPr/>
        <a:lstStyle/>
        <a:p>
          <a:endParaRPr lang="zh-CN" altLang="en-US"/>
        </a:p>
      </dgm:t>
    </dgm:pt>
    <dgm:pt modelId="{9DC3C78B-9545-4BD5-BFAA-DE15C4E30F53}" type="sibTrans" cxnId="{BA0614FC-C711-487B-80DC-C37CB67D3D02}">
      <dgm:prSet/>
      <dgm:spPr/>
      <dgm:t>
        <a:bodyPr/>
        <a:lstStyle/>
        <a:p>
          <a:endParaRPr lang="zh-CN" altLang="en-US"/>
        </a:p>
      </dgm:t>
    </dgm:pt>
    <dgm:pt modelId="{534CEA5B-E9B1-4EFA-B190-4C6983104435}" type="pres">
      <dgm:prSet presAssocID="{4588381D-D38B-421E-A4B0-932DFC19C06D}" presName="theList" presStyleCnt="0">
        <dgm:presLayoutVars>
          <dgm:dir/>
          <dgm:animLvl val="lvl"/>
          <dgm:resizeHandles val="exact"/>
        </dgm:presLayoutVars>
      </dgm:prSet>
      <dgm:spPr/>
    </dgm:pt>
    <dgm:pt modelId="{3C14AF1E-AF64-4C1C-AF83-0413AA82CFF7}" type="pres">
      <dgm:prSet presAssocID="{A8D36EFB-7FA2-4C87-9609-F5B2336E2D1C}" presName="compNode" presStyleCnt="0"/>
      <dgm:spPr/>
    </dgm:pt>
    <dgm:pt modelId="{043F6B5A-3516-403A-BD77-596D4730A1C6}" type="pres">
      <dgm:prSet presAssocID="{A8D36EFB-7FA2-4C87-9609-F5B2336E2D1C}" presName="aNode" presStyleLbl="bgShp" presStyleIdx="0" presStyleCnt="1" custScaleX="99611" custScaleY="94377" custLinFactNeighborX="406" custLinFactNeighborY="5479"/>
      <dgm:spPr/>
    </dgm:pt>
    <dgm:pt modelId="{17B50CA8-A913-40D6-B4DE-CE5204D07512}" type="pres">
      <dgm:prSet presAssocID="{A8D36EFB-7FA2-4C87-9609-F5B2336E2D1C}" presName="textNode" presStyleLbl="bgShp" presStyleIdx="0" presStyleCnt="1"/>
      <dgm:spPr/>
    </dgm:pt>
    <dgm:pt modelId="{BAE68E96-2831-4657-B048-641489BD5C23}" type="pres">
      <dgm:prSet presAssocID="{A8D36EFB-7FA2-4C87-9609-F5B2336E2D1C}" presName="compChildNode" presStyleCnt="0"/>
      <dgm:spPr/>
    </dgm:pt>
    <dgm:pt modelId="{82848C7B-970E-4117-851A-7FCD47A18CD2}" type="pres">
      <dgm:prSet presAssocID="{A8D36EFB-7FA2-4C87-9609-F5B2336E2D1C}" presName="theInnerList" presStyleCnt="0"/>
      <dgm:spPr/>
    </dgm:pt>
    <dgm:pt modelId="{9E62FB1F-7A4A-4FA7-8CF4-AF47BA5F8AC2}" type="pres">
      <dgm:prSet presAssocID="{B30C9537-6A89-42F1-B45F-94FB6E178A84}" presName="childNode" presStyleLbl="node1" presStyleIdx="0" presStyleCnt="3">
        <dgm:presLayoutVars>
          <dgm:bulletEnabled val="1"/>
        </dgm:presLayoutVars>
      </dgm:prSet>
      <dgm:spPr/>
    </dgm:pt>
    <dgm:pt modelId="{6AB9FE69-0660-4AB2-A944-B2082F066549}" type="pres">
      <dgm:prSet presAssocID="{B30C9537-6A89-42F1-B45F-94FB6E178A84}" presName="aSpace2" presStyleCnt="0"/>
      <dgm:spPr/>
    </dgm:pt>
    <dgm:pt modelId="{CBB5D74F-151F-483D-A620-4A34396C9186}" type="pres">
      <dgm:prSet presAssocID="{84D8D879-3D34-4B3A-A870-453E36F5CC64}" presName="childNode" presStyleLbl="node1" presStyleIdx="1" presStyleCnt="3">
        <dgm:presLayoutVars>
          <dgm:bulletEnabled val="1"/>
        </dgm:presLayoutVars>
      </dgm:prSet>
      <dgm:spPr/>
    </dgm:pt>
    <dgm:pt modelId="{FDAB9CFF-55F6-4040-AC4E-C5024352C991}" type="pres">
      <dgm:prSet presAssocID="{84D8D879-3D34-4B3A-A870-453E36F5CC64}" presName="aSpace2" presStyleCnt="0"/>
      <dgm:spPr/>
    </dgm:pt>
    <dgm:pt modelId="{04B58EC5-B80E-4F63-AF21-12599094C3E5}" type="pres">
      <dgm:prSet presAssocID="{6B33208C-A6A2-4C6B-9ECE-919B7DCA3E12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DD58461A-4989-4974-98A4-0AD56B4E5B63}" srcId="{A8D36EFB-7FA2-4C87-9609-F5B2336E2D1C}" destId="{B30C9537-6A89-42F1-B45F-94FB6E178A84}" srcOrd="0" destOrd="0" parTransId="{B0A1E1CC-B147-4F47-A68E-2B6C820EDF79}" sibTransId="{49BFF9B9-E585-4EAF-9D9B-F4AA965A595C}"/>
    <dgm:cxn modelId="{030D343A-7B9C-41A2-89DF-8094B8904FF6}" type="presOf" srcId="{A8D36EFB-7FA2-4C87-9609-F5B2336E2D1C}" destId="{17B50CA8-A913-40D6-B4DE-CE5204D07512}" srcOrd="1" destOrd="0" presId="urn:microsoft.com/office/officeart/2005/8/layout/lProcess2"/>
    <dgm:cxn modelId="{771B9963-EA43-487F-9996-C437588E6C54}" srcId="{4588381D-D38B-421E-A4B0-932DFC19C06D}" destId="{A8D36EFB-7FA2-4C87-9609-F5B2336E2D1C}" srcOrd="0" destOrd="0" parTransId="{F78B0E13-E53F-44D4-9DCF-FA4DC186F666}" sibTransId="{22EBEBD4-DBFF-4C85-AE18-7BC9F061C6F9}"/>
    <dgm:cxn modelId="{8418C067-0586-4383-84B6-06F68C5111F0}" srcId="{A8D36EFB-7FA2-4C87-9609-F5B2336E2D1C}" destId="{84D8D879-3D34-4B3A-A870-453E36F5CC64}" srcOrd="1" destOrd="0" parTransId="{1EE7DEE0-CF97-46E2-9FBB-70193D43DB43}" sibTransId="{85A8B278-9A8C-459F-81EB-F8721EB5C01B}"/>
    <dgm:cxn modelId="{2D33B49E-74A5-4A6F-A7ED-1EEE917AEFC3}" type="presOf" srcId="{A8D36EFB-7FA2-4C87-9609-F5B2336E2D1C}" destId="{043F6B5A-3516-403A-BD77-596D4730A1C6}" srcOrd="0" destOrd="0" presId="urn:microsoft.com/office/officeart/2005/8/layout/lProcess2"/>
    <dgm:cxn modelId="{993A44A3-57AF-4698-8D23-0F6EA014AF1C}" type="presOf" srcId="{84D8D879-3D34-4B3A-A870-453E36F5CC64}" destId="{CBB5D74F-151F-483D-A620-4A34396C9186}" srcOrd="0" destOrd="0" presId="urn:microsoft.com/office/officeart/2005/8/layout/lProcess2"/>
    <dgm:cxn modelId="{50CF8EC4-739F-4405-A82B-7703D87AE7FD}" type="presOf" srcId="{B30C9537-6A89-42F1-B45F-94FB6E178A84}" destId="{9E62FB1F-7A4A-4FA7-8CF4-AF47BA5F8AC2}" srcOrd="0" destOrd="0" presId="urn:microsoft.com/office/officeart/2005/8/layout/lProcess2"/>
    <dgm:cxn modelId="{C16853DF-E15F-4CEC-A443-5EBC49DF1F40}" type="presOf" srcId="{4588381D-D38B-421E-A4B0-932DFC19C06D}" destId="{534CEA5B-E9B1-4EFA-B190-4C6983104435}" srcOrd="0" destOrd="0" presId="urn:microsoft.com/office/officeart/2005/8/layout/lProcess2"/>
    <dgm:cxn modelId="{C6F196F3-7CE3-4D8E-9A96-B934AF7811B6}" type="presOf" srcId="{6B33208C-A6A2-4C6B-9ECE-919B7DCA3E12}" destId="{04B58EC5-B80E-4F63-AF21-12599094C3E5}" srcOrd="0" destOrd="0" presId="urn:microsoft.com/office/officeart/2005/8/layout/lProcess2"/>
    <dgm:cxn modelId="{BA0614FC-C711-487B-80DC-C37CB67D3D02}" srcId="{A8D36EFB-7FA2-4C87-9609-F5B2336E2D1C}" destId="{6B33208C-A6A2-4C6B-9ECE-919B7DCA3E12}" srcOrd="2" destOrd="0" parTransId="{4D72AE68-5196-4171-8EED-754CD9FCEEFC}" sibTransId="{9DC3C78B-9545-4BD5-BFAA-DE15C4E30F53}"/>
    <dgm:cxn modelId="{39A25F26-5845-48FD-BC62-4AD1EC0058AB}" type="presParOf" srcId="{534CEA5B-E9B1-4EFA-B190-4C6983104435}" destId="{3C14AF1E-AF64-4C1C-AF83-0413AA82CFF7}" srcOrd="0" destOrd="0" presId="urn:microsoft.com/office/officeart/2005/8/layout/lProcess2"/>
    <dgm:cxn modelId="{7D563B7F-D204-41D2-8BA1-B9848DA20184}" type="presParOf" srcId="{3C14AF1E-AF64-4C1C-AF83-0413AA82CFF7}" destId="{043F6B5A-3516-403A-BD77-596D4730A1C6}" srcOrd="0" destOrd="0" presId="urn:microsoft.com/office/officeart/2005/8/layout/lProcess2"/>
    <dgm:cxn modelId="{03F011D9-FD26-422A-A1B7-107A7D09B2A4}" type="presParOf" srcId="{3C14AF1E-AF64-4C1C-AF83-0413AA82CFF7}" destId="{17B50CA8-A913-40D6-B4DE-CE5204D07512}" srcOrd="1" destOrd="0" presId="urn:microsoft.com/office/officeart/2005/8/layout/lProcess2"/>
    <dgm:cxn modelId="{1D4D76CA-011F-42FD-BF9B-DF012452DF63}" type="presParOf" srcId="{3C14AF1E-AF64-4C1C-AF83-0413AA82CFF7}" destId="{BAE68E96-2831-4657-B048-641489BD5C23}" srcOrd="2" destOrd="0" presId="urn:microsoft.com/office/officeart/2005/8/layout/lProcess2"/>
    <dgm:cxn modelId="{C6889E80-0070-4997-A7A7-F905D2B43F3B}" type="presParOf" srcId="{BAE68E96-2831-4657-B048-641489BD5C23}" destId="{82848C7B-970E-4117-851A-7FCD47A18CD2}" srcOrd="0" destOrd="0" presId="urn:microsoft.com/office/officeart/2005/8/layout/lProcess2"/>
    <dgm:cxn modelId="{5BF24EC1-5A15-4C6D-8ADD-E52EC141377B}" type="presParOf" srcId="{82848C7B-970E-4117-851A-7FCD47A18CD2}" destId="{9E62FB1F-7A4A-4FA7-8CF4-AF47BA5F8AC2}" srcOrd="0" destOrd="0" presId="urn:microsoft.com/office/officeart/2005/8/layout/lProcess2"/>
    <dgm:cxn modelId="{9345DFBB-AB2C-4A89-89E9-24920F195C43}" type="presParOf" srcId="{82848C7B-970E-4117-851A-7FCD47A18CD2}" destId="{6AB9FE69-0660-4AB2-A944-B2082F066549}" srcOrd="1" destOrd="0" presId="urn:microsoft.com/office/officeart/2005/8/layout/lProcess2"/>
    <dgm:cxn modelId="{B0DB8C5F-CC0C-4F59-B1F3-57AD1D282A49}" type="presParOf" srcId="{82848C7B-970E-4117-851A-7FCD47A18CD2}" destId="{CBB5D74F-151F-483D-A620-4A34396C9186}" srcOrd="2" destOrd="0" presId="urn:microsoft.com/office/officeart/2005/8/layout/lProcess2"/>
    <dgm:cxn modelId="{3A254BAF-2F33-4FF2-BF61-91CE5DC3D16A}" type="presParOf" srcId="{82848C7B-970E-4117-851A-7FCD47A18CD2}" destId="{FDAB9CFF-55F6-4040-AC4E-C5024352C991}" srcOrd="3" destOrd="0" presId="urn:microsoft.com/office/officeart/2005/8/layout/lProcess2"/>
    <dgm:cxn modelId="{F1AC0E3B-DECF-4784-820F-14670933B85A}" type="presParOf" srcId="{82848C7B-970E-4117-851A-7FCD47A18CD2}" destId="{04B58EC5-B80E-4F63-AF21-12599094C3E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88381D-D38B-421E-A4B0-932DFC19C06D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F24BC760-E4C5-4270-A78E-8C2C24E704C6}">
      <dgm:prSet phldrT="[Text]" custT="1"/>
      <dgm:spPr>
        <a:solidFill>
          <a:srgbClr val="C886C3"/>
        </a:solidFill>
        <a:ln w="38100"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AU" sz="2000" b="1">
              <a:solidFill>
                <a:schemeClr val="tx1"/>
              </a:solidFill>
              <a:latin typeface="Times New Roman"/>
              <a:cs typeface="Times New Roman"/>
            </a:rPr>
            <a:t>4. Real-Time Monitoring and Continuous Improvement</a:t>
          </a:r>
        </a:p>
      </dgm:t>
    </dgm:pt>
    <dgm:pt modelId="{79BBE83C-02B1-439F-B444-74FB5C30D969}" type="parTrans" cxnId="{AD596D01-AC4B-4595-9A82-ADD067F913B6}">
      <dgm:prSet/>
      <dgm:spPr/>
      <dgm:t>
        <a:bodyPr/>
        <a:lstStyle/>
        <a:p>
          <a:endParaRPr lang="en-AU"/>
        </a:p>
      </dgm:t>
    </dgm:pt>
    <dgm:pt modelId="{FC0291E0-D262-4319-B765-3A77B3DFCAE0}" type="sibTrans" cxnId="{AD596D01-AC4B-4595-9A82-ADD067F913B6}">
      <dgm:prSet/>
      <dgm:spPr/>
      <dgm:t>
        <a:bodyPr/>
        <a:lstStyle/>
        <a:p>
          <a:endParaRPr lang="en-AU"/>
        </a:p>
      </dgm:t>
    </dgm:pt>
    <dgm:pt modelId="{C078006A-0390-408B-B8E8-0AB3D8D9C857}">
      <dgm:prSet phldrT="[Text]" custT="1"/>
      <dgm:spPr>
        <a:solidFill>
          <a:srgbClr val="D73997"/>
        </a:solidFill>
      </dgm:spPr>
      <dgm:t>
        <a:bodyPr/>
        <a:lstStyle/>
        <a:p>
          <a:pPr algn="l" rtl="0"/>
          <a:r>
            <a:rPr lang="en-AU" sz="2000" b="1">
              <a:solidFill>
                <a:schemeClr val="tx1"/>
              </a:solidFill>
              <a:latin typeface="Times New Roman"/>
              <a:cs typeface="Times New Roman"/>
            </a:rPr>
            <a:t>Prometheus and Grafana for monitoring</a:t>
          </a:r>
        </a:p>
      </dgm:t>
    </dgm:pt>
    <dgm:pt modelId="{5A2BB079-D4D5-4273-9F06-58FFBF23E14C}" type="parTrans" cxnId="{2282461A-BB98-4229-BE2B-B0ED72D83F8B}">
      <dgm:prSet/>
      <dgm:spPr/>
      <dgm:t>
        <a:bodyPr/>
        <a:lstStyle/>
        <a:p>
          <a:endParaRPr lang="en-AU"/>
        </a:p>
      </dgm:t>
    </dgm:pt>
    <dgm:pt modelId="{CEB1E4CB-A89B-4288-903D-B4CA5ABC42A4}" type="sibTrans" cxnId="{2282461A-BB98-4229-BE2B-B0ED72D83F8B}">
      <dgm:prSet/>
      <dgm:spPr/>
      <dgm:t>
        <a:bodyPr/>
        <a:lstStyle/>
        <a:p>
          <a:endParaRPr lang="en-AU"/>
        </a:p>
      </dgm:t>
    </dgm:pt>
    <dgm:pt modelId="{D5FC161E-E351-4FB5-8479-7D1AC8F71244}">
      <dgm:prSet phldr="0" custT="1"/>
      <dgm:spPr/>
      <dgm:t>
        <a:bodyPr/>
        <a:lstStyle/>
        <a:p>
          <a:pPr rtl="0"/>
          <a:r>
            <a:rPr lang="en-AU" sz="2000" b="1">
              <a:solidFill>
                <a:schemeClr val="tx1"/>
              </a:solidFill>
              <a:latin typeface="Times New Roman"/>
              <a:cs typeface="Times New Roman"/>
            </a:rPr>
            <a:t>CI/CD Pipelines for automatic updates</a:t>
          </a:r>
          <a:endParaRPr lang="en-US" sz="2000" b="0">
            <a:latin typeface="Arial"/>
            <a:cs typeface="Arial"/>
          </a:endParaRPr>
        </a:p>
      </dgm:t>
    </dgm:pt>
    <dgm:pt modelId="{F1AB3C4C-47DA-4C48-AE76-33D318FF3B60}" type="parTrans" cxnId="{555C456F-6EFA-4745-A784-8071494EFFA5}">
      <dgm:prSet/>
      <dgm:spPr/>
      <dgm:t>
        <a:bodyPr/>
        <a:lstStyle/>
        <a:p>
          <a:endParaRPr lang="zh-CN" altLang="en-US"/>
        </a:p>
      </dgm:t>
    </dgm:pt>
    <dgm:pt modelId="{58B19313-E32C-42C5-B86A-314D7ACFA2A7}" type="sibTrans" cxnId="{555C456F-6EFA-4745-A784-8071494EFFA5}">
      <dgm:prSet/>
      <dgm:spPr/>
      <dgm:t>
        <a:bodyPr/>
        <a:lstStyle/>
        <a:p>
          <a:endParaRPr lang="zh-CN" altLang="en-US"/>
        </a:p>
      </dgm:t>
    </dgm:pt>
    <dgm:pt modelId="{147E74AA-CBE6-4EE7-9477-6248647C864E}">
      <dgm:prSet phldr="0" custT="1"/>
      <dgm:spPr/>
      <dgm:t>
        <a:bodyPr/>
        <a:lstStyle/>
        <a:p>
          <a:r>
            <a:rPr lang="en-AU" sz="2000" b="1">
              <a:solidFill>
                <a:schemeClr val="tx1"/>
              </a:solidFill>
              <a:latin typeface="Times New Roman"/>
              <a:cs typeface="Times New Roman"/>
            </a:rPr>
            <a:t>Rollback mechanism for stability</a:t>
          </a:r>
          <a:endParaRPr lang="en-US" sz="2000"/>
        </a:p>
      </dgm:t>
    </dgm:pt>
    <dgm:pt modelId="{1D8CA69D-23C0-4BE0-A25C-68EA5083CB12}" type="parTrans" cxnId="{7E1756DE-C559-4A4B-8117-FE83D1AA642B}">
      <dgm:prSet/>
      <dgm:spPr/>
      <dgm:t>
        <a:bodyPr/>
        <a:lstStyle/>
        <a:p>
          <a:endParaRPr lang="zh-CN" altLang="en-US"/>
        </a:p>
      </dgm:t>
    </dgm:pt>
    <dgm:pt modelId="{22CF76FF-21AD-40AE-B9F9-1A51C6710D99}" type="sibTrans" cxnId="{7E1756DE-C559-4A4B-8117-FE83D1AA642B}">
      <dgm:prSet/>
      <dgm:spPr/>
      <dgm:t>
        <a:bodyPr/>
        <a:lstStyle/>
        <a:p>
          <a:endParaRPr lang="zh-CN" altLang="en-US"/>
        </a:p>
      </dgm:t>
    </dgm:pt>
    <dgm:pt modelId="{534CEA5B-E9B1-4EFA-B190-4C6983104435}" type="pres">
      <dgm:prSet presAssocID="{4588381D-D38B-421E-A4B0-932DFC19C06D}" presName="theList" presStyleCnt="0">
        <dgm:presLayoutVars>
          <dgm:dir/>
          <dgm:animLvl val="lvl"/>
          <dgm:resizeHandles val="exact"/>
        </dgm:presLayoutVars>
      </dgm:prSet>
      <dgm:spPr/>
    </dgm:pt>
    <dgm:pt modelId="{B5DCFF98-C906-4781-8A75-D0DBE394EACD}" type="pres">
      <dgm:prSet presAssocID="{F24BC760-E4C5-4270-A78E-8C2C24E704C6}" presName="compNode" presStyleCnt="0"/>
      <dgm:spPr/>
    </dgm:pt>
    <dgm:pt modelId="{3734C9E5-C4B9-40A8-B620-E6BE71EF6E5D}" type="pres">
      <dgm:prSet presAssocID="{F24BC760-E4C5-4270-A78E-8C2C24E704C6}" presName="aNode" presStyleLbl="bgShp" presStyleIdx="0" presStyleCnt="1" custScaleY="96890" custLinFactNeighborX="-265" custLinFactNeighborY="10987"/>
      <dgm:spPr/>
    </dgm:pt>
    <dgm:pt modelId="{53563ED4-7455-4993-A7B1-36575E9B9279}" type="pres">
      <dgm:prSet presAssocID="{F24BC760-E4C5-4270-A78E-8C2C24E704C6}" presName="textNode" presStyleLbl="bgShp" presStyleIdx="0" presStyleCnt="1"/>
      <dgm:spPr/>
    </dgm:pt>
    <dgm:pt modelId="{9C1C7F3F-0DDA-4EBE-8512-7B5B3F745755}" type="pres">
      <dgm:prSet presAssocID="{F24BC760-E4C5-4270-A78E-8C2C24E704C6}" presName="compChildNode" presStyleCnt="0"/>
      <dgm:spPr/>
    </dgm:pt>
    <dgm:pt modelId="{C9EE9AE9-D31B-4143-95F3-721BF7E5D3D3}" type="pres">
      <dgm:prSet presAssocID="{F24BC760-E4C5-4270-A78E-8C2C24E704C6}" presName="theInnerList" presStyleCnt="0"/>
      <dgm:spPr/>
    </dgm:pt>
    <dgm:pt modelId="{8D715CC0-AD95-4FB8-BC76-1E21338076DF}" type="pres">
      <dgm:prSet presAssocID="{C078006A-0390-408B-B8E8-0AB3D8D9C857}" presName="childNode" presStyleLbl="node1" presStyleIdx="0" presStyleCnt="3">
        <dgm:presLayoutVars>
          <dgm:bulletEnabled val="1"/>
        </dgm:presLayoutVars>
      </dgm:prSet>
      <dgm:spPr/>
    </dgm:pt>
    <dgm:pt modelId="{57A2E8D4-E1AD-40E6-8D98-9075E14BAFC2}" type="pres">
      <dgm:prSet presAssocID="{C078006A-0390-408B-B8E8-0AB3D8D9C857}" presName="aSpace2" presStyleCnt="0"/>
      <dgm:spPr/>
    </dgm:pt>
    <dgm:pt modelId="{AD7C3B85-302E-4F8D-9413-60436B4AE035}" type="pres">
      <dgm:prSet presAssocID="{D5FC161E-E351-4FB5-8479-7D1AC8F71244}" presName="childNode" presStyleLbl="node1" presStyleIdx="1" presStyleCnt="3">
        <dgm:presLayoutVars>
          <dgm:bulletEnabled val="1"/>
        </dgm:presLayoutVars>
      </dgm:prSet>
      <dgm:spPr/>
    </dgm:pt>
    <dgm:pt modelId="{92BF773E-B669-4243-A66A-8026E405E677}" type="pres">
      <dgm:prSet presAssocID="{D5FC161E-E351-4FB5-8479-7D1AC8F71244}" presName="aSpace2" presStyleCnt="0"/>
      <dgm:spPr/>
    </dgm:pt>
    <dgm:pt modelId="{03259EDF-0684-4F50-B794-677580DECCE9}" type="pres">
      <dgm:prSet presAssocID="{147E74AA-CBE6-4EE7-9477-6248647C864E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AD596D01-AC4B-4595-9A82-ADD067F913B6}" srcId="{4588381D-D38B-421E-A4B0-932DFC19C06D}" destId="{F24BC760-E4C5-4270-A78E-8C2C24E704C6}" srcOrd="0" destOrd="0" parTransId="{79BBE83C-02B1-439F-B444-74FB5C30D969}" sibTransId="{FC0291E0-D262-4319-B765-3A77B3DFCAE0}"/>
    <dgm:cxn modelId="{2282461A-BB98-4229-BE2B-B0ED72D83F8B}" srcId="{F24BC760-E4C5-4270-A78E-8C2C24E704C6}" destId="{C078006A-0390-408B-B8E8-0AB3D8D9C857}" srcOrd="0" destOrd="0" parTransId="{5A2BB079-D4D5-4273-9F06-58FFBF23E14C}" sibTransId="{CEB1E4CB-A89B-4288-903D-B4CA5ABC42A4}"/>
    <dgm:cxn modelId="{25705641-CCE8-497E-86A4-E56644B2D037}" type="presOf" srcId="{F24BC760-E4C5-4270-A78E-8C2C24E704C6}" destId="{3734C9E5-C4B9-40A8-B620-E6BE71EF6E5D}" srcOrd="0" destOrd="0" presId="urn:microsoft.com/office/officeart/2005/8/layout/lProcess2"/>
    <dgm:cxn modelId="{3E107C63-BD54-4254-8307-AF1F24BD5988}" type="presOf" srcId="{F24BC760-E4C5-4270-A78E-8C2C24E704C6}" destId="{53563ED4-7455-4993-A7B1-36575E9B9279}" srcOrd="1" destOrd="0" presId="urn:microsoft.com/office/officeart/2005/8/layout/lProcess2"/>
    <dgm:cxn modelId="{555C456F-6EFA-4745-A784-8071494EFFA5}" srcId="{F24BC760-E4C5-4270-A78E-8C2C24E704C6}" destId="{D5FC161E-E351-4FB5-8479-7D1AC8F71244}" srcOrd="1" destOrd="0" parTransId="{F1AB3C4C-47DA-4C48-AE76-33D318FF3B60}" sibTransId="{58B19313-E32C-42C5-B86A-314D7ACFA2A7}"/>
    <dgm:cxn modelId="{9F360372-3A85-4649-B3BF-39C8D042997B}" type="presOf" srcId="{147E74AA-CBE6-4EE7-9477-6248647C864E}" destId="{03259EDF-0684-4F50-B794-677580DECCE9}" srcOrd="0" destOrd="0" presId="urn:microsoft.com/office/officeart/2005/8/layout/lProcess2"/>
    <dgm:cxn modelId="{C8593D72-0D6C-463A-B80E-3518FBA53A38}" type="presOf" srcId="{D5FC161E-E351-4FB5-8479-7D1AC8F71244}" destId="{AD7C3B85-302E-4F8D-9413-60436B4AE035}" srcOrd="0" destOrd="0" presId="urn:microsoft.com/office/officeart/2005/8/layout/lProcess2"/>
    <dgm:cxn modelId="{31C99D59-4237-4013-A3EE-74CCD6A8A179}" type="presOf" srcId="{C078006A-0390-408B-B8E8-0AB3D8D9C857}" destId="{8D715CC0-AD95-4FB8-BC76-1E21338076DF}" srcOrd="0" destOrd="0" presId="urn:microsoft.com/office/officeart/2005/8/layout/lProcess2"/>
    <dgm:cxn modelId="{7E1756DE-C559-4A4B-8117-FE83D1AA642B}" srcId="{F24BC760-E4C5-4270-A78E-8C2C24E704C6}" destId="{147E74AA-CBE6-4EE7-9477-6248647C864E}" srcOrd="2" destOrd="0" parTransId="{1D8CA69D-23C0-4BE0-A25C-68EA5083CB12}" sibTransId="{22CF76FF-21AD-40AE-B9F9-1A51C6710D99}"/>
    <dgm:cxn modelId="{C16853DF-E15F-4CEC-A443-5EBC49DF1F40}" type="presOf" srcId="{4588381D-D38B-421E-A4B0-932DFC19C06D}" destId="{534CEA5B-E9B1-4EFA-B190-4C6983104435}" srcOrd="0" destOrd="0" presId="urn:microsoft.com/office/officeart/2005/8/layout/lProcess2"/>
    <dgm:cxn modelId="{2218C711-136B-4E00-B950-3B59CDC07802}" type="presParOf" srcId="{534CEA5B-E9B1-4EFA-B190-4C6983104435}" destId="{B5DCFF98-C906-4781-8A75-D0DBE394EACD}" srcOrd="0" destOrd="0" presId="urn:microsoft.com/office/officeart/2005/8/layout/lProcess2"/>
    <dgm:cxn modelId="{924267B3-4549-43FF-B229-54D91BF38F7B}" type="presParOf" srcId="{B5DCFF98-C906-4781-8A75-D0DBE394EACD}" destId="{3734C9E5-C4B9-40A8-B620-E6BE71EF6E5D}" srcOrd="0" destOrd="0" presId="urn:microsoft.com/office/officeart/2005/8/layout/lProcess2"/>
    <dgm:cxn modelId="{47F974C4-CAD2-4CFF-8368-6F39FD6D3B58}" type="presParOf" srcId="{B5DCFF98-C906-4781-8A75-D0DBE394EACD}" destId="{53563ED4-7455-4993-A7B1-36575E9B9279}" srcOrd="1" destOrd="0" presId="urn:microsoft.com/office/officeart/2005/8/layout/lProcess2"/>
    <dgm:cxn modelId="{832AB33F-8157-4189-900B-7C1215BE4199}" type="presParOf" srcId="{B5DCFF98-C906-4781-8A75-D0DBE394EACD}" destId="{9C1C7F3F-0DDA-4EBE-8512-7B5B3F745755}" srcOrd="2" destOrd="0" presId="urn:microsoft.com/office/officeart/2005/8/layout/lProcess2"/>
    <dgm:cxn modelId="{2925B122-8519-4F0F-9D96-87170B30A204}" type="presParOf" srcId="{9C1C7F3F-0DDA-4EBE-8512-7B5B3F745755}" destId="{C9EE9AE9-D31B-4143-95F3-721BF7E5D3D3}" srcOrd="0" destOrd="0" presId="urn:microsoft.com/office/officeart/2005/8/layout/lProcess2"/>
    <dgm:cxn modelId="{75D4880C-E2D1-48E1-939C-45BA3E8296CF}" type="presParOf" srcId="{C9EE9AE9-D31B-4143-95F3-721BF7E5D3D3}" destId="{8D715CC0-AD95-4FB8-BC76-1E21338076DF}" srcOrd="0" destOrd="0" presId="urn:microsoft.com/office/officeart/2005/8/layout/lProcess2"/>
    <dgm:cxn modelId="{E71B52E2-0F63-45E6-BC55-6341D198D9A6}" type="presParOf" srcId="{C9EE9AE9-D31B-4143-95F3-721BF7E5D3D3}" destId="{57A2E8D4-E1AD-40E6-8D98-9075E14BAFC2}" srcOrd="1" destOrd="0" presId="urn:microsoft.com/office/officeart/2005/8/layout/lProcess2"/>
    <dgm:cxn modelId="{67FF569C-5538-460E-A15F-78C6E681ED58}" type="presParOf" srcId="{C9EE9AE9-D31B-4143-95F3-721BF7E5D3D3}" destId="{AD7C3B85-302E-4F8D-9413-60436B4AE035}" srcOrd="2" destOrd="0" presId="urn:microsoft.com/office/officeart/2005/8/layout/lProcess2"/>
    <dgm:cxn modelId="{7C41F757-277A-4C33-8C1B-97220CB0A761}" type="presParOf" srcId="{C9EE9AE9-D31B-4143-95F3-721BF7E5D3D3}" destId="{92BF773E-B669-4243-A66A-8026E405E677}" srcOrd="3" destOrd="0" presId="urn:microsoft.com/office/officeart/2005/8/layout/lProcess2"/>
    <dgm:cxn modelId="{4876B79A-9CF7-44A1-B704-E612E226B78A}" type="presParOf" srcId="{C9EE9AE9-D31B-4143-95F3-721BF7E5D3D3}" destId="{03259EDF-0684-4F50-B794-677580DECCE9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88381D-D38B-421E-A4B0-932DFC19C06D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EBB59CC7-1EB8-48CF-AF6C-34643A343681}">
      <dgm:prSet phldr="0" custT="1"/>
      <dgm:spPr/>
      <dgm:t>
        <a:bodyPr/>
        <a:lstStyle/>
        <a:p>
          <a:pPr algn="l" rtl="0"/>
          <a:r>
            <a:rPr lang="en-AU" sz="2000" b="1">
              <a:solidFill>
                <a:schemeClr val="tx1"/>
              </a:solidFill>
              <a:latin typeface="Times New Roman"/>
              <a:cs typeface="Times New Roman"/>
            </a:rPr>
            <a:t>Dynamic Spell-Checking (Hunspell)</a:t>
          </a:r>
        </a:p>
      </dgm:t>
    </dgm:pt>
    <dgm:pt modelId="{DA9F53C4-B6EF-4C5B-AF18-5F6FC6926176}" type="parTrans" cxnId="{3A286500-1271-4A6A-B0FA-DD297316E2F6}">
      <dgm:prSet/>
      <dgm:spPr/>
      <dgm:t>
        <a:bodyPr/>
        <a:lstStyle/>
        <a:p>
          <a:endParaRPr lang="en-AU"/>
        </a:p>
      </dgm:t>
    </dgm:pt>
    <dgm:pt modelId="{C5D07083-6048-4F0B-AF35-9B23019E93C4}" type="sibTrans" cxnId="{3A286500-1271-4A6A-B0FA-DD297316E2F6}">
      <dgm:prSet/>
      <dgm:spPr/>
      <dgm:t>
        <a:bodyPr/>
        <a:lstStyle/>
        <a:p>
          <a:endParaRPr lang="en-AU"/>
        </a:p>
      </dgm:t>
    </dgm:pt>
    <dgm:pt modelId="{1B294133-D66D-4C9F-8DE7-DD07FDD5CFA2}">
      <dgm:prSet phldr="0" custT="1"/>
      <dgm:spPr>
        <a:ln w="38100"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AU" sz="2000" b="1">
              <a:solidFill>
                <a:schemeClr val="tx1"/>
              </a:solidFill>
              <a:latin typeface="Times New Roman"/>
              <a:cs typeface="Times New Roman"/>
            </a:rPr>
            <a:t>5. Ensuring Compliance with Australian English</a:t>
          </a:r>
        </a:p>
      </dgm:t>
    </dgm:pt>
    <dgm:pt modelId="{EE2A87E0-6B63-4706-AE3D-EBD89E8BA24B}" type="sibTrans" cxnId="{F663016E-4051-48D0-817B-DE06762EC671}">
      <dgm:prSet/>
      <dgm:spPr/>
      <dgm:t>
        <a:bodyPr/>
        <a:lstStyle/>
        <a:p>
          <a:endParaRPr lang="en-AU"/>
        </a:p>
      </dgm:t>
    </dgm:pt>
    <dgm:pt modelId="{C0128358-AF8A-4C1F-9318-403C85260D1B}" type="parTrans" cxnId="{F663016E-4051-48D0-817B-DE06762EC671}">
      <dgm:prSet/>
      <dgm:spPr/>
      <dgm:t>
        <a:bodyPr/>
        <a:lstStyle/>
        <a:p>
          <a:endParaRPr lang="en-AU"/>
        </a:p>
      </dgm:t>
    </dgm:pt>
    <dgm:pt modelId="{9D78C5A9-C6DB-4579-8824-B636BD2DBEF6}">
      <dgm:prSet phldr="0" custT="1"/>
      <dgm:spPr/>
      <dgm:t>
        <a:bodyPr/>
        <a:lstStyle/>
        <a:p>
          <a:r>
            <a:rPr lang="en-AU" sz="2000" b="1">
              <a:solidFill>
                <a:schemeClr val="tx1"/>
              </a:solidFill>
              <a:latin typeface="Times New Roman"/>
              <a:cs typeface="Times New Roman"/>
            </a:rPr>
            <a:t>Localized datasets from Australian archives and media</a:t>
          </a:r>
          <a:endParaRPr lang="en-US" sz="2000"/>
        </a:p>
      </dgm:t>
    </dgm:pt>
    <dgm:pt modelId="{860F9807-2C4A-4377-86ED-1534C5A1B0E4}" type="parTrans" cxnId="{B9F3AEBA-E4EC-449C-96A0-7478BB14C917}">
      <dgm:prSet/>
      <dgm:spPr/>
      <dgm:t>
        <a:bodyPr/>
        <a:lstStyle/>
        <a:p>
          <a:endParaRPr lang="zh-CN" altLang="en-US"/>
        </a:p>
      </dgm:t>
    </dgm:pt>
    <dgm:pt modelId="{29411996-7A1B-42E1-8126-8674D46572FA}" type="sibTrans" cxnId="{B9F3AEBA-E4EC-449C-96A0-7478BB14C917}">
      <dgm:prSet/>
      <dgm:spPr/>
      <dgm:t>
        <a:bodyPr/>
        <a:lstStyle/>
        <a:p>
          <a:endParaRPr lang="zh-CN" altLang="en-US"/>
        </a:p>
      </dgm:t>
    </dgm:pt>
    <dgm:pt modelId="{534CEA5B-E9B1-4EFA-B190-4C6983104435}" type="pres">
      <dgm:prSet presAssocID="{4588381D-D38B-421E-A4B0-932DFC19C06D}" presName="theList" presStyleCnt="0">
        <dgm:presLayoutVars>
          <dgm:dir/>
          <dgm:animLvl val="lvl"/>
          <dgm:resizeHandles val="exact"/>
        </dgm:presLayoutVars>
      </dgm:prSet>
      <dgm:spPr/>
    </dgm:pt>
    <dgm:pt modelId="{005E96CF-E164-46B9-A47A-5E93ED69B81F}" type="pres">
      <dgm:prSet presAssocID="{1B294133-D66D-4C9F-8DE7-DD07FDD5CFA2}" presName="compNode" presStyleCnt="0"/>
      <dgm:spPr/>
    </dgm:pt>
    <dgm:pt modelId="{3F9F20F2-1100-47F2-BA52-BDCA1BAB7B0F}" type="pres">
      <dgm:prSet presAssocID="{1B294133-D66D-4C9F-8DE7-DD07FDD5CFA2}" presName="aNode" presStyleLbl="bgShp" presStyleIdx="0" presStyleCnt="1" custScaleY="100000" custLinFactNeighborX="1060" custLinFactNeighborY="6038"/>
      <dgm:spPr/>
    </dgm:pt>
    <dgm:pt modelId="{EB881E96-4A4B-44B5-96CA-0D75C0637FC6}" type="pres">
      <dgm:prSet presAssocID="{1B294133-D66D-4C9F-8DE7-DD07FDD5CFA2}" presName="textNode" presStyleLbl="bgShp" presStyleIdx="0" presStyleCnt="1"/>
      <dgm:spPr/>
    </dgm:pt>
    <dgm:pt modelId="{632DD6ED-5076-4FF5-A4D5-625479E7D98F}" type="pres">
      <dgm:prSet presAssocID="{1B294133-D66D-4C9F-8DE7-DD07FDD5CFA2}" presName="compChildNode" presStyleCnt="0"/>
      <dgm:spPr/>
    </dgm:pt>
    <dgm:pt modelId="{70F20B6C-DBC6-4C57-8E93-04EA6AC03AB7}" type="pres">
      <dgm:prSet presAssocID="{1B294133-D66D-4C9F-8DE7-DD07FDD5CFA2}" presName="theInnerList" presStyleCnt="0"/>
      <dgm:spPr/>
    </dgm:pt>
    <dgm:pt modelId="{B2BC3791-52BC-448B-B70B-73849413573E}" type="pres">
      <dgm:prSet presAssocID="{EBB59CC7-1EB8-48CF-AF6C-34643A343681}" presName="childNode" presStyleLbl="node1" presStyleIdx="0" presStyleCnt="2">
        <dgm:presLayoutVars>
          <dgm:bulletEnabled val="1"/>
        </dgm:presLayoutVars>
      </dgm:prSet>
      <dgm:spPr/>
    </dgm:pt>
    <dgm:pt modelId="{2CFC9190-BF37-4E3C-88E0-84C9DBCEEDF5}" type="pres">
      <dgm:prSet presAssocID="{EBB59CC7-1EB8-48CF-AF6C-34643A343681}" presName="aSpace2" presStyleCnt="0"/>
      <dgm:spPr/>
    </dgm:pt>
    <dgm:pt modelId="{F024FBCF-F90C-4D92-AE58-57BECCDC3A44}" type="pres">
      <dgm:prSet presAssocID="{9D78C5A9-C6DB-4579-8824-B636BD2DBEF6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3A286500-1271-4A6A-B0FA-DD297316E2F6}" srcId="{1B294133-D66D-4C9F-8DE7-DD07FDD5CFA2}" destId="{EBB59CC7-1EB8-48CF-AF6C-34643A343681}" srcOrd="0" destOrd="0" parTransId="{DA9F53C4-B6EF-4C5B-AF18-5F6FC6926176}" sibTransId="{C5D07083-6048-4F0B-AF35-9B23019E93C4}"/>
    <dgm:cxn modelId="{7C6B5808-1C5B-4D4D-AA61-88B75CBB8DD0}" type="presOf" srcId="{1B294133-D66D-4C9F-8DE7-DD07FDD5CFA2}" destId="{3F9F20F2-1100-47F2-BA52-BDCA1BAB7B0F}" srcOrd="0" destOrd="0" presId="urn:microsoft.com/office/officeart/2005/8/layout/lProcess2"/>
    <dgm:cxn modelId="{D9EB3E0B-9355-4C2A-8CDB-2DBB4BD265B1}" type="presOf" srcId="{1B294133-D66D-4C9F-8DE7-DD07FDD5CFA2}" destId="{EB881E96-4A4B-44B5-96CA-0D75C0637FC6}" srcOrd="1" destOrd="0" presId="urn:microsoft.com/office/officeart/2005/8/layout/lProcess2"/>
    <dgm:cxn modelId="{3C98010D-2577-4CF8-A1AB-866A3B974EC4}" type="presOf" srcId="{9D78C5A9-C6DB-4579-8824-B636BD2DBEF6}" destId="{F024FBCF-F90C-4D92-AE58-57BECCDC3A44}" srcOrd="0" destOrd="0" presId="urn:microsoft.com/office/officeart/2005/8/layout/lProcess2"/>
    <dgm:cxn modelId="{F663016E-4051-48D0-817B-DE06762EC671}" srcId="{4588381D-D38B-421E-A4B0-932DFC19C06D}" destId="{1B294133-D66D-4C9F-8DE7-DD07FDD5CFA2}" srcOrd="0" destOrd="0" parTransId="{C0128358-AF8A-4C1F-9318-403C85260D1B}" sibTransId="{EE2A87E0-6B63-4706-AE3D-EBD89E8BA24B}"/>
    <dgm:cxn modelId="{B9F3AEBA-E4EC-449C-96A0-7478BB14C917}" srcId="{1B294133-D66D-4C9F-8DE7-DD07FDD5CFA2}" destId="{9D78C5A9-C6DB-4579-8824-B636BD2DBEF6}" srcOrd="1" destOrd="0" parTransId="{860F9807-2C4A-4377-86ED-1534C5A1B0E4}" sibTransId="{29411996-7A1B-42E1-8126-8674D46572FA}"/>
    <dgm:cxn modelId="{C16853DF-E15F-4CEC-A443-5EBC49DF1F40}" type="presOf" srcId="{4588381D-D38B-421E-A4B0-932DFC19C06D}" destId="{534CEA5B-E9B1-4EFA-B190-4C6983104435}" srcOrd="0" destOrd="0" presId="urn:microsoft.com/office/officeart/2005/8/layout/lProcess2"/>
    <dgm:cxn modelId="{B1D782E9-A5D9-447C-BAB5-7F64434C159E}" type="presOf" srcId="{EBB59CC7-1EB8-48CF-AF6C-34643A343681}" destId="{B2BC3791-52BC-448B-B70B-73849413573E}" srcOrd="0" destOrd="0" presId="urn:microsoft.com/office/officeart/2005/8/layout/lProcess2"/>
    <dgm:cxn modelId="{77450C11-30A4-4774-8352-DC16A60722A4}" type="presParOf" srcId="{534CEA5B-E9B1-4EFA-B190-4C6983104435}" destId="{005E96CF-E164-46B9-A47A-5E93ED69B81F}" srcOrd="0" destOrd="0" presId="urn:microsoft.com/office/officeart/2005/8/layout/lProcess2"/>
    <dgm:cxn modelId="{1DBEDBA9-5CFF-4AD3-90D4-063E32FC08AB}" type="presParOf" srcId="{005E96CF-E164-46B9-A47A-5E93ED69B81F}" destId="{3F9F20F2-1100-47F2-BA52-BDCA1BAB7B0F}" srcOrd="0" destOrd="0" presId="urn:microsoft.com/office/officeart/2005/8/layout/lProcess2"/>
    <dgm:cxn modelId="{5659713C-1FC5-4772-9D35-343B9ABF7697}" type="presParOf" srcId="{005E96CF-E164-46B9-A47A-5E93ED69B81F}" destId="{EB881E96-4A4B-44B5-96CA-0D75C0637FC6}" srcOrd="1" destOrd="0" presId="urn:microsoft.com/office/officeart/2005/8/layout/lProcess2"/>
    <dgm:cxn modelId="{79A66488-7B64-4F07-A6C6-A7EC9C4BED96}" type="presParOf" srcId="{005E96CF-E164-46B9-A47A-5E93ED69B81F}" destId="{632DD6ED-5076-4FF5-A4D5-625479E7D98F}" srcOrd="2" destOrd="0" presId="urn:microsoft.com/office/officeart/2005/8/layout/lProcess2"/>
    <dgm:cxn modelId="{295D170D-B8BC-45A4-867E-FD9AE269E028}" type="presParOf" srcId="{632DD6ED-5076-4FF5-A4D5-625479E7D98F}" destId="{70F20B6C-DBC6-4C57-8E93-04EA6AC03AB7}" srcOrd="0" destOrd="0" presId="urn:microsoft.com/office/officeart/2005/8/layout/lProcess2"/>
    <dgm:cxn modelId="{8D7F5646-6644-46F9-B55E-25AEDBFE5F5A}" type="presParOf" srcId="{70F20B6C-DBC6-4C57-8E93-04EA6AC03AB7}" destId="{B2BC3791-52BC-448B-B70B-73849413573E}" srcOrd="0" destOrd="0" presId="urn:microsoft.com/office/officeart/2005/8/layout/lProcess2"/>
    <dgm:cxn modelId="{F5E8E657-F8EB-4706-905F-12CE0E621758}" type="presParOf" srcId="{70F20B6C-DBC6-4C57-8E93-04EA6AC03AB7}" destId="{2CFC9190-BF37-4E3C-88E0-84C9DBCEEDF5}" srcOrd="1" destOrd="0" presId="urn:microsoft.com/office/officeart/2005/8/layout/lProcess2"/>
    <dgm:cxn modelId="{21540DB0-26B5-4B49-88F9-382141CFDFF4}" type="presParOf" srcId="{70F20B6C-DBC6-4C57-8E93-04EA6AC03AB7}" destId="{F024FBCF-F90C-4D92-AE58-57BECCDC3A4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88381D-D38B-421E-A4B0-932DFC19C06D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D24904E3-8091-496D-8705-2C8109762298}">
      <dgm:prSet phldr="0" custT="1"/>
      <dgm:spPr>
        <a:ln w="38100"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AU" sz="2000" b="1">
              <a:solidFill>
                <a:schemeClr val="tx1"/>
              </a:solidFill>
              <a:latin typeface="Times New Roman"/>
              <a:cs typeface="Times New Roman"/>
            </a:rPr>
            <a:t>6. Retrieval-Augmented Generation (RAG) for Accuracy</a:t>
          </a:r>
        </a:p>
      </dgm:t>
    </dgm:pt>
    <dgm:pt modelId="{D2FFE7C8-0C5D-4F47-BA13-EE5372696EE0}" type="parTrans" cxnId="{EC1260B1-622B-4E82-829B-CCEA658DB619}">
      <dgm:prSet/>
      <dgm:spPr/>
      <dgm:t>
        <a:bodyPr/>
        <a:lstStyle/>
        <a:p>
          <a:endParaRPr lang="en-AU"/>
        </a:p>
      </dgm:t>
    </dgm:pt>
    <dgm:pt modelId="{9E327A4D-23BE-4B52-84D1-B1FA9903C828}" type="sibTrans" cxnId="{EC1260B1-622B-4E82-829B-CCEA658DB619}">
      <dgm:prSet/>
      <dgm:spPr/>
      <dgm:t>
        <a:bodyPr/>
        <a:lstStyle/>
        <a:p>
          <a:endParaRPr lang="en-AU"/>
        </a:p>
      </dgm:t>
    </dgm:pt>
    <dgm:pt modelId="{00B65E62-AE48-4986-A696-F4FF868597BF}">
      <dgm:prSet phldr="0" custT="1"/>
      <dgm:spPr/>
      <dgm:t>
        <a:bodyPr/>
        <a:lstStyle/>
        <a:p>
          <a:pPr algn="l" rtl="0"/>
          <a:r>
            <a:rPr lang="en-AU" sz="2000" b="1">
              <a:solidFill>
                <a:schemeClr val="tx1"/>
              </a:solidFill>
              <a:latin typeface="Times New Roman"/>
              <a:cs typeface="Times New Roman"/>
            </a:rPr>
            <a:t>BERT Embeddings for data retrieval</a:t>
          </a:r>
        </a:p>
      </dgm:t>
    </dgm:pt>
    <dgm:pt modelId="{FCEE918D-4C6F-4DF4-AC75-E016768A0EF8}" type="parTrans" cxnId="{1B43E2E5-A830-4797-9BEA-DB7F213A7202}">
      <dgm:prSet/>
      <dgm:spPr/>
      <dgm:t>
        <a:bodyPr/>
        <a:lstStyle/>
        <a:p>
          <a:endParaRPr lang="en-AU"/>
        </a:p>
      </dgm:t>
    </dgm:pt>
    <dgm:pt modelId="{0EDC9F23-FC02-4BA6-83EA-742806165F9E}" type="sibTrans" cxnId="{1B43E2E5-A830-4797-9BEA-DB7F213A7202}">
      <dgm:prSet/>
      <dgm:spPr/>
      <dgm:t>
        <a:bodyPr/>
        <a:lstStyle/>
        <a:p>
          <a:endParaRPr lang="en-AU"/>
        </a:p>
      </dgm:t>
    </dgm:pt>
    <dgm:pt modelId="{53AC2936-3D11-4B6B-9B88-B4D957581E9D}">
      <dgm:prSet phldr="0" custT="1"/>
      <dgm:spPr/>
      <dgm:t>
        <a:bodyPr/>
        <a:lstStyle/>
        <a:p>
          <a:pPr algn="l"/>
          <a:r>
            <a:rPr lang="en-AU" sz="2000" b="1">
              <a:solidFill>
                <a:schemeClr val="tx1"/>
              </a:solidFill>
              <a:latin typeface="Times New Roman"/>
              <a:cs typeface="Times New Roman"/>
            </a:rPr>
            <a:t>Generate-Retrieve-Verify Loop for content validation</a:t>
          </a:r>
          <a:endParaRPr lang="en-US" sz="6600"/>
        </a:p>
      </dgm:t>
    </dgm:pt>
    <dgm:pt modelId="{8C8EC9D9-E9F6-4CAC-9370-35182082C0DA}" type="parTrans" cxnId="{129B8BC4-1882-4FF0-9C3B-7BFABBD73F75}">
      <dgm:prSet/>
      <dgm:spPr/>
      <dgm:t>
        <a:bodyPr/>
        <a:lstStyle/>
        <a:p>
          <a:endParaRPr lang="zh-CN" altLang="en-US"/>
        </a:p>
      </dgm:t>
    </dgm:pt>
    <dgm:pt modelId="{C2FE9926-D639-45A8-8B6F-400352E395AB}" type="sibTrans" cxnId="{129B8BC4-1882-4FF0-9C3B-7BFABBD73F75}">
      <dgm:prSet/>
      <dgm:spPr/>
      <dgm:t>
        <a:bodyPr/>
        <a:lstStyle/>
        <a:p>
          <a:endParaRPr lang="zh-CN" altLang="en-US"/>
        </a:p>
      </dgm:t>
    </dgm:pt>
    <dgm:pt modelId="{534CEA5B-E9B1-4EFA-B190-4C6983104435}" type="pres">
      <dgm:prSet presAssocID="{4588381D-D38B-421E-A4B0-932DFC19C06D}" presName="theList" presStyleCnt="0">
        <dgm:presLayoutVars>
          <dgm:dir/>
          <dgm:animLvl val="lvl"/>
          <dgm:resizeHandles val="exact"/>
        </dgm:presLayoutVars>
      </dgm:prSet>
      <dgm:spPr/>
    </dgm:pt>
    <dgm:pt modelId="{8CF26956-6048-44A7-B092-F102619F8E13}" type="pres">
      <dgm:prSet presAssocID="{D24904E3-8091-496D-8705-2C8109762298}" presName="compNode" presStyleCnt="0"/>
      <dgm:spPr/>
    </dgm:pt>
    <dgm:pt modelId="{7D8340A4-3B58-457C-9440-976B11B70AF1}" type="pres">
      <dgm:prSet presAssocID="{D24904E3-8091-496D-8705-2C8109762298}" presName="aNode" presStyleLbl="bgShp" presStyleIdx="0" presStyleCnt="1" custLinFactNeighborX="1942" custLinFactNeighborY="9969"/>
      <dgm:spPr/>
    </dgm:pt>
    <dgm:pt modelId="{B91E9276-6AEB-4BE4-8A30-ED6E2A20677D}" type="pres">
      <dgm:prSet presAssocID="{D24904E3-8091-496D-8705-2C8109762298}" presName="textNode" presStyleLbl="bgShp" presStyleIdx="0" presStyleCnt="1"/>
      <dgm:spPr/>
    </dgm:pt>
    <dgm:pt modelId="{6DFAE602-E596-4B69-AA28-8A3B5C7EC277}" type="pres">
      <dgm:prSet presAssocID="{D24904E3-8091-496D-8705-2C8109762298}" presName="compChildNode" presStyleCnt="0"/>
      <dgm:spPr/>
    </dgm:pt>
    <dgm:pt modelId="{5B2F11AF-51AB-4D0E-BDB3-33C4A5BEEDF0}" type="pres">
      <dgm:prSet presAssocID="{D24904E3-8091-496D-8705-2C8109762298}" presName="theInnerList" presStyleCnt="0"/>
      <dgm:spPr/>
    </dgm:pt>
    <dgm:pt modelId="{C53B4F8C-60DB-41BC-81A5-669177DCCD90}" type="pres">
      <dgm:prSet presAssocID="{00B65E62-AE48-4986-A696-F4FF868597BF}" presName="childNode" presStyleLbl="node1" presStyleIdx="0" presStyleCnt="2">
        <dgm:presLayoutVars>
          <dgm:bulletEnabled val="1"/>
        </dgm:presLayoutVars>
      </dgm:prSet>
      <dgm:spPr/>
    </dgm:pt>
    <dgm:pt modelId="{C6164664-8675-420C-BF50-02AD04613A89}" type="pres">
      <dgm:prSet presAssocID="{00B65E62-AE48-4986-A696-F4FF868597BF}" presName="aSpace2" presStyleCnt="0"/>
      <dgm:spPr/>
    </dgm:pt>
    <dgm:pt modelId="{BE2D67F5-01D7-4A08-A7CA-2A98E4BDFC1D}" type="pres">
      <dgm:prSet presAssocID="{53AC2936-3D11-4B6B-9B88-B4D957581E9D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958EF383-BD26-4679-B25C-EE819D3127AB}" type="presOf" srcId="{D24904E3-8091-496D-8705-2C8109762298}" destId="{7D8340A4-3B58-457C-9440-976B11B70AF1}" srcOrd="0" destOrd="0" presId="urn:microsoft.com/office/officeart/2005/8/layout/lProcess2"/>
    <dgm:cxn modelId="{EC1260B1-622B-4E82-829B-CCEA658DB619}" srcId="{4588381D-D38B-421E-A4B0-932DFC19C06D}" destId="{D24904E3-8091-496D-8705-2C8109762298}" srcOrd="0" destOrd="0" parTransId="{D2FFE7C8-0C5D-4F47-BA13-EE5372696EE0}" sibTransId="{9E327A4D-23BE-4B52-84D1-B1FA9903C828}"/>
    <dgm:cxn modelId="{7C1F27B5-B5F9-43BB-BDE8-4C4A1F2BC114}" type="presOf" srcId="{00B65E62-AE48-4986-A696-F4FF868597BF}" destId="{C53B4F8C-60DB-41BC-81A5-669177DCCD90}" srcOrd="0" destOrd="0" presId="urn:microsoft.com/office/officeart/2005/8/layout/lProcess2"/>
    <dgm:cxn modelId="{129B8BC4-1882-4FF0-9C3B-7BFABBD73F75}" srcId="{D24904E3-8091-496D-8705-2C8109762298}" destId="{53AC2936-3D11-4B6B-9B88-B4D957581E9D}" srcOrd="1" destOrd="0" parTransId="{8C8EC9D9-E9F6-4CAC-9370-35182082C0DA}" sibTransId="{C2FE9926-D639-45A8-8B6F-400352E395AB}"/>
    <dgm:cxn modelId="{C16853DF-E15F-4CEC-A443-5EBC49DF1F40}" type="presOf" srcId="{4588381D-D38B-421E-A4B0-932DFC19C06D}" destId="{534CEA5B-E9B1-4EFA-B190-4C6983104435}" srcOrd="0" destOrd="0" presId="urn:microsoft.com/office/officeart/2005/8/layout/lProcess2"/>
    <dgm:cxn modelId="{1B43E2E5-A830-4797-9BEA-DB7F213A7202}" srcId="{D24904E3-8091-496D-8705-2C8109762298}" destId="{00B65E62-AE48-4986-A696-F4FF868597BF}" srcOrd="0" destOrd="0" parTransId="{FCEE918D-4C6F-4DF4-AC75-E016768A0EF8}" sibTransId="{0EDC9F23-FC02-4BA6-83EA-742806165F9E}"/>
    <dgm:cxn modelId="{765C6FEE-23BD-4A2A-AFA4-B378B3EE1664}" type="presOf" srcId="{53AC2936-3D11-4B6B-9B88-B4D957581E9D}" destId="{BE2D67F5-01D7-4A08-A7CA-2A98E4BDFC1D}" srcOrd="0" destOrd="0" presId="urn:microsoft.com/office/officeart/2005/8/layout/lProcess2"/>
    <dgm:cxn modelId="{66D641FF-3607-4D7B-A435-F0DFDCD1F387}" type="presOf" srcId="{D24904E3-8091-496D-8705-2C8109762298}" destId="{B91E9276-6AEB-4BE4-8A30-ED6E2A20677D}" srcOrd="1" destOrd="0" presId="urn:microsoft.com/office/officeart/2005/8/layout/lProcess2"/>
    <dgm:cxn modelId="{504368B9-41A4-49FF-BAD6-8EC860B3AA30}" type="presParOf" srcId="{534CEA5B-E9B1-4EFA-B190-4C6983104435}" destId="{8CF26956-6048-44A7-B092-F102619F8E13}" srcOrd="0" destOrd="0" presId="urn:microsoft.com/office/officeart/2005/8/layout/lProcess2"/>
    <dgm:cxn modelId="{DCBA07C5-0E4E-481F-A933-C88624A65D83}" type="presParOf" srcId="{8CF26956-6048-44A7-B092-F102619F8E13}" destId="{7D8340A4-3B58-457C-9440-976B11B70AF1}" srcOrd="0" destOrd="0" presId="urn:microsoft.com/office/officeart/2005/8/layout/lProcess2"/>
    <dgm:cxn modelId="{9B88E114-AD56-4CBB-A890-059E00D65FDD}" type="presParOf" srcId="{8CF26956-6048-44A7-B092-F102619F8E13}" destId="{B91E9276-6AEB-4BE4-8A30-ED6E2A20677D}" srcOrd="1" destOrd="0" presId="urn:microsoft.com/office/officeart/2005/8/layout/lProcess2"/>
    <dgm:cxn modelId="{6B5064B2-D345-492C-836E-3F2629282A69}" type="presParOf" srcId="{8CF26956-6048-44A7-B092-F102619F8E13}" destId="{6DFAE602-E596-4B69-AA28-8A3B5C7EC277}" srcOrd="2" destOrd="0" presId="urn:microsoft.com/office/officeart/2005/8/layout/lProcess2"/>
    <dgm:cxn modelId="{BA1EDA6E-1453-4113-A86B-44756C397D5D}" type="presParOf" srcId="{6DFAE602-E596-4B69-AA28-8A3B5C7EC277}" destId="{5B2F11AF-51AB-4D0E-BDB3-33C4A5BEEDF0}" srcOrd="0" destOrd="0" presId="urn:microsoft.com/office/officeart/2005/8/layout/lProcess2"/>
    <dgm:cxn modelId="{E4D4F73A-4788-4398-A5E0-E218D79F7D34}" type="presParOf" srcId="{5B2F11AF-51AB-4D0E-BDB3-33C4A5BEEDF0}" destId="{C53B4F8C-60DB-41BC-81A5-669177DCCD90}" srcOrd="0" destOrd="0" presId="urn:microsoft.com/office/officeart/2005/8/layout/lProcess2"/>
    <dgm:cxn modelId="{247BFD3F-0623-4AC8-B709-37649E2FF50C}" type="presParOf" srcId="{5B2F11AF-51AB-4D0E-BDB3-33C4A5BEEDF0}" destId="{C6164664-8675-420C-BF50-02AD04613A89}" srcOrd="1" destOrd="0" presId="urn:microsoft.com/office/officeart/2005/8/layout/lProcess2"/>
    <dgm:cxn modelId="{3F1D65A7-888E-495D-80E5-B80167A6DA51}" type="presParOf" srcId="{5B2F11AF-51AB-4D0E-BDB3-33C4A5BEEDF0}" destId="{BE2D67F5-01D7-4A08-A7CA-2A98E4BDFC1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88381D-D38B-421E-A4B0-932DFC19C06D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AU"/>
        </a:p>
      </dgm:t>
    </dgm:pt>
    <dgm:pt modelId="{73DE173F-8964-4BF9-890A-EA357896FD3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Data Collection and Annotation Process</a:t>
          </a:r>
        </a:p>
      </dgm:t>
    </dgm:pt>
    <dgm:pt modelId="{C9E48BFA-595C-4FF6-9ABA-03F279645B99}" type="parTrans" cxnId="{914E9663-6956-4A1A-91CF-9633C79D6CBE}">
      <dgm:prSet/>
      <dgm:spPr/>
      <dgm:t>
        <a:bodyPr/>
        <a:lstStyle/>
        <a:p>
          <a:endParaRPr lang="en-AU"/>
        </a:p>
      </dgm:t>
    </dgm:pt>
    <dgm:pt modelId="{E8DAA9DA-77DC-4463-B224-BEA0B06459CB}" type="sibTrans" cxnId="{914E9663-6956-4A1A-91CF-9633C79D6CBE}">
      <dgm:prSet/>
      <dgm:spPr/>
      <dgm:t>
        <a:bodyPr/>
        <a:lstStyle/>
        <a:p>
          <a:endParaRPr lang="en-AU"/>
        </a:p>
      </dgm:t>
    </dgm:pt>
    <dgm:pt modelId="{A8D36EFB-7FA2-4C87-9609-F5B2336E2D1C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Model Fine-Tuning and Optimization</a:t>
          </a:r>
        </a:p>
      </dgm:t>
    </dgm:pt>
    <dgm:pt modelId="{F78B0E13-E53F-44D4-9DCF-FA4DC186F666}" type="parTrans" cxnId="{771B9963-EA43-487F-9996-C437588E6C54}">
      <dgm:prSet/>
      <dgm:spPr/>
      <dgm:t>
        <a:bodyPr/>
        <a:lstStyle/>
        <a:p>
          <a:endParaRPr lang="en-AU"/>
        </a:p>
      </dgm:t>
    </dgm:pt>
    <dgm:pt modelId="{22EBEBD4-DBFF-4C85-AE18-7BC9F061C6F9}" type="sibTrans" cxnId="{771B9963-EA43-487F-9996-C437588E6C54}">
      <dgm:prSet/>
      <dgm:spPr/>
      <dgm:t>
        <a:bodyPr/>
        <a:lstStyle/>
        <a:p>
          <a:endParaRPr lang="en-AU"/>
        </a:p>
      </dgm:t>
    </dgm:pt>
    <dgm:pt modelId="{F24BC760-E4C5-4270-A78E-8C2C24E704C6}">
      <dgm:prSet phldrT="[Text]" custT="1"/>
      <dgm:spPr>
        <a:solidFill>
          <a:srgbClr val="C886C3"/>
        </a:solidFill>
      </dgm:spPr>
      <dgm:t>
        <a:bodyPr/>
        <a:lstStyle/>
        <a:p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Real-Time Monitoring and Continuous Improvement</a:t>
          </a:r>
        </a:p>
      </dgm:t>
    </dgm:pt>
    <dgm:pt modelId="{79BBE83C-02B1-439F-B444-74FB5C30D969}" type="parTrans" cxnId="{AD596D01-AC4B-4595-9A82-ADD067F913B6}">
      <dgm:prSet/>
      <dgm:spPr/>
      <dgm:t>
        <a:bodyPr/>
        <a:lstStyle/>
        <a:p>
          <a:endParaRPr lang="en-AU"/>
        </a:p>
      </dgm:t>
    </dgm:pt>
    <dgm:pt modelId="{FC0291E0-D262-4319-B765-3A77B3DFCAE0}" type="sibTrans" cxnId="{AD596D01-AC4B-4595-9A82-ADD067F913B6}">
      <dgm:prSet/>
      <dgm:spPr/>
      <dgm:t>
        <a:bodyPr/>
        <a:lstStyle/>
        <a:p>
          <a:endParaRPr lang="en-AU"/>
        </a:p>
      </dgm:t>
    </dgm:pt>
    <dgm:pt modelId="{C68FF6D7-1160-426A-9AF4-2785A424047C}">
      <dgm:prSet phldrT="[Text]" custT="1"/>
      <dgm:spPr>
        <a:solidFill>
          <a:srgbClr val="FF9900"/>
        </a:solidFill>
        <a:ln>
          <a:solidFill>
            <a:schemeClr val="tx1"/>
          </a:solidFill>
        </a:ln>
      </dgm:spPr>
      <dgm:t>
        <a:bodyPr/>
        <a:lstStyle/>
        <a:p>
          <a:pPr algn="l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LLaMA for on-premise deployment</a:t>
          </a:r>
        </a:p>
      </dgm:t>
    </dgm:pt>
    <dgm:pt modelId="{DD730593-1C14-48E1-B4AC-0F8D18546788}" type="parTrans" cxnId="{8721EA03-17F9-4DAB-B36F-46722D86219F}">
      <dgm:prSet/>
      <dgm:spPr/>
      <dgm:t>
        <a:bodyPr/>
        <a:lstStyle/>
        <a:p>
          <a:endParaRPr lang="en-AU"/>
        </a:p>
      </dgm:t>
    </dgm:pt>
    <dgm:pt modelId="{28FF5887-BC3C-4E02-ADD3-A6023AE1B780}" type="sibTrans" cxnId="{8721EA03-17F9-4DAB-B36F-46722D86219F}">
      <dgm:prSet/>
      <dgm:spPr/>
      <dgm:t>
        <a:bodyPr/>
        <a:lstStyle/>
        <a:p>
          <a:endParaRPr lang="en-AU"/>
        </a:p>
      </dgm:t>
    </dgm:pt>
    <dgm:pt modelId="{D8366609-A078-432A-936F-3F3FB487F162}">
      <dgm:prSet phldrT="[Text]" custT="1"/>
      <dgm:spPr>
        <a:solidFill>
          <a:schemeClr val="accent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AU" sz="9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-Scrapy and </a:t>
          </a:r>
          <a:r>
            <a:rPr lang="en-AU" sz="900" b="1" i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BeautifulSoup</a:t>
          </a:r>
          <a:r>
            <a:rPr lang="en-AU" sz="9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data extraction
-NLTK and </a:t>
          </a:r>
          <a:r>
            <a:rPr lang="en-AU" sz="900" b="1" i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SpaCy</a:t>
          </a:r>
          <a:r>
            <a:rPr lang="en-AU" sz="9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data cleaning
-Amazon Mechanical Turk for annotation</a:t>
          </a:r>
          <a:endParaRPr lang="en-AU" sz="9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BA796A-2725-4F2A-A0E6-27FF51A9C943}" type="parTrans" cxnId="{D3AFEA10-8551-4960-B925-9A10A785A6C6}">
      <dgm:prSet/>
      <dgm:spPr/>
      <dgm:t>
        <a:bodyPr/>
        <a:lstStyle/>
        <a:p>
          <a:endParaRPr lang="en-AU"/>
        </a:p>
      </dgm:t>
    </dgm:pt>
    <dgm:pt modelId="{8EC49C3E-0EA7-4EC2-88A0-875F59EA2BA0}" type="sibTrans" cxnId="{D3AFEA10-8551-4960-B925-9A10A785A6C6}">
      <dgm:prSet/>
      <dgm:spPr/>
      <dgm:t>
        <a:bodyPr/>
        <a:lstStyle/>
        <a:p>
          <a:endParaRPr lang="en-AU"/>
        </a:p>
      </dgm:t>
    </dgm:pt>
    <dgm:pt modelId="{B30C9537-6A89-42F1-B45F-94FB6E178A84}">
      <dgm:prSet phldrT="[Text]"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AU" sz="900" b="1" i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-T5 and BART for multi-task learning
-Sparse Attention for efficiency
-Knowledge Distillation for lightweight model deployment</a:t>
          </a:r>
          <a:endParaRPr lang="en-AU" sz="900" b="1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A1E1CC-B147-4F47-A68E-2B6C820EDF79}" type="parTrans" cxnId="{DD58461A-4989-4974-98A4-0AD56B4E5B63}">
      <dgm:prSet/>
      <dgm:spPr/>
      <dgm:t>
        <a:bodyPr/>
        <a:lstStyle/>
        <a:p>
          <a:endParaRPr lang="en-AU"/>
        </a:p>
      </dgm:t>
    </dgm:pt>
    <dgm:pt modelId="{49BFF9B9-E585-4EAF-9D9B-F4AA965A595C}" type="sibTrans" cxnId="{DD58461A-4989-4974-98A4-0AD56B4E5B63}">
      <dgm:prSet/>
      <dgm:spPr/>
      <dgm:t>
        <a:bodyPr/>
        <a:lstStyle/>
        <a:p>
          <a:endParaRPr lang="en-AU"/>
        </a:p>
      </dgm:t>
    </dgm:pt>
    <dgm:pt modelId="{C078006A-0390-408B-B8E8-0AB3D8D9C857}">
      <dgm:prSet phldrT="[Text]" custT="1"/>
      <dgm:spPr>
        <a:solidFill>
          <a:srgbClr val="D73997"/>
        </a:solidFill>
      </dgm:spPr>
      <dgm:t>
        <a:bodyPr/>
        <a:lstStyle/>
        <a:p>
          <a:pPr algn="l" rtl="0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-Prometheus and Grafana for monitoring
-CI/CD Pipelines for automatic updates
-Rollback mechanism for stability</a:t>
          </a:r>
        </a:p>
      </dgm:t>
    </dgm:pt>
    <dgm:pt modelId="{5A2BB079-D4D5-4273-9F06-58FFBF23E14C}" type="parTrans" cxnId="{2282461A-BB98-4229-BE2B-B0ED72D83F8B}">
      <dgm:prSet/>
      <dgm:spPr/>
      <dgm:t>
        <a:bodyPr/>
        <a:lstStyle/>
        <a:p>
          <a:endParaRPr lang="en-AU"/>
        </a:p>
      </dgm:t>
    </dgm:pt>
    <dgm:pt modelId="{CEB1E4CB-A89B-4288-903D-B4CA5ABC42A4}" type="sibTrans" cxnId="{2282461A-BB98-4229-BE2B-B0ED72D83F8B}">
      <dgm:prSet/>
      <dgm:spPr/>
      <dgm:t>
        <a:bodyPr/>
        <a:lstStyle/>
        <a:p>
          <a:endParaRPr lang="en-AU"/>
        </a:p>
      </dgm:t>
    </dgm:pt>
    <dgm:pt modelId="{21E71009-9225-4910-B8CF-E5BEF787C8BD}">
      <dgm:prSet phldr="0" custT="1"/>
      <dgm:spPr/>
      <dgm:t>
        <a:bodyPr/>
        <a:lstStyle/>
        <a:p>
          <a:pPr algn="l" rtl="0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Azure OpenAI Service for cloud-based tasks</a:t>
          </a:r>
        </a:p>
      </dgm:t>
    </dgm:pt>
    <dgm:pt modelId="{CC13DED4-748C-4579-9606-EBD0F36F952F}" type="parTrans" cxnId="{D5EE4051-F892-4CE9-8F4E-A65A6DE623E7}">
      <dgm:prSet/>
      <dgm:spPr/>
      <dgm:t>
        <a:bodyPr/>
        <a:lstStyle/>
        <a:p>
          <a:endParaRPr lang="en-AU"/>
        </a:p>
      </dgm:t>
    </dgm:pt>
    <dgm:pt modelId="{9E2B2895-CA79-444D-82D6-723563A61861}" type="sibTrans" cxnId="{D5EE4051-F892-4CE9-8F4E-A65A6DE623E7}">
      <dgm:prSet/>
      <dgm:spPr/>
      <dgm:t>
        <a:bodyPr/>
        <a:lstStyle/>
        <a:p>
          <a:endParaRPr lang="en-AU"/>
        </a:p>
      </dgm:t>
    </dgm:pt>
    <dgm:pt modelId="{D24904E3-8091-496D-8705-2C8109762298}">
      <dgm:prSet phldr="0" custT="1"/>
      <dgm:spPr/>
      <dgm:t>
        <a:bodyPr/>
        <a:lstStyle/>
        <a:p>
          <a:pPr algn="l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Retrieval-Augmented Generation (RAG) for Accuracy</a:t>
          </a:r>
        </a:p>
      </dgm:t>
    </dgm:pt>
    <dgm:pt modelId="{D2FFE7C8-0C5D-4F47-BA13-EE5372696EE0}" type="parTrans" cxnId="{EC1260B1-622B-4E82-829B-CCEA658DB619}">
      <dgm:prSet/>
      <dgm:spPr/>
      <dgm:t>
        <a:bodyPr/>
        <a:lstStyle/>
        <a:p>
          <a:endParaRPr lang="en-AU"/>
        </a:p>
      </dgm:t>
    </dgm:pt>
    <dgm:pt modelId="{9E327A4D-23BE-4B52-84D1-B1FA9903C828}" type="sibTrans" cxnId="{EC1260B1-622B-4E82-829B-CCEA658DB619}">
      <dgm:prSet/>
      <dgm:spPr/>
      <dgm:t>
        <a:bodyPr/>
        <a:lstStyle/>
        <a:p>
          <a:endParaRPr lang="en-AU"/>
        </a:p>
      </dgm:t>
    </dgm:pt>
    <dgm:pt modelId="{EBB59CC7-1EB8-48CF-AF6C-34643A343681}">
      <dgm:prSet phldr="0" custT="1"/>
      <dgm:spPr/>
      <dgm:t>
        <a:bodyPr/>
        <a:lstStyle/>
        <a:p>
          <a:pPr algn="l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-Dynamic Spell-Checking (</a:t>
          </a:r>
          <a:r>
            <a:rPr lang="en-AU" sz="900" b="1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Hunspell</a:t>
          </a:r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
-Localized datasets from Australian archives and media</a:t>
          </a:r>
        </a:p>
      </dgm:t>
    </dgm:pt>
    <dgm:pt modelId="{DA9F53C4-B6EF-4C5B-AF18-5F6FC6926176}" type="parTrans" cxnId="{3A286500-1271-4A6A-B0FA-DD297316E2F6}">
      <dgm:prSet/>
      <dgm:spPr/>
      <dgm:t>
        <a:bodyPr/>
        <a:lstStyle/>
        <a:p>
          <a:endParaRPr lang="en-AU"/>
        </a:p>
      </dgm:t>
    </dgm:pt>
    <dgm:pt modelId="{C5D07083-6048-4F0B-AF35-9B23019E93C4}" type="sibTrans" cxnId="{3A286500-1271-4A6A-B0FA-DD297316E2F6}">
      <dgm:prSet/>
      <dgm:spPr/>
      <dgm:t>
        <a:bodyPr/>
        <a:lstStyle/>
        <a:p>
          <a:endParaRPr lang="en-AU"/>
        </a:p>
      </dgm:t>
    </dgm:pt>
    <dgm:pt modelId="{00B65E62-AE48-4986-A696-F4FF868597BF}">
      <dgm:prSet phldr="0" custT="1"/>
      <dgm:spPr/>
      <dgm:t>
        <a:bodyPr/>
        <a:lstStyle/>
        <a:p>
          <a:pPr algn="l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-BERT Embeddings for data retrieval
-Generate-Retrieve-Verify Loop for content validation</a:t>
          </a:r>
        </a:p>
      </dgm:t>
    </dgm:pt>
    <dgm:pt modelId="{FCEE918D-4C6F-4DF4-AC75-E016768A0EF8}" type="parTrans" cxnId="{1B43E2E5-A830-4797-9BEA-DB7F213A7202}">
      <dgm:prSet/>
      <dgm:spPr/>
      <dgm:t>
        <a:bodyPr/>
        <a:lstStyle/>
        <a:p>
          <a:endParaRPr lang="en-AU"/>
        </a:p>
      </dgm:t>
    </dgm:pt>
    <dgm:pt modelId="{0EDC9F23-FC02-4BA6-83EA-742806165F9E}" type="sibTrans" cxnId="{1B43E2E5-A830-4797-9BEA-DB7F213A7202}">
      <dgm:prSet/>
      <dgm:spPr/>
      <dgm:t>
        <a:bodyPr/>
        <a:lstStyle/>
        <a:p>
          <a:endParaRPr lang="en-AU"/>
        </a:p>
      </dgm:t>
    </dgm:pt>
    <dgm:pt modelId="{1B294133-D66D-4C9F-8DE7-DD07FDD5CFA2}">
      <dgm:prSet phldr="0" custT="1"/>
      <dgm:spPr/>
      <dgm:t>
        <a:bodyPr/>
        <a:lstStyle/>
        <a:p>
          <a:pPr algn="l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Ensuring Compliance with Australian English</a:t>
          </a:r>
        </a:p>
      </dgm:t>
    </dgm:pt>
    <dgm:pt modelId="{EE2A87E0-6B63-4706-AE3D-EBD89E8BA24B}" type="sibTrans" cxnId="{F663016E-4051-48D0-817B-DE06762EC671}">
      <dgm:prSet/>
      <dgm:spPr/>
      <dgm:t>
        <a:bodyPr/>
        <a:lstStyle/>
        <a:p>
          <a:endParaRPr lang="en-AU"/>
        </a:p>
      </dgm:t>
    </dgm:pt>
    <dgm:pt modelId="{C0128358-AF8A-4C1F-9318-403C85260D1B}" type="parTrans" cxnId="{F663016E-4051-48D0-817B-DE06762EC671}">
      <dgm:prSet/>
      <dgm:spPr/>
      <dgm:t>
        <a:bodyPr/>
        <a:lstStyle/>
        <a:p>
          <a:endParaRPr lang="en-AU"/>
        </a:p>
      </dgm:t>
    </dgm:pt>
    <dgm:pt modelId="{D7E440AE-4022-4426-854C-FC344FAA0374}">
      <dgm:prSet phldrT="[Text]" custT="1"/>
      <dgm:spPr>
        <a:solidFill>
          <a:srgbClr val="FFC000"/>
        </a:solidFill>
      </dgm:spPr>
      <dgm:t>
        <a:bodyPr/>
        <a:lstStyle/>
        <a:p>
          <a:pPr algn="l" rtl="0"/>
          <a:r>
            <a:rPr lang="en-AU" sz="9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Platform Architecture and Technology Selection</a:t>
          </a:r>
        </a:p>
      </dgm:t>
    </dgm:pt>
    <dgm:pt modelId="{8E467372-CF3F-4746-962B-4F166652E821}" type="sibTrans" cxnId="{1B6EB4FD-3186-491F-916D-C0EFE3CE25A2}">
      <dgm:prSet/>
      <dgm:spPr/>
      <dgm:t>
        <a:bodyPr/>
        <a:lstStyle/>
        <a:p>
          <a:endParaRPr lang="en-AU"/>
        </a:p>
      </dgm:t>
    </dgm:pt>
    <dgm:pt modelId="{D69EB2F1-6C5B-44AC-9111-CB0ECADC2F98}" type="parTrans" cxnId="{1B6EB4FD-3186-491F-916D-C0EFE3CE25A2}">
      <dgm:prSet/>
      <dgm:spPr/>
      <dgm:t>
        <a:bodyPr/>
        <a:lstStyle/>
        <a:p>
          <a:endParaRPr lang="en-AU"/>
        </a:p>
      </dgm:t>
    </dgm:pt>
    <dgm:pt modelId="{534CEA5B-E9B1-4EFA-B190-4C6983104435}" type="pres">
      <dgm:prSet presAssocID="{4588381D-D38B-421E-A4B0-932DFC19C06D}" presName="theList" presStyleCnt="0">
        <dgm:presLayoutVars>
          <dgm:dir/>
          <dgm:animLvl val="lvl"/>
          <dgm:resizeHandles val="exact"/>
        </dgm:presLayoutVars>
      </dgm:prSet>
      <dgm:spPr/>
    </dgm:pt>
    <dgm:pt modelId="{5DDC4EFD-1F99-4E10-B8BC-736428223782}" type="pres">
      <dgm:prSet presAssocID="{D7E440AE-4022-4426-854C-FC344FAA0374}" presName="compNode" presStyleCnt="0"/>
      <dgm:spPr/>
    </dgm:pt>
    <dgm:pt modelId="{2D88F250-FC21-470B-B303-2B31EE6C1B5F}" type="pres">
      <dgm:prSet presAssocID="{D7E440AE-4022-4426-854C-FC344FAA0374}" presName="aNode" presStyleLbl="bgShp" presStyleIdx="0" presStyleCnt="6"/>
      <dgm:spPr/>
    </dgm:pt>
    <dgm:pt modelId="{C0450234-DE6C-433D-8259-5E9F4FAF9CF7}" type="pres">
      <dgm:prSet presAssocID="{D7E440AE-4022-4426-854C-FC344FAA0374}" presName="textNode" presStyleLbl="bgShp" presStyleIdx="0" presStyleCnt="6"/>
      <dgm:spPr/>
    </dgm:pt>
    <dgm:pt modelId="{D230516C-559C-4051-A489-D4179E716893}" type="pres">
      <dgm:prSet presAssocID="{D7E440AE-4022-4426-854C-FC344FAA0374}" presName="compChildNode" presStyleCnt="0"/>
      <dgm:spPr/>
    </dgm:pt>
    <dgm:pt modelId="{8EB88F5B-9DCE-4A83-A8C5-61C2C832464E}" type="pres">
      <dgm:prSet presAssocID="{D7E440AE-4022-4426-854C-FC344FAA0374}" presName="theInnerList" presStyleCnt="0"/>
      <dgm:spPr/>
    </dgm:pt>
    <dgm:pt modelId="{BE103A70-A44C-4188-83A4-F3DF4390C752}" type="pres">
      <dgm:prSet presAssocID="{21E71009-9225-4910-B8CF-E5BEF787C8BD}" presName="childNode" presStyleLbl="node1" presStyleIdx="0" presStyleCnt="7">
        <dgm:presLayoutVars>
          <dgm:bulletEnabled val="1"/>
        </dgm:presLayoutVars>
      </dgm:prSet>
      <dgm:spPr/>
    </dgm:pt>
    <dgm:pt modelId="{4C88312B-B41B-4FA0-8645-CBCF669EA277}" type="pres">
      <dgm:prSet presAssocID="{21E71009-9225-4910-B8CF-E5BEF787C8BD}" presName="aSpace2" presStyleCnt="0"/>
      <dgm:spPr/>
    </dgm:pt>
    <dgm:pt modelId="{119B93AD-9C3F-4E0C-8AD2-BD86739D535C}" type="pres">
      <dgm:prSet presAssocID="{C68FF6D7-1160-426A-9AF4-2785A424047C}" presName="childNode" presStyleLbl="node1" presStyleIdx="1" presStyleCnt="7">
        <dgm:presLayoutVars>
          <dgm:bulletEnabled val="1"/>
        </dgm:presLayoutVars>
      </dgm:prSet>
      <dgm:spPr/>
    </dgm:pt>
    <dgm:pt modelId="{CF3442E4-B787-4A78-8297-C551B69D6AF6}" type="pres">
      <dgm:prSet presAssocID="{D7E440AE-4022-4426-854C-FC344FAA0374}" presName="aSpace" presStyleCnt="0"/>
      <dgm:spPr/>
    </dgm:pt>
    <dgm:pt modelId="{301C3DE7-8347-47FE-8FA5-61AEA6D40DCA}" type="pres">
      <dgm:prSet presAssocID="{73DE173F-8964-4BF9-890A-EA357896FD37}" presName="compNode" presStyleCnt="0"/>
      <dgm:spPr/>
    </dgm:pt>
    <dgm:pt modelId="{838B8976-AA78-480B-BBFC-53D1EA745BC8}" type="pres">
      <dgm:prSet presAssocID="{73DE173F-8964-4BF9-890A-EA357896FD37}" presName="aNode" presStyleLbl="bgShp" presStyleIdx="1" presStyleCnt="6"/>
      <dgm:spPr/>
    </dgm:pt>
    <dgm:pt modelId="{D89B9DB2-F1EC-408B-8F88-52F0CC025587}" type="pres">
      <dgm:prSet presAssocID="{73DE173F-8964-4BF9-890A-EA357896FD37}" presName="textNode" presStyleLbl="bgShp" presStyleIdx="1" presStyleCnt="6"/>
      <dgm:spPr/>
    </dgm:pt>
    <dgm:pt modelId="{401CCF36-2836-4AD2-95F6-F41FCEA0E9FE}" type="pres">
      <dgm:prSet presAssocID="{73DE173F-8964-4BF9-890A-EA357896FD37}" presName="compChildNode" presStyleCnt="0"/>
      <dgm:spPr/>
    </dgm:pt>
    <dgm:pt modelId="{7D569E1C-5E24-4479-B4BB-05468713A0E0}" type="pres">
      <dgm:prSet presAssocID="{73DE173F-8964-4BF9-890A-EA357896FD37}" presName="theInnerList" presStyleCnt="0"/>
      <dgm:spPr/>
    </dgm:pt>
    <dgm:pt modelId="{F0B5E79A-6FC3-4091-9401-AC26A2819B43}" type="pres">
      <dgm:prSet presAssocID="{D8366609-A078-432A-936F-3F3FB487F162}" presName="childNode" presStyleLbl="node1" presStyleIdx="2" presStyleCnt="7">
        <dgm:presLayoutVars>
          <dgm:bulletEnabled val="1"/>
        </dgm:presLayoutVars>
      </dgm:prSet>
      <dgm:spPr/>
    </dgm:pt>
    <dgm:pt modelId="{49471CB2-BAD4-4157-97DA-11093348ADAC}" type="pres">
      <dgm:prSet presAssocID="{73DE173F-8964-4BF9-890A-EA357896FD37}" presName="aSpace" presStyleCnt="0"/>
      <dgm:spPr/>
    </dgm:pt>
    <dgm:pt modelId="{3C14AF1E-AF64-4C1C-AF83-0413AA82CFF7}" type="pres">
      <dgm:prSet presAssocID="{A8D36EFB-7FA2-4C87-9609-F5B2336E2D1C}" presName="compNode" presStyleCnt="0"/>
      <dgm:spPr/>
    </dgm:pt>
    <dgm:pt modelId="{043F6B5A-3516-403A-BD77-596D4730A1C6}" type="pres">
      <dgm:prSet presAssocID="{A8D36EFB-7FA2-4C87-9609-F5B2336E2D1C}" presName="aNode" presStyleLbl="bgShp" presStyleIdx="2" presStyleCnt="6"/>
      <dgm:spPr/>
    </dgm:pt>
    <dgm:pt modelId="{17B50CA8-A913-40D6-B4DE-CE5204D07512}" type="pres">
      <dgm:prSet presAssocID="{A8D36EFB-7FA2-4C87-9609-F5B2336E2D1C}" presName="textNode" presStyleLbl="bgShp" presStyleIdx="2" presStyleCnt="6"/>
      <dgm:spPr/>
    </dgm:pt>
    <dgm:pt modelId="{BAE68E96-2831-4657-B048-641489BD5C23}" type="pres">
      <dgm:prSet presAssocID="{A8D36EFB-7FA2-4C87-9609-F5B2336E2D1C}" presName="compChildNode" presStyleCnt="0"/>
      <dgm:spPr/>
    </dgm:pt>
    <dgm:pt modelId="{82848C7B-970E-4117-851A-7FCD47A18CD2}" type="pres">
      <dgm:prSet presAssocID="{A8D36EFB-7FA2-4C87-9609-F5B2336E2D1C}" presName="theInnerList" presStyleCnt="0"/>
      <dgm:spPr/>
    </dgm:pt>
    <dgm:pt modelId="{9E62FB1F-7A4A-4FA7-8CF4-AF47BA5F8AC2}" type="pres">
      <dgm:prSet presAssocID="{B30C9537-6A89-42F1-B45F-94FB6E178A84}" presName="childNode" presStyleLbl="node1" presStyleIdx="3" presStyleCnt="7">
        <dgm:presLayoutVars>
          <dgm:bulletEnabled val="1"/>
        </dgm:presLayoutVars>
      </dgm:prSet>
      <dgm:spPr/>
    </dgm:pt>
    <dgm:pt modelId="{9C02B9EA-5263-4C07-8642-6DDEEC6A7732}" type="pres">
      <dgm:prSet presAssocID="{A8D36EFB-7FA2-4C87-9609-F5B2336E2D1C}" presName="aSpace" presStyleCnt="0"/>
      <dgm:spPr/>
    </dgm:pt>
    <dgm:pt modelId="{B5DCFF98-C906-4781-8A75-D0DBE394EACD}" type="pres">
      <dgm:prSet presAssocID="{F24BC760-E4C5-4270-A78E-8C2C24E704C6}" presName="compNode" presStyleCnt="0"/>
      <dgm:spPr/>
    </dgm:pt>
    <dgm:pt modelId="{3734C9E5-C4B9-40A8-B620-E6BE71EF6E5D}" type="pres">
      <dgm:prSet presAssocID="{F24BC760-E4C5-4270-A78E-8C2C24E704C6}" presName="aNode" presStyleLbl="bgShp" presStyleIdx="3" presStyleCnt="6"/>
      <dgm:spPr/>
    </dgm:pt>
    <dgm:pt modelId="{53563ED4-7455-4993-A7B1-36575E9B9279}" type="pres">
      <dgm:prSet presAssocID="{F24BC760-E4C5-4270-A78E-8C2C24E704C6}" presName="textNode" presStyleLbl="bgShp" presStyleIdx="3" presStyleCnt="6"/>
      <dgm:spPr/>
    </dgm:pt>
    <dgm:pt modelId="{9C1C7F3F-0DDA-4EBE-8512-7B5B3F745755}" type="pres">
      <dgm:prSet presAssocID="{F24BC760-E4C5-4270-A78E-8C2C24E704C6}" presName="compChildNode" presStyleCnt="0"/>
      <dgm:spPr/>
    </dgm:pt>
    <dgm:pt modelId="{C9EE9AE9-D31B-4143-95F3-721BF7E5D3D3}" type="pres">
      <dgm:prSet presAssocID="{F24BC760-E4C5-4270-A78E-8C2C24E704C6}" presName="theInnerList" presStyleCnt="0"/>
      <dgm:spPr/>
    </dgm:pt>
    <dgm:pt modelId="{8D715CC0-AD95-4FB8-BC76-1E21338076DF}" type="pres">
      <dgm:prSet presAssocID="{C078006A-0390-408B-B8E8-0AB3D8D9C857}" presName="childNode" presStyleLbl="node1" presStyleIdx="4" presStyleCnt="7">
        <dgm:presLayoutVars>
          <dgm:bulletEnabled val="1"/>
        </dgm:presLayoutVars>
      </dgm:prSet>
      <dgm:spPr/>
    </dgm:pt>
    <dgm:pt modelId="{F21ED06B-8509-4A88-B13D-0295BB2CADAF}" type="pres">
      <dgm:prSet presAssocID="{F24BC760-E4C5-4270-A78E-8C2C24E704C6}" presName="aSpace" presStyleCnt="0"/>
      <dgm:spPr/>
    </dgm:pt>
    <dgm:pt modelId="{005E96CF-E164-46B9-A47A-5E93ED69B81F}" type="pres">
      <dgm:prSet presAssocID="{1B294133-D66D-4C9F-8DE7-DD07FDD5CFA2}" presName="compNode" presStyleCnt="0"/>
      <dgm:spPr/>
    </dgm:pt>
    <dgm:pt modelId="{3F9F20F2-1100-47F2-BA52-BDCA1BAB7B0F}" type="pres">
      <dgm:prSet presAssocID="{1B294133-D66D-4C9F-8DE7-DD07FDD5CFA2}" presName="aNode" presStyleLbl="bgShp" presStyleIdx="4" presStyleCnt="6"/>
      <dgm:spPr/>
    </dgm:pt>
    <dgm:pt modelId="{EB881E96-4A4B-44B5-96CA-0D75C0637FC6}" type="pres">
      <dgm:prSet presAssocID="{1B294133-D66D-4C9F-8DE7-DD07FDD5CFA2}" presName="textNode" presStyleLbl="bgShp" presStyleIdx="4" presStyleCnt="6"/>
      <dgm:spPr/>
    </dgm:pt>
    <dgm:pt modelId="{632DD6ED-5076-4FF5-A4D5-625479E7D98F}" type="pres">
      <dgm:prSet presAssocID="{1B294133-D66D-4C9F-8DE7-DD07FDD5CFA2}" presName="compChildNode" presStyleCnt="0"/>
      <dgm:spPr/>
    </dgm:pt>
    <dgm:pt modelId="{70F20B6C-DBC6-4C57-8E93-04EA6AC03AB7}" type="pres">
      <dgm:prSet presAssocID="{1B294133-D66D-4C9F-8DE7-DD07FDD5CFA2}" presName="theInnerList" presStyleCnt="0"/>
      <dgm:spPr/>
    </dgm:pt>
    <dgm:pt modelId="{B2BC3791-52BC-448B-B70B-73849413573E}" type="pres">
      <dgm:prSet presAssocID="{EBB59CC7-1EB8-48CF-AF6C-34643A343681}" presName="childNode" presStyleLbl="node1" presStyleIdx="5" presStyleCnt="7">
        <dgm:presLayoutVars>
          <dgm:bulletEnabled val="1"/>
        </dgm:presLayoutVars>
      </dgm:prSet>
      <dgm:spPr/>
    </dgm:pt>
    <dgm:pt modelId="{69F12DB5-94D3-4D1A-ADB0-9E9D049D979B}" type="pres">
      <dgm:prSet presAssocID="{1B294133-D66D-4C9F-8DE7-DD07FDD5CFA2}" presName="aSpace" presStyleCnt="0"/>
      <dgm:spPr/>
    </dgm:pt>
    <dgm:pt modelId="{8CF26956-6048-44A7-B092-F102619F8E13}" type="pres">
      <dgm:prSet presAssocID="{D24904E3-8091-496D-8705-2C8109762298}" presName="compNode" presStyleCnt="0"/>
      <dgm:spPr/>
    </dgm:pt>
    <dgm:pt modelId="{7D8340A4-3B58-457C-9440-976B11B70AF1}" type="pres">
      <dgm:prSet presAssocID="{D24904E3-8091-496D-8705-2C8109762298}" presName="aNode" presStyleLbl="bgShp" presStyleIdx="5" presStyleCnt="6"/>
      <dgm:spPr/>
    </dgm:pt>
    <dgm:pt modelId="{B91E9276-6AEB-4BE4-8A30-ED6E2A20677D}" type="pres">
      <dgm:prSet presAssocID="{D24904E3-8091-496D-8705-2C8109762298}" presName="textNode" presStyleLbl="bgShp" presStyleIdx="5" presStyleCnt="6"/>
      <dgm:spPr/>
    </dgm:pt>
    <dgm:pt modelId="{6DFAE602-E596-4B69-AA28-8A3B5C7EC277}" type="pres">
      <dgm:prSet presAssocID="{D24904E3-8091-496D-8705-2C8109762298}" presName="compChildNode" presStyleCnt="0"/>
      <dgm:spPr/>
    </dgm:pt>
    <dgm:pt modelId="{5B2F11AF-51AB-4D0E-BDB3-33C4A5BEEDF0}" type="pres">
      <dgm:prSet presAssocID="{D24904E3-8091-496D-8705-2C8109762298}" presName="theInnerList" presStyleCnt="0"/>
      <dgm:spPr/>
    </dgm:pt>
    <dgm:pt modelId="{C53B4F8C-60DB-41BC-81A5-669177DCCD90}" type="pres">
      <dgm:prSet presAssocID="{00B65E62-AE48-4986-A696-F4FF868597BF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3A286500-1271-4A6A-B0FA-DD297316E2F6}" srcId="{1B294133-D66D-4C9F-8DE7-DD07FDD5CFA2}" destId="{EBB59CC7-1EB8-48CF-AF6C-34643A343681}" srcOrd="0" destOrd="0" parTransId="{DA9F53C4-B6EF-4C5B-AF18-5F6FC6926176}" sibTransId="{C5D07083-6048-4F0B-AF35-9B23019E93C4}"/>
    <dgm:cxn modelId="{AD596D01-AC4B-4595-9A82-ADD067F913B6}" srcId="{4588381D-D38B-421E-A4B0-932DFC19C06D}" destId="{F24BC760-E4C5-4270-A78E-8C2C24E704C6}" srcOrd="3" destOrd="0" parTransId="{79BBE83C-02B1-439F-B444-74FB5C30D969}" sibTransId="{FC0291E0-D262-4319-B765-3A77B3DFCAE0}"/>
    <dgm:cxn modelId="{8721EA03-17F9-4DAB-B36F-46722D86219F}" srcId="{D7E440AE-4022-4426-854C-FC344FAA0374}" destId="{C68FF6D7-1160-426A-9AF4-2785A424047C}" srcOrd="1" destOrd="0" parTransId="{DD730593-1C14-48E1-B4AC-0F8D18546788}" sibTransId="{28FF5887-BC3C-4E02-ADD3-A6023AE1B780}"/>
    <dgm:cxn modelId="{229B1F07-A77F-46F4-901E-EF1435EF0EAC}" type="presOf" srcId="{D24904E3-8091-496D-8705-2C8109762298}" destId="{7D8340A4-3B58-457C-9440-976B11B70AF1}" srcOrd="0" destOrd="0" presId="urn:microsoft.com/office/officeart/2005/8/layout/lProcess2"/>
    <dgm:cxn modelId="{E42B5F07-B0DA-47DB-9B11-EF8CACBB1F93}" type="presOf" srcId="{21E71009-9225-4910-B8CF-E5BEF787C8BD}" destId="{BE103A70-A44C-4188-83A4-F3DF4390C752}" srcOrd="0" destOrd="0" presId="urn:microsoft.com/office/officeart/2005/8/layout/lProcess2"/>
    <dgm:cxn modelId="{D3AFEA10-8551-4960-B925-9A10A785A6C6}" srcId="{73DE173F-8964-4BF9-890A-EA357896FD37}" destId="{D8366609-A078-432A-936F-3F3FB487F162}" srcOrd="0" destOrd="0" parTransId="{46BA796A-2725-4F2A-A0E6-27FF51A9C943}" sibTransId="{8EC49C3E-0EA7-4EC2-88A0-875F59EA2BA0}"/>
    <dgm:cxn modelId="{6C790412-AF82-4320-BEB0-FCB05BDB0C81}" type="presOf" srcId="{00B65E62-AE48-4986-A696-F4FF868597BF}" destId="{C53B4F8C-60DB-41BC-81A5-669177DCCD90}" srcOrd="0" destOrd="0" presId="urn:microsoft.com/office/officeart/2005/8/layout/lProcess2"/>
    <dgm:cxn modelId="{DD58461A-4989-4974-98A4-0AD56B4E5B63}" srcId="{A8D36EFB-7FA2-4C87-9609-F5B2336E2D1C}" destId="{B30C9537-6A89-42F1-B45F-94FB6E178A84}" srcOrd="0" destOrd="0" parTransId="{B0A1E1CC-B147-4F47-A68E-2B6C820EDF79}" sibTransId="{49BFF9B9-E585-4EAF-9D9B-F4AA965A595C}"/>
    <dgm:cxn modelId="{2282461A-BB98-4229-BE2B-B0ED72D83F8B}" srcId="{F24BC760-E4C5-4270-A78E-8C2C24E704C6}" destId="{C078006A-0390-408B-B8E8-0AB3D8D9C857}" srcOrd="0" destOrd="0" parTransId="{5A2BB079-D4D5-4273-9F06-58FFBF23E14C}" sibTransId="{CEB1E4CB-A89B-4288-903D-B4CA5ABC42A4}"/>
    <dgm:cxn modelId="{1B89E05F-F5AC-43E8-B0E1-493FFD67369E}" type="presOf" srcId="{A8D36EFB-7FA2-4C87-9609-F5B2336E2D1C}" destId="{17B50CA8-A913-40D6-B4DE-CE5204D07512}" srcOrd="1" destOrd="0" presId="urn:microsoft.com/office/officeart/2005/8/layout/lProcess2"/>
    <dgm:cxn modelId="{73FE3260-D4B7-4435-AA57-2CF5769678AF}" type="presOf" srcId="{73DE173F-8964-4BF9-890A-EA357896FD37}" destId="{D89B9DB2-F1EC-408B-8F88-52F0CC025587}" srcOrd="1" destOrd="0" presId="urn:microsoft.com/office/officeart/2005/8/layout/lProcess2"/>
    <dgm:cxn modelId="{914E9663-6956-4A1A-91CF-9633C79D6CBE}" srcId="{4588381D-D38B-421E-A4B0-932DFC19C06D}" destId="{73DE173F-8964-4BF9-890A-EA357896FD37}" srcOrd="1" destOrd="0" parTransId="{C9E48BFA-595C-4FF6-9ABA-03F279645B99}" sibTransId="{E8DAA9DA-77DC-4463-B224-BEA0B06459CB}"/>
    <dgm:cxn modelId="{771B9963-EA43-487F-9996-C437588E6C54}" srcId="{4588381D-D38B-421E-A4B0-932DFC19C06D}" destId="{A8D36EFB-7FA2-4C87-9609-F5B2336E2D1C}" srcOrd="2" destOrd="0" parTransId="{F78B0E13-E53F-44D4-9DCF-FA4DC186F666}" sibTransId="{22EBEBD4-DBFF-4C85-AE18-7BC9F061C6F9}"/>
    <dgm:cxn modelId="{5D028444-6916-4812-A572-B14F9F5A4DC3}" type="presOf" srcId="{F24BC760-E4C5-4270-A78E-8C2C24E704C6}" destId="{53563ED4-7455-4993-A7B1-36575E9B9279}" srcOrd="1" destOrd="0" presId="urn:microsoft.com/office/officeart/2005/8/layout/lProcess2"/>
    <dgm:cxn modelId="{C7DA1D68-4794-401C-9CDB-8BB23C75A873}" type="presOf" srcId="{EBB59CC7-1EB8-48CF-AF6C-34643A343681}" destId="{B2BC3791-52BC-448B-B70B-73849413573E}" srcOrd="0" destOrd="0" presId="urn:microsoft.com/office/officeart/2005/8/layout/lProcess2"/>
    <dgm:cxn modelId="{E5B9FD69-6399-464F-AF29-786CE44B965C}" type="presOf" srcId="{D8366609-A078-432A-936F-3F3FB487F162}" destId="{F0B5E79A-6FC3-4091-9401-AC26A2819B43}" srcOrd="0" destOrd="0" presId="urn:microsoft.com/office/officeart/2005/8/layout/lProcess2"/>
    <dgm:cxn modelId="{F663016E-4051-48D0-817B-DE06762EC671}" srcId="{4588381D-D38B-421E-A4B0-932DFC19C06D}" destId="{1B294133-D66D-4C9F-8DE7-DD07FDD5CFA2}" srcOrd="4" destOrd="0" parTransId="{C0128358-AF8A-4C1F-9318-403C85260D1B}" sibTransId="{EE2A87E0-6B63-4706-AE3D-EBD89E8BA24B}"/>
    <dgm:cxn modelId="{7B8A4450-4FA3-4C15-9547-A300ECFE887E}" type="presOf" srcId="{D24904E3-8091-496D-8705-2C8109762298}" destId="{B91E9276-6AEB-4BE4-8A30-ED6E2A20677D}" srcOrd="1" destOrd="0" presId="urn:microsoft.com/office/officeart/2005/8/layout/lProcess2"/>
    <dgm:cxn modelId="{D5EE4051-F892-4CE9-8F4E-A65A6DE623E7}" srcId="{D7E440AE-4022-4426-854C-FC344FAA0374}" destId="{21E71009-9225-4910-B8CF-E5BEF787C8BD}" srcOrd="0" destOrd="0" parTransId="{CC13DED4-748C-4579-9606-EBD0F36F952F}" sibTransId="{9E2B2895-CA79-444D-82D6-723563A61861}"/>
    <dgm:cxn modelId="{EBA75078-9365-4C3A-A142-C21F7F17D019}" type="presOf" srcId="{73DE173F-8964-4BF9-890A-EA357896FD37}" destId="{838B8976-AA78-480B-BBFC-53D1EA745BC8}" srcOrd="0" destOrd="0" presId="urn:microsoft.com/office/officeart/2005/8/layout/lProcess2"/>
    <dgm:cxn modelId="{95163E82-2C6A-4C36-B417-113894A31A21}" type="presOf" srcId="{A8D36EFB-7FA2-4C87-9609-F5B2336E2D1C}" destId="{043F6B5A-3516-403A-BD77-596D4730A1C6}" srcOrd="0" destOrd="0" presId="urn:microsoft.com/office/officeart/2005/8/layout/lProcess2"/>
    <dgm:cxn modelId="{6E64A89C-F182-47F9-AFFD-BEF948516798}" type="presOf" srcId="{1B294133-D66D-4C9F-8DE7-DD07FDD5CFA2}" destId="{3F9F20F2-1100-47F2-BA52-BDCA1BAB7B0F}" srcOrd="0" destOrd="0" presId="urn:microsoft.com/office/officeart/2005/8/layout/lProcess2"/>
    <dgm:cxn modelId="{DEBCD99C-CE91-4618-8C54-7F826DE93AF0}" type="presOf" srcId="{C68FF6D7-1160-426A-9AF4-2785A424047C}" destId="{119B93AD-9C3F-4E0C-8AD2-BD86739D535C}" srcOrd="0" destOrd="0" presId="urn:microsoft.com/office/officeart/2005/8/layout/lProcess2"/>
    <dgm:cxn modelId="{EC1260B1-622B-4E82-829B-CCEA658DB619}" srcId="{4588381D-D38B-421E-A4B0-932DFC19C06D}" destId="{D24904E3-8091-496D-8705-2C8109762298}" srcOrd="5" destOrd="0" parTransId="{D2FFE7C8-0C5D-4F47-BA13-EE5372696EE0}" sibTransId="{9E327A4D-23BE-4B52-84D1-B1FA9903C828}"/>
    <dgm:cxn modelId="{8AD359C5-DFC0-4BBB-9947-C540084F0E6C}" type="presOf" srcId="{1B294133-D66D-4C9F-8DE7-DD07FDD5CFA2}" destId="{EB881E96-4A4B-44B5-96CA-0D75C0637FC6}" srcOrd="1" destOrd="0" presId="urn:microsoft.com/office/officeart/2005/8/layout/lProcess2"/>
    <dgm:cxn modelId="{35CD55CC-B713-4A79-98B0-E5321BEC8BCA}" type="presOf" srcId="{C078006A-0390-408B-B8E8-0AB3D8D9C857}" destId="{8D715CC0-AD95-4FB8-BC76-1E21338076DF}" srcOrd="0" destOrd="0" presId="urn:microsoft.com/office/officeart/2005/8/layout/lProcess2"/>
    <dgm:cxn modelId="{30CBF9D3-820C-4CD2-A8DF-55D1847D95B2}" type="presOf" srcId="{B30C9537-6A89-42F1-B45F-94FB6E178A84}" destId="{9E62FB1F-7A4A-4FA7-8CF4-AF47BA5F8AC2}" srcOrd="0" destOrd="0" presId="urn:microsoft.com/office/officeart/2005/8/layout/lProcess2"/>
    <dgm:cxn modelId="{C16853DF-E15F-4CEC-A443-5EBC49DF1F40}" type="presOf" srcId="{4588381D-D38B-421E-A4B0-932DFC19C06D}" destId="{534CEA5B-E9B1-4EFA-B190-4C6983104435}" srcOrd="0" destOrd="0" presId="urn:microsoft.com/office/officeart/2005/8/layout/lProcess2"/>
    <dgm:cxn modelId="{1B43E2E5-A830-4797-9BEA-DB7F213A7202}" srcId="{D24904E3-8091-496D-8705-2C8109762298}" destId="{00B65E62-AE48-4986-A696-F4FF868597BF}" srcOrd="0" destOrd="0" parTransId="{FCEE918D-4C6F-4DF4-AC75-E016768A0EF8}" sibTransId="{0EDC9F23-FC02-4BA6-83EA-742806165F9E}"/>
    <dgm:cxn modelId="{74A055EE-B920-4AB8-9DEC-E6E07147D22E}" type="presOf" srcId="{F24BC760-E4C5-4270-A78E-8C2C24E704C6}" destId="{3734C9E5-C4B9-40A8-B620-E6BE71EF6E5D}" srcOrd="0" destOrd="0" presId="urn:microsoft.com/office/officeart/2005/8/layout/lProcess2"/>
    <dgm:cxn modelId="{0ECC87F7-C63A-4AF4-86CE-61094A759E91}" type="presOf" srcId="{D7E440AE-4022-4426-854C-FC344FAA0374}" destId="{C0450234-DE6C-433D-8259-5E9F4FAF9CF7}" srcOrd="1" destOrd="0" presId="urn:microsoft.com/office/officeart/2005/8/layout/lProcess2"/>
    <dgm:cxn modelId="{BD6007FC-8E71-432F-8D8F-B81FA90A5019}" type="presOf" srcId="{D7E440AE-4022-4426-854C-FC344FAA0374}" destId="{2D88F250-FC21-470B-B303-2B31EE6C1B5F}" srcOrd="0" destOrd="0" presId="urn:microsoft.com/office/officeart/2005/8/layout/lProcess2"/>
    <dgm:cxn modelId="{1B6EB4FD-3186-491F-916D-C0EFE3CE25A2}" srcId="{4588381D-D38B-421E-A4B0-932DFC19C06D}" destId="{D7E440AE-4022-4426-854C-FC344FAA0374}" srcOrd="0" destOrd="0" parTransId="{D69EB2F1-6C5B-44AC-9111-CB0ECADC2F98}" sibTransId="{8E467372-CF3F-4746-962B-4F166652E821}"/>
    <dgm:cxn modelId="{BC227D74-E8FA-42AB-9B21-781F5B5B439B}" type="presParOf" srcId="{534CEA5B-E9B1-4EFA-B190-4C6983104435}" destId="{5DDC4EFD-1F99-4E10-B8BC-736428223782}" srcOrd="0" destOrd="0" presId="urn:microsoft.com/office/officeart/2005/8/layout/lProcess2"/>
    <dgm:cxn modelId="{2391EFF1-77A7-414A-93E2-24648CEE1886}" type="presParOf" srcId="{5DDC4EFD-1F99-4E10-B8BC-736428223782}" destId="{2D88F250-FC21-470B-B303-2B31EE6C1B5F}" srcOrd="0" destOrd="0" presId="urn:microsoft.com/office/officeart/2005/8/layout/lProcess2"/>
    <dgm:cxn modelId="{428B2BBF-18DD-4FC5-AA9C-984A894118BF}" type="presParOf" srcId="{5DDC4EFD-1F99-4E10-B8BC-736428223782}" destId="{C0450234-DE6C-433D-8259-5E9F4FAF9CF7}" srcOrd="1" destOrd="0" presId="urn:microsoft.com/office/officeart/2005/8/layout/lProcess2"/>
    <dgm:cxn modelId="{7DF2B878-4740-411F-A494-774BDCFB2AEC}" type="presParOf" srcId="{5DDC4EFD-1F99-4E10-B8BC-736428223782}" destId="{D230516C-559C-4051-A489-D4179E716893}" srcOrd="2" destOrd="0" presId="urn:microsoft.com/office/officeart/2005/8/layout/lProcess2"/>
    <dgm:cxn modelId="{6A4371F7-FC95-41C5-BD1B-3D6C169453CE}" type="presParOf" srcId="{D230516C-559C-4051-A489-D4179E716893}" destId="{8EB88F5B-9DCE-4A83-A8C5-61C2C832464E}" srcOrd="0" destOrd="0" presId="urn:microsoft.com/office/officeart/2005/8/layout/lProcess2"/>
    <dgm:cxn modelId="{9DC78B70-8B03-4B71-B9D0-71D0243B5E28}" type="presParOf" srcId="{8EB88F5B-9DCE-4A83-A8C5-61C2C832464E}" destId="{BE103A70-A44C-4188-83A4-F3DF4390C752}" srcOrd="0" destOrd="0" presId="urn:microsoft.com/office/officeart/2005/8/layout/lProcess2"/>
    <dgm:cxn modelId="{E71E4413-9627-486E-AA0B-293DAB87A69A}" type="presParOf" srcId="{8EB88F5B-9DCE-4A83-A8C5-61C2C832464E}" destId="{4C88312B-B41B-4FA0-8645-CBCF669EA277}" srcOrd="1" destOrd="0" presId="urn:microsoft.com/office/officeart/2005/8/layout/lProcess2"/>
    <dgm:cxn modelId="{AB25992D-93CB-49BC-A348-99FFCD4E8FB5}" type="presParOf" srcId="{8EB88F5B-9DCE-4A83-A8C5-61C2C832464E}" destId="{119B93AD-9C3F-4E0C-8AD2-BD86739D535C}" srcOrd="2" destOrd="0" presId="urn:microsoft.com/office/officeart/2005/8/layout/lProcess2"/>
    <dgm:cxn modelId="{DBC4DB0D-E061-447A-9E95-6B79036C740B}" type="presParOf" srcId="{534CEA5B-E9B1-4EFA-B190-4C6983104435}" destId="{CF3442E4-B787-4A78-8297-C551B69D6AF6}" srcOrd="1" destOrd="0" presId="urn:microsoft.com/office/officeart/2005/8/layout/lProcess2"/>
    <dgm:cxn modelId="{7F4763B0-02FD-4363-A7CE-3C0C0A82D15B}" type="presParOf" srcId="{534CEA5B-E9B1-4EFA-B190-4C6983104435}" destId="{301C3DE7-8347-47FE-8FA5-61AEA6D40DCA}" srcOrd="2" destOrd="0" presId="urn:microsoft.com/office/officeart/2005/8/layout/lProcess2"/>
    <dgm:cxn modelId="{51E2903B-7813-4137-A8D0-DC016EAE115A}" type="presParOf" srcId="{301C3DE7-8347-47FE-8FA5-61AEA6D40DCA}" destId="{838B8976-AA78-480B-BBFC-53D1EA745BC8}" srcOrd="0" destOrd="0" presId="urn:microsoft.com/office/officeart/2005/8/layout/lProcess2"/>
    <dgm:cxn modelId="{4BEDCB58-941E-4BF5-91C8-9C5B148E2F4E}" type="presParOf" srcId="{301C3DE7-8347-47FE-8FA5-61AEA6D40DCA}" destId="{D89B9DB2-F1EC-408B-8F88-52F0CC025587}" srcOrd="1" destOrd="0" presId="urn:microsoft.com/office/officeart/2005/8/layout/lProcess2"/>
    <dgm:cxn modelId="{DD6A18C4-7403-4A16-9502-FE490D4FEB05}" type="presParOf" srcId="{301C3DE7-8347-47FE-8FA5-61AEA6D40DCA}" destId="{401CCF36-2836-4AD2-95F6-F41FCEA0E9FE}" srcOrd="2" destOrd="0" presId="urn:microsoft.com/office/officeart/2005/8/layout/lProcess2"/>
    <dgm:cxn modelId="{0F08F977-68D7-4AB7-AF91-AC1D9193381D}" type="presParOf" srcId="{401CCF36-2836-4AD2-95F6-F41FCEA0E9FE}" destId="{7D569E1C-5E24-4479-B4BB-05468713A0E0}" srcOrd="0" destOrd="0" presId="urn:microsoft.com/office/officeart/2005/8/layout/lProcess2"/>
    <dgm:cxn modelId="{2AFE076E-EE83-497F-96CE-F63B996577F5}" type="presParOf" srcId="{7D569E1C-5E24-4479-B4BB-05468713A0E0}" destId="{F0B5E79A-6FC3-4091-9401-AC26A2819B43}" srcOrd="0" destOrd="0" presId="urn:microsoft.com/office/officeart/2005/8/layout/lProcess2"/>
    <dgm:cxn modelId="{A7B56257-5873-49AF-BC0C-D7F7662A8FF8}" type="presParOf" srcId="{534CEA5B-E9B1-4EFA-B190-4C6983104435}" destId="{49471CB2-BAD4-4157-97DA-11093348ADAC}" srcOrd="3" destOrd="0" presId="urn:microsoft.com/office/officeart/2005/8/layout/lProcess2"/>
    <dgm:cxn modelId="{FD8A630A-50B5-42EC-9B44-734F6DDDF3B8}" type="presParOf" srcId="{534CEA5B-E9B1-4EFA-B190-4C6983104435}" destId="{3C14AF1E-AF64-4C1C-AF83-0413AA82CFF7}" srcOrd="4" destOrd="0" presId="urn:microsoft.com/office/officeart/2005/8/layout/lProcess2"/>
    <dgm:cxn modelId="{9D63C362-ED39-49A8-9B30-A85FD65CE961}" type="presParOf" srcId="{3C14AF1E-AF64-4C1C-AF83-0413AA82CFF7}" destId="{043F6B5A-3516-403A-BD77-596D4730A1C6}" srcOrd="0" destOrd="0" presId="urn:microsoft.com/office/officeart/2005/8/layout/lProcess2"/>
    <dgm:cxn modelId="{5A1B6FEE-DFC1-4F3D-B009-9A40F616D4B4}" type="presParOf" srcId="{3C14AF1E-AF64-4C1C-AF83-0413AA82CFF7}" destId="{17B50CA8-A913-40D6-B4DE-CE5204D07512}" srcOrd="1" destOrd="0" presId="urn:microsoft.com/office/officeart/2005/8/layout/lProcess2"/>
    <dgm:cxn modelId="{1A256B04-7BA1-4864-B80C-50AFE62363CC}" type="presParOf" srcId="{3C14AF1E-AF64-4C1C-AF83-0413AA82CFF7}" destId="{BAE68E96-2831-4657-B048-641489BD5C23}" srcOrd="2" destOrd="0" presId="urn:microsoft.com/office/officeart/2005/8/layout/lProcess2"/>
    <dgm:cxn modelId="{75FE177B-3961-410E-AC57-96200A143738}" type="presParOf" srcId="{BAE68E96-2831-4657-B048-641489BD5C23}" destId="{82848C7B-970E-4117-851A-7FCD47A18CD2}" srcOrd="0" destOrd="0" presId="urn:microsoft.com/office/officeart/2005/8/layout/lProcess2"/>
    <dgm:cxn modelId="{94A22950-46AE-4382-9D51-99598D88B0C9}" type="presParOf" srcId="{82848C7B-970E-4117-851A-7FCD47A18CD2}" destId="{9E62FB1F-7A4A-4FA7-8CF4-AF47BA5F8AC2}" srcOrd="0" destOrd="0" presId="urn:microsoft.com/office/officeart/2005/8/layout/lProcess2"/>
    <dgm:cxn modelId="{ECACCC53-641C-4E98-BE00-424D07F71B7E}" type="presParOf" srcId="{534CEA5B-E9B1-4EFA-B190-4C6983104435}" destId="{9C02B9EA-5263-4C07-8642-6DDEEC6A7732}" srcOrd="5" destOrd="0" presId="urn:microsoft.com/office/officeart/2005/8/layout/lProcess2"/>
    <dgm:cxn modelId="{8B6E61E5-52E8-4E6F-B8BC-1B7063C62971}" type="presParOf" srcId="{534CEA5B-E9B1-4EFA-B190-4C6983104435}" destId="{B5DCFF98-C906-4781-8A75-D0DBE394EACD}" srcOrd="6" destOrd="0" presId="urn:microsoft.com/office/officeart/2005/8/layout/lProcess2"/>
    <dgm:cxn modelId="{7E640363-4656-4BF2-B3E4-BE4A221CBFAB}" type="presParOf" srcId="{B5DCFF98-C906-4781-8A75-D0DBE394EACD}" destId="{3734C9E5-C4B9-40A8-B620-E6BE71EF6E5D}" srcOrd="0" destOrd="0" presId="urn:microsoft.com/office/officeart/2005/8/layout/lProcess2"/>
    <dgm:cxn modelId="{9619F99F-597F-4281-922A-E4FA72A58550}" type="presParOf" srcId="{B5DCFF98-C906-4781-8A75-D0DBE394EACD}" destId="{53563ED4-7455-4993-A7B1-36575E9B9279}" srcOrd="1" destOrd="0" presId="urn:microsoft.com/office/officeart/2005/8/layout/lProcess2"/>
    <dgm:cxn modelId="{3E3FC142-E92A-48EA-9AF9-E929445AEC04}" type="presParOf" srcId="{B5DCFF98-C906-4781-8A75-D0DBE394EACD}" destId="{9C1C7F3F-0DDA-4EBE-8512-7B5B3F745755}" srcOrd="2" destOrd="0" presId="urn:microsoft.com/office/officeart/2005/8/layout/lProcess2"/>
    <dgm:cxn modelId="{645F7349-4A75-4D59-AAF8-899A5AADEE15}" type="presParOf" srcId="{9C1C7F3F-0DDA-4EBE-8512-7B5B3F745755}" destId="{C9EE9AE9-D31B-4143-95F3-721BF7E5D3D3}" srcOrd="0" destOrd="0" presId="urn:microsoft.com/office/officeart/2005/8/layout/lProcess2"/>
    <dgm:cxn modelId="{9E560788-2CAD-43B2-B825-86F4298D293B}" type="presParOf" srcId="{C9EE9AE9-D31B-4143-95F3-721BF7E5D3D3}" destId="{8D715CC0-AD95-4FB8-BC76-1E21338076DF}" srcOrd="0" destOrd="0" presId="urn:microsoft.com/office/officeart/2005/8/layout/lProcess2"/>
    <dgm:cxn modelId="{05DE8F55-1EA4-42B5-ADA7-FBCE7E0C5694}" type="presParOf" srcId="{534CEA5B-E9B1-4EFA-B190-4C6983104435}" destId="{F21ED06B-8509-4A88-B13D-0295BB2CADAF}" srcOrd="7" destOrd="0" presId="urn:microsoft.com/office/officeart/2005/8/layout/lProcess2"/>
    <dgm:cxn modelId="{C9E61950-B416-4707-AAA6-839D3DBF83C5}" type="presParOf" srcId="{534CEA5B-E9B1-4EFA-B190-4C6983104435}" destId="{005E96CF-E164-46B9-A47A-5E93ED69B81F}" srcOrd="8" destOrd="0" presId="urn:microsoft.com/office/officeart/2005/8/layout/lProcess2"/>
    <dgm:cxn modelId="{F89F9E0C-8A49-47EA-ABF0-80C4E46A7F8C}" type="presParOf" srcId="{005E96CF-E164-46B9-A47A-5E93ED69B81F}" destId="{3F9F20F2-1100-47F2-BA52-BDCA1BAB7B0F}" srcOrd="0" destOrd="0" presId="urn:microsoft.com/office/officeart/2005/8/layout/lProcess2"/>
    <dgm:cxn modelId="{2C6258EC-C28F-46E6-AFA1-33FE9B4E14B4}" type="presParOf" srcId="{005E96CF-E164-46B9-A47A-5E93ED69B81F}" destId="{EB881E96-4A4B-44B5-96CA-0D75C0637FC6}" srcOrd="1" destOrd="0" presId="urn:microsoft.com/office/officeart/2005/8/layout/lProcess2"/>
    <dgm:cxn modelId="{539EA08C-2373-4784-8A0F-CCA9AD8EDA7C}" type="presParOf" srcId="{005E96CF-E164-46B9-A47A-5E93ED69B81F}" destId="{632DD6ED-5076-4FF5-A4D5-625479E7D98F}" srcOrd="2" destOrd="0" presId="urn:microsoft.com/office/officeart/2005/8/layout/lProcess2"/>
    <dgm:cxn modelId="{EF1BA2FC-4442-41FF-9F96-78C00B5E5541}" type="presParOf" srcId="{632DD6ED-5076-4FF5-A4D5-625479E7D98F}" destId="{70F20B6C-DBC6-4C57-8E93-04EA6AC03AB7}" srcOrd="0" destOrd="0" presId="urn:microsoft.com/office/officeart/2005/8/layout/lProcess2"/>
    <dgm:cxn modelId="{85BAD79E-B68E-4E6C-8815-7B6D1F6AD865}" type="presParOf" srcId="{70F20B6C-DBC6-4C57-8E93-04EA6AC03AB7}" destId="{B2BC3791-52BC-448B-B70B-73849413573E}" srcOrd="0" destOrd="0" presId="urn:microsoft.com/office/officeart/2005/8/layout/lProcess2"/>
    <dgm:cxn modelId="{56A96E8C-C764-47CC-8665-DEF86EC44AD3}" type="presParOf" srcId="{534CEA5B-E9B1-4EFA-B190-4C6983104435}" destId="{69F12DB5-94D3-4D1A-ADB0-9E9D049D979B}" srcOrd="9" destOrd="0" presId="urn:microsoft.com/office/officeart/2005/8/layout/lProcess2"/>
    <dgm:cxn modelId="{F30F4B90-743A-4F80-8BD2-06C144EA2812}" type="presParOf" srcId="{534CEA5B-E9B1-4EFA-B190-4C6983104435}" destId="{8CF26956-6048-44A7-B092-F102619F8E13}" srcOrd="10" destOrd="0" presId="urn:microsoft.com/office/officeart/2005/8/layout/lProcess2"/>
    <dgm:cxn modelId="{973508D6-9112-4154-9EE2-511F9C093634}" type="presParOf" srcId="{8CF26956-6048-44A7-B092-F102619F8E13}" destId="{7D8340A4-3B58-457C-9440-976B11B70AF1}" srcOrd="0" destOrd="0" presId="urn:microsoft.com/office/officeart/2005/8/layout/lProcess2"/>
    <dgm:cxn modelId="{E936D735-9FB0-4E64-B1A6-9E4BF405084A}" type="presParOf" srcId="{8CF26956-6048-44A7-B092-F102619F8E13}" destId="{B91E9276-6AEB-4BE4-8A30-ED6E2A20677D}" srcOrd="1" destOrd="0" presId="urn:microsoft.com/office/officeart/2005/8/layout/lProcess2"/>
    <dgm:cxn modelId="{2AC33473-C3BA-4E3D-A725-C78FE0FC5C1D}" type="presParOf" srcId="{8CF26956-6048-44A7-B092-F102619F8E13}" destId="{6DFAE602-E596-4B69-AA28-8A3B5C7EC277}" srcOrd="2" destOrd="0" presId="urn:microsoft.com/office/officeart/2005/8/layout/lProcess2"/>
    <dgm:cxn modelId="{DF1ECD27-CE48-438C-9581-3E6FD7C973DE}" type="presParOf" srcId="{6DFAE602-E596-4B69-AA28-8A3B5C7EC277}" destId="{5B2F11AF-51AB-4D0E-BDB3-33C4A5BEEDF0}" srcOrd="0" destOrd="0" presId="urn:microsoft.com/office/officeart/2005/8/layout/lProcess2"/>
    <dgm:cxn modelId="{9B266F59-BD16-4E8D-96EB-E2A7D7CC7682}" type="presParOf" srcId="{5B2F11AF-51AB-4D0E-BDB3-33C4A5BEEDF0}" destId="{C53B4F8C-60DB-41BC-81A5-669177DCCD90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8F250-FC21-470B-B303-2B31EE6C1B5F}">
      <dsp:nvSpPr>
        <dsp:cNvPr id="0" name=""/>
        <dsp:cNvSpPr/>
      </dsp:nvSpPr>
      <dsp:spPr>
        <a:xfrm>
          <a:off x="2821" y="0"/>
          <a:ext cx="1114626" cy="377633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Platform Architecture and Technology Selection</a:t>
          </a:r>
        </a:p>
      </dsp:txBody>
      <dsp:txXfrm>
        <a:off x="2821" y="0"/>
        <a:ext cx="1114626" cy="1132900"/>
      </dsp:txXfrm>
    </dsp:sp>
    <dsp:sp modelId="{BE103A70-A44C-4188-83A4-F3DF4390C752}">
      <dsp:nvSpPr>
        <dsp:cNvPr id="0" name=""/>
        <dsp:cNvSpPr/>
      </dsp:nvSpPr>
      <dsp:spPr>
        <a:xfrm>
          <a:off x="114283" y="1134006"/>
          <a:ext cx="891701" cy="1138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Azure OpenAI Service for cloud-based tasks</a:t>
          </a:r>
        </a:p>
      </dsp:txBody>
      <dsp:txXfrm>
        <a:off x="140400" y="1160123"/>
        <a:ext cx="839467" cy="1086382"/>
      </dsp:txXfrm>
    </dsp:sp>
    <dsp:sp modelId="{119B93AD-9C3F-4E0C-8AD2-BD86739D535C}">
      <dsp:nvSpPr>
        <dsp:cNvPr id="0" name=""/>
        <dsp:cNvSpPr/>
      </dsp:nvSpPr>
      <dsp:spPr>
        <a:xfrm>
          <a:off x="114283" y="2447795"/>
          <a:ext cx="891701" cy="1138616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LLaMA for on-premise deployment</a:t>
          </a:r>
        </a:p>
      </dsp:txBody>
      <dsp:txXfrm>
        <a:off x="140400" y="2473912"/>
        <a:ext cx="839467" cy="1086382"/>
      </dsp:txXfrm>
    </dsp:sp>
    <dsp:sp modelId="{838B8976-AA78-480B-BBFC-53D1EA745BC8}">
      <dsp:nvSpPr>
        <dsp:cNvPr id="0" name=""/>
        <dsp:cNvSpPr/>
      </dsp:nvSpPr>
      <dsp:spPr>
        <a:xfrm>
          <a:off x="1201044" y="0"/>
          <a:ext cx="1114626" cy="377633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Data Collection and Annotation Process</a:t>
          </a:r>
        </a:p>
      </dsp:txBody>
      <dsp:txXfrm>
        <a:off x="1201044" y="0"/>
        <a:ext cx="1114626" cy="1132900"/>
      </dsp:txXfrm>
    </dsp:sp>
    <dsp:sp modelId="{F0B5E79A-6FC3-4091-9401-AC26A2819B43}">
      <dsp:nvSpPr>
        <dsp:cNvPr id="0" name=""/>
        <dsp:cNvSpPr/>
      </dsp:nvSpPr>
      <dsp:spPr>
        <a:xfrm>
          <a:off x="1312507" y="1132900"/>
          <a:ext cx="891701" cy="245461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-Scrapy and </a:t>
          </a:r>
          <a:r>
            <a:rPr lang="en-AU" sz="900" b="1" i="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BeautifulSoup</a:t>
          </a:r>
          <a:r>
            <a:rPr lang="en-AU" sz="9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data extraction
-NLTK and </a:t>
          </a:r>
          <a:r>
            <a:rPr lang="en-AU" sz="900" b="1" i="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SpaCy</a:t>
          </a:r>
          <a:r>
            <a:rPr lang="en-AU" sz="9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data cleaning
-Amazon Mechanical Turk for annotation</a:t>
          </a:r>
          <a:endParaRPr lang="en-AU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8624" y="1159017"/>
        <a:ext cx="839467" cy="2402383"/>
      </dsp:txXfrm>
    </dsp:sp>
    <dsp:sp modelId="{043F6B5A-3516-403A-BD77-596D4730A1C6}">
      <dsp:nvSpPr>
        <dsp:cNvPr id="0" name=""/>
        <dsp:cNvSpPr/>
      </dsp:nvSpPr>
      <dsp:spPr>
        <a:xfrm>
          <a:off x="2399268" y="0"/>
          <a:ext cx="1114626" cy="377633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Model Fine-Tuning and Optimization</a:t>
          </a:r>
        </a:p>
      </dsp:txBody>
      <dsp:txXfrm>
        <a:off x="2399268" y="0"/>
        <a:ext cx="1114626" cy="1132900"/>
      </dsp:txXfrm>
    </dsp:sp>
    <dsp:sp modelId="{9E62FB1F-7A4A-4FA7-8CF4-AF47BA5F8AC2}">
      <dsp:nvSpPr>
        <dsp:cNvPr id="0" name=""/>
        <dsp:cNvSpPr/>
      </dsp:nvSpPr>
      <dsp:spPr>
        <a:xfrm>
          <a:off x="2510731" y="1132900"/>
          <a:ext cx="891701" cy="245461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-T5 and BART for multi-task learning
-Sparse Attention for efficiency
-Knowledge Distillation for lightweight model deployment</a:t>
          </a:r>
          <a:endParaRPr lang="en-AU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6848" y="1159017"/>
        <a:ext cx="839467" cy="2402383"/>
      </dsp:txXfrm>
    </dsp:sp>
    <dsp:sp modelId="{3734C9E5-C4B9-40A8-B620-E6BE71EF6E5D}">
      <dsp:nvSpPr>
        <dsp:cNvPr id="0" name=""/>
        <dsp:cNvSpPr/>
      </dsp:nvSpPr>
      <dsp:spPr>
        <a:xfrm>
          <a:off x="3597491" y="0"/>
          <a:ext cx="1114626" cy="3776335"/>
        </a:xfrm>
        <a:prstGeom prst="roundRect">
          <a:avLst>
            <a:gd name="adj" fmla="val 10000"/>
          </a:avLst>
        </a:prstGeom>
        <a:solidFill>
          <a:srgbClr val="C886C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Real-Time Monitoring and Continuous Improvement</a:t>
          </a:r>
        </a:p>
      </dsp:txBody>
      <dsp:txXfrm>
        <a:off x="3597491" y="0"/>
        <a:ext cx="1114626" cy="1132900"/>
      </dsp:txXfrm>
    </dsp:sp>
    <dsp:sp modelId="{8D715CC0-AD95-4FB8-BC76-1E21338076DF}">
      <dsp:nvSpPr>
        <dsp:cNvPr id="0" name=""/>
        <dsp:cNvSpPr/>
      </dsp:nvSpPr>
      <dsp:spPr>
        <a:xfrm>
          <a:off x="3708954" y="1132900"/>
          <a:ext cx="891701" cy="2454617"/>
        </a:xfrm>
        <a:prstGeom prst="roundRect">
          <a:avLst>
            <a:gd name="adj" fmla="val 10000"/>
          </a:avLst>
        </a:prstGeom>
        <a:solidFill>
          <a:srgbClr val="D73997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-Prometheus and Grafana for monitoring
-CI/CD Pipelines for automatic updates
-Rollback mechanism for stability</a:t>
          </a:r>
        </a:p>
      </dsp:txBody>
      <dsp:txXfrm>
        <a:off x="3735071" y="1159017"/>
        <a:ext cx="839467" cy="2402383"/>
      </dsp:txXfrm>
    </dsp:sp>
    <dsp:sp modelId="{3F9F20F2-1100-47F2-BA52-BDCA1BAB7B0F}">
      <dsp:nvSpPr>
        <dsp:cNvPr id="0" name=""/>
        <dsp:cNvSpPr/>
      </dsp:nvSpPr>
      <dsp:spPr>
        <a:xfrm>
          <a:off x="4795715" y="0"/>
          <a:ext cx="1114626" cy="37763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Ensuring Compliance with Australian English</a:t>
          </a:r>
        </a:p>
      </dsp:txBody>
      <dsp:txXfrm>
        <a:off x="4795715" y="0"/>
        <a:ext cx="1114626" cy="1132900"/>
      </dsp:txXfrm>
    </dsp:sp>
    <dsp:sp modelId="{B2BC3791-52BC-448B-B70B-73849413573E}">
      <dsp:nvSpPr>
        <dsp:cNvPr id="0" name=""/>
        <dsp:cNvSpPr/>
      </dsp:nvSpPr>
      <dsp:spPr>
        <a:xfrm>
          <a:off x="4907178" y="1132900"/>
          <a:ext cx="891701" cy="2454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714188"/>
                <a:satOff val="9330"/>
                <a:lumOff val="-44772"/>
                <a:alphaOff val="0"/>
                <a:tint val="50000"/>
                <a:satMod val="300000"/>
              </a:schemeClr>
            </a:gs>
            <a:gs pos="35000">
              <a:schemeClr val="accent5">
                <a:hueOff val="2714188"/>
                <a:satOff val="9330"/>
                <a:lumOff val="-44772"/>
                <a:alphaOff val="0"/>
                <a:tint val="37000"/>
                <a:satMod val="300000"/>
              </a:schemeClr>
            </a:gs>
            <a:gs pos="100000">
              <a:schemeClr val="accent5">
                <a:hueOff val="2714188"/>
                <a:satOff val="9330"/>
                <a:lumOff val="-4477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-Dynamic Spell-Checking (</a:t>
          </a:r>
          <a:r>
            <a:rPr lang="en-AU" sz="900" b="1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Hunspell</a:t>
          </a: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
-Localized datasets from Australian archives and media</a:t>
          </a:r>
        </a:p>
      </dsp:txBody>
      <dsp:txXfrm>
        <a:off x="4933295" y="1159017"/>
        <a:ext cx="839467" cy="2402383"/>
      </dsp:txXfrm>
    </dsp:sp>
    <dsp:sp modelId="{7D8340A4-3B58-457C-9440-976B11B70AF1}">
      <dsp:nvSpPr>
        <dsp:cNvPr id="0" name=""/>
        <dsp:cNvSpPr/>
      </dsp:nvSpPr>
      <dsp:spPr>
        <a:xfrm>
          <a:off x="5993939" y="0"/>
          <a:ext cx="1114626" cy="37763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Retrieval-Augmented Generation (RAG) for Accuracy</a:t>
          </a:r>
        </a:p>
      </dsp:txBody>
      <dsp:txXfrm>
        <a:off x="5993939" y="0"/>
        <a:ext cx="1114626" cy="1132900"/>
      </dsp:txXfrm>
    </dsp:sp>
    <dsp:sp modelId="{C53B4F8C-60DB-41BC-81A5-669177DCCD90}">
      <dsp:nvSpPr>
        <dsp:cNvPr id="0" name=""/>
        <dsp:cNvSpPr/>
      </dsp:nvSpPr>
      <dsp:spPr>
        <a:xfrm>
          <a:off x="6105401" y="1132900"/>
          <a:ext cx="891701" cy="2454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-BERT Embeddings for data retrieval
-Generate-Retrieve-Verify Loop for content validation</a:t>
          </a:r>
        </a:p>
      </dsp:txBody>
      <dsp:txXfrm>
        <a:off x="6131518" y="1159017"/>
        <a:ext cx="839467" cy="2402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8F250-FC21-470B-B303-2B31EE6C1B5F}">
      <dsp:nvSpPr>
        <dsp:cNvPr id="0" name=""/>
        <dsp:cNvSpPr/>
      </dsp:nvSpPr>
      <dsp:spPr>
        <a:xfrm>
          <a:off x="0" y="0"/>
          <a:ext cx="5940000" cy="3528016"/>
        </a:xfrm>
        <a:prstGeom prst="roundRect">
          <a:avLst>
            <a:gd name="adj" fmla="val 10000"/>
          </a:avLst>
        </a:prstGeom>
        <a:solidFill>
          <a:srgbClr val="FFC000"/>
        </a:solidFill>
        <a:ln w="38100"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Platform Architecture and Technology Selection</a:t>
          </a:r>
        </a:p>
      </dsp:txBody>
      <dsp:txXfrm>
        <a:off x="0" y="0"/>
        <a:ext cx="5940000" cy="1058404"/>
      </dsp:txXfrm>
    </dsp:sp>
    <dsp:sp modelId="{BE103A70-A44C-4188-83A4-F3DF4390C752}">
      <dsp:nvSpPr>
        <dsp:cNvPr id="0" name=""/>
        <dsp:cNvSpPr/>
      </dsp:nvSpPr>
      <dsp:spPr>
        <a:xfrm>
          <a:off x="594000" y="1063533"/>
          <a:ext cx="4752000" cy="10678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Azure OpenAI Service for cloud-based tasks</a:t>
          </a:r>
        </a:p>
      </dsp:txBody>
      <dsp:txXfrm>
        <a:off x="625276" y="1094809"/>
        <a:ext cx="4689448" cy="1005304"/>
      </dsp:txXfrm>
    </dsp:sp>
    <dsp:sp modelId="{119B93AD-9C3F-4E0C-8AD2-BD86739D535C}">
      <dsp:nvSpPr>
        <dsp:cNvPr id="0" name=""/>
        <dsp:cNvSpPr/>
      </dsp:nvSpPr>
      <dsp:spPr>
        <a:xfrm>
          <a:off x="594000" y="2295675"/>
          <a:ext cx="4752000" cy="1067856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LLaMA for on-premise deployment</a:t>
          </a:r>
        </a:p>
      </dsp:txBody>
      <dsp:txXfrm>
        <a:off x="625276" y="2326951"/>
        <a:ext cx="4689448" cy="10053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8B8976-AA78-480B-BBFC-53D1EA745BC8}">
      <dsp:nvSpPr>
        <dsp:cNvPr id="0" name=""/>
        <dsp:cNvSpPr/>
      </dsp:nvSpPr>
      <dsp:spPr>
        <a:xfrm>
          <a:off x="3330" y="56343"/>
          <a:ext cx="5940007" cy="354239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38100"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/>
              <a:cs typeface="Times New Roman"/>
            </a:rPr>
            <a:t>2. Data Collection and Annotation Process</a:t>
          </a:r>
          <a:endParaRPr lang="en-AU" sz="20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30" y="56343"/>
        <a:ext cx="5940007" cy="1062719"/>
      </dsp:txXfrm>
    </dsp:sp>
    <dsp:sp modelId="{F0B5E79A-6FC3-4091-9401-AC26A2819B43}">
      <dsp:nvSpPr>
        <dsp:cNvPr id="0" name=""/>
        <dsp:cNvSpPr/>
      </dsp:nvSpPr>
      <dsp:spPr>
        <a:xfrm>
          <a:off x="594666" y="1096837"/>
          <a:ext cx="4757334" cy="71807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i="0" kern="1200">
              <a:solidFill>
                <a:schemeClr val="tx1"/>
              </a:solidFill>
              <a:latin typeface="Times New Roman"/>
              <a:cs typeface="Times New Roman"/>
            </a:rPr>
            <a:t>Scrapy and </a:t>
          </a:r>
          <a:r>
            <a:rPr lang="en-AU" sz="2000" b="1" i="0" kern="1200" err="1">
              <a:solidFill>
                <a:schemeClr val="tx1"/>
              </a:solidFill>
              <a:latin typeface="Times New Roman"/>
              <a:cs typeface="Times New Roman"/>
            </a:rPr>
            <a:t>BeautifulSoup</a:t>
          </a:r>
          <a:r>
            <a:rPr lang="en-AU" sz="2000" b="1" i="0" kern="1200">
              <a:solidFill>
                <a:schemeClr val="tx1"/>
              </a:solidFill>
              <a:latin typeface="Times New Roman"/>
              <a:cs typeface="Times New Roman"/>
            </a:rPr>
            <a:t> for data extraction</a:t>
          </a:r>
        </a:p>
      </dsp:txBody>
      <dsp:txXfrm>
        <a:off x="615698" y="1117869"/>
        <a:ext cx="4715270" cy="676013"/>
      </dsp:txXfrm>
    </dsp:sp>
    <dsp:sp modelId="{CC2D2CD0-95EA-4BB2-96C2-D2C4A255CB0F}">
      <dsp:nvSpPr>
        <dsp:cNvPr id="0" name=""/>
        <dsp:cNvSpPr/>
      </dsp:nvSpPr>
      <dsp:spPr>
        <a:xfrm>
          <a:off x="594666" y="1925389"/>
          <a:ext cx="4757334" cy="718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i="0" kern="1200">
              <a:solidFill>
                <a:schemeClr val="tx1"/>
              </a:solidFill>
              <a:latin typeface="Times New Roman"/>
              <a:cs typeface="Times New Roman"/>
            </a:rPr>
            <a:t>NLTK and </a:t>
          </a:r>
          <a:r>
            <a:rPr lang="en-AU" sz="2000" b="1" i="0" kern="1200" err="1">
              <a:solidFill>
                <a:schemeClr val="tx1"/>
              </a:solidFill>
              <a:latin typeface="Times New Roman"/>
              <a:cs typeface="Times New Roman"/>
            </a:rPr>
            <a:t>SpaCy</a:t>
          </a:r>
          <a:r>
            <a:rPr lang="en-AU" sz="2000" b="1" i="0" kern="1200">
              <a:solidFill>
                <a:schemeClr val="tx1"/>
              </a:solidFill>
              <a:latin typeface="Times New Roman"/>
              <a:cs typeface="Times New Roman"/>
            </a:rPr>
            <a:t> for data </a:t>
          </a:r>
          <a:r>
            <a:rPr lang="en-AU" sz="2000" b="1" i="0" kern="1200">
              <a:latin typeface="Times New Roman"/>
              <a:cs typeface="Times New Roman"/>
            </a:rPr>
            <a:t>cleaning</a:t>
          </a:r>
          <a:endParaRPr lang="en-US" sz="2000" b="0" i="0" kern="1200">
            <a:latin typeface="Arial"/>
            <a:cs typeface="Arial"/>
          </a:endParaRPr>
        </a:p>
      </dsp:txBody>
      <dsp:txXfrm>
        <a:off x="615698" y="1946421"/>
        <a:ext cx="4715270" cy="676013"/>
      </dsp:txXfrm>
    </dsp:sp>
    <dsp:sp modelId="{AA9E8B00-D835-4BF1-8241-16A4E51F3F71}">
      <dsp:nvSpPr>
        <dsp:cNvPr id="0" name=""/>
        <dsp:cNvSpPr/>
      </dsp:nvSpPr>
      <dsp:spPr>
        <a:xfrm>
          <a:off x="594666" y="2753940"/>
          <a:ext cx="4757334" cy="7180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i="0" kern="1200">
              <a:solidFill>
                <a:schemeClr val="tx1"/>
              </a:solidFill>
              <a:latin typeface="Times New Roman"/>
              <a:cs typeface="Times New Roman"/>
            </a:rPr>
            <a:t>Amazon Mechanical Turk for annotation</a:t>
          </a:r>
          <a:endParaRPr lang="en-US" sz="2000" kern="1200"/>
        </a:p>
      </dsp:txBody>
      <dsp:txXfrm>
        <a:off x="615698" y="2774972"/>
        <a:ext cx="4715270" cy="676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F6B5A-3516-403A-BD77-596D4730A1C6}">
      <dsp:nvSpPr>
        <dsp:cNvPr id="0" name=""/>
        <dsp:cNvSpPr/>
      </dsp:nvSpPr>
      <dsp:spPr>
        <a:xfrm>
          <a:off x="23196" y="212343"/>
          <a:ext cx="5939994" cy="356399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 w="38100"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/>
              <a:cs typeface="Times New Roman"/>
            </a:rPr>
            <a:t>3. Model Fine-Tuning and Optimization</a:t>
          </a:r>
        </a:p>
      </dsp:txBody>
      <dsp:txXfrm>
        <a:off x="23196" y="212343"/>
        <a:ext cx="5939994" cy="1069197"/>
      </dsp:txXfrm>
    </dsp:sp>
    <dsp:sp modelId="{9E62FB1F-7A4A-4FA7-8CF4-AF47BA5F8AC2}">
      <dsp:nvSpPr>
        <dsp:cNvPr id="0" name=""/>
        <dsp:cNvSpPr/>
      </dsp:nvSpPr>
      <dsp:spPr>
        <a:xfrm>
          <a:off x="596319" y="1133223"/>
          <a:ext cx="4770552" cy="741898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i="0" kern="1200">
              <a:solidFill>
                <a:schemeClr val="tx1"/>
              </a:solidFill>
              <a:latin typeface="Times New Roman"/>
              <a:cs typeface="Times New Roman"/>
            </a:rPr>
            <a:t>T5 and BART for multi-task learning</a:t>
          </a:r>
        </a:p>
      </dsp:txBody>
      <dsp:txXfrm>
        <a:off x="618048" y="1154952"/>
        <a:ext cx="4727094" cy="698440"/>
      </dsp:txXfrm>
    </dsp:sp>
    <dsp:sp modelId="{CBB5D74F-151F-483D-A620-4A34396C9186}">
      <dsp:nvSpPr>
        <dsp:cNvPr id="0" name=""/>
        <dsp:cNvSpPr/>
      </dsp:nvSpPr>
      <dsp:spPr>
        <a:xfrm>
          <a:off x="596319" y="1989260"/>
          <a:ext cx="4770552" cy="741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i="0" kern="1200">
              <a:solidFill>
                <a:schemeClr val="tx1"/>
              </a:solidFill>
              <a:latin typeface="Times New Roman"/>
              <a:cs typeface="Times New Roman"/>
            </a:rPr>
            <a:t>Sparse Attention for efficiency</a:t>
          </a:r>
          <a:endParaRPr lang="en-US" sz="2000" b="0" i="0" kern="1200">
            <a:latin typeface="Arial"/>
            <a:cs typeface="Arial"/>
          </a:endParaRPr>
        </a:p>
      </dsp:txBody>
      <dsp:txXfrm>
        <a:off x="618048" y="2010989"/>
        <a:ext cx="4727094" cy="698440"/>
      </dsp:txXfrm>
    </dsp:sp>
    <dsp:sp modelId="{04B58EC5-B80E-4F63-AF21-12599094C3E5}">
      <dsp:nvSpPr>
        <dsp:cNvPr id="0" name=""/>
        <dsp:cNvSpPr/>
      </dsp:nvSpPr>
      <dsp:spPr>
        <a:xfrm>
          <a:off x="596319" y="2845296"/>
          <a:ext cx="4770552" cy="74189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i="0" kern="1200">
              <a:solidFill>
                <a:schemeClr val="tx1"/>
              </a:solidFill>
              <a:latin typeface="Times New Roman"/>
              <a:cs typeface="Times New Roman"/>
            </a:rPr>
            <a:t>Knowledge Distillation for lightweight model deployment</a:t>
          </a:r>
          <a:endParaRPr lang="en-US" sz="2000" kern="1200"/>
        </a:p>
      </dsp:txBody>
      <dsp:txXfrm>
        <a:off x="618048" y="2867025"/>
        <a:ext cx="4727094" cy="698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C9E5-C4B9-40A8-B620-E6BE71EF6E5D}">
      <dsp:nvSpPr>
        <dsp:cNvPr id="0" name=""/>
        <dsp:cNvSpPr/>
      </dsp:nvSpPr>
      <dsp:spPr>
        <a:xfrm>
          <a:off x="0" y="113242"/>
          <a:ext cx="5885259" cy="3528011"/>
        </a:xfrm>
        <a:prstGeom prst="roundRect">
          <a:avLst>
            <a:gd name="adj" fmla="val 10000"/>
          </a:avLst>
        </a:prstGeom>
        <a:solidFill>
          <a:srgbClr val="C886C3"/>
        </a:solidFill>
        <a:ln w="38100"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/>
              <a:cs typeface="Times New Roman"/>
            </a:rPr>
            <a:t>4. Real-Time Monitoring and Continuous Improvement</a:t>
          </a:r>
        </a:p>
      </dsp:txBody>
      <dsp:txXfrm>
        <a:off x="0" y="113242"/>
        <a:ext cx="5885259" cy="1058403"/>
      </dsp:txXfrm>
    </dsp:sp>
    <dsp:sp modelId="{8D715CC0-AD95-4FB8-BC76-1E21338076DF}">
      <dsp:nvSpPr>
        <dsp:cNvPr id="0" name=""/>
        <dsp:cNvSpPr/>
      </dsp:nvSpPr>
      <dsp:spPr>
        <a:xfrm>
          <a:off x="588525" y="1092687"/>
          <a:ext cx="4708207" cy="715360"/>
        </a:xfrm>
        <a:prstGeom prst="roundRect">
          <a:avLst>
            <a:gd name="adj" fmla="val 10000"/>
          </a:avLst>
        </a:prstGeom>
        <a:solidFill>
          <a:srgbClr val="D73997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/>
              <a:cs typeface="Times New Roman"/>
            </a:rPr>
            <a:t>Prometheus and Grafana for monitoring</a:t>
          </a:r>
        </a:p>
      </dsp:txBody>
      <dsp:txXfrm>
        <a:off x="609477" y="1113639"/>
        <a:ext cx="4666303" cy="673456"/>
      </dsp:txXfrm>
    </dsp:sp>
    <dsp:sp modelId="{AD7C3B85-302E-4F8D-9413-60436B4AE035}">
      <dsp:nvSpPr>
        <dsp:cNvPr id="0" name=""/>
        <dsp:cNvSpPr/>
      </dsp:nvSpPr>
      <dsp:spPr>
        <a:xfrm>
          <a:off x="588525" y="1918103"/>
          <a:ext cx="4708207" cy="715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628513"/>
                <a:satOff val="5598"/>
                <a:lumOff val="-26863"/>
                <a:alphaOff val="0"/>
                <a:tint val="50000"/>
                <a:satMod val="300000"/>
              </a:schemeClr>
            </a:gs>
            <a:gs pos="35000">
              <a:schemeClr val="accent5">
                <a:hueOff val="1628513"/>
                <a:satOff val="5598"/>
                <a:lumOff val="-26863"/>
                <a:alphaOff val="0"/>
                <a:tint val="37000"/>
                <a:satMod val="300000"/>
              </a:schemeClr>
            </a:gs>
            <a:gs pos="100000">
              <a:schemeClr val="accent5">
                <a:hueOff val="1628513"/>
                <a:satOff val="5598"/>
                <a:lumOff val="-2686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/>
              <a:cs typeface="Times New Roman"/>
            </a:rPr>
            <a:t>CI/CD Pipelines for automatic updates</a:t>
          </a:r>
          <a:endParaRPr lang="en-US" sz="2000" b="0" kern="1200">
            <a:latin typeface="Arial"/>
            <a:cs typeface="Arial"/>
          </a:endParaRPr>
        </a:p>
      </dsp:txBody>
      <dsp:txXfrm>
        <a:off x="609477" y="1939055"/>
        <a:ext cx="4666303" cy="673456"/>
      </dsp:txXfrm>
    </dsp:sp>
    <dsp:sp modelId="{03259EDF-0684-4F50-B794-677580DECCE9}">
      <dsp:nvSpPr>
        <dsp:cNvPr id="0" name=""/>
        <dsp:cNvSpPr/>
      </dsp:nvSpPr>
      <dsp:spPr>
        <a:xfrm>
          <a:off x="588525" y="2743519"/>
          <a:ext cx="4708207" cy="7153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/>
              <a:cs typeface="Times New Roman"/>
            </a:rPr>
            <a:t>Rollback mechanism for stability</a:t>
          </a:r>
          <a:endParaRPr lang="en-US" sz="2000" kern="1200"/>
        </a:p>
      </dsp:txBody>
      <dsp:txXfrm>
        <a:off x="609477" y="2764471"/>
        <a:ext cx="4666303" cy="6734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9F20F2-1100-47F2-BA52-BDCA1BAB7B0F}">
      <dsp:nvSpPr>
        <dsp:cNvPr id="0" name=""/>
        <dsp:cNvSpPr/>
      </dsp:nvSpPr>
      <dsp:spPr>
        <a:xfrm>
          <a:off x="0" y="0"/>
          <a:ext cx="5936277" cy="352800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38100"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/>
              <a:cs typeface="Times New Roman"/>
            </a:rPr>
            <a:t>5. Ensuring Compliance with Australian English</a:t>
          </a:r>
        </a:p>
      </dsp:txBody>
      <dsp:txXfrm>
        <a:off x="0" y="0"/>
        <a:ext cx="5936277" cy="1058400"/>
      </dsp:txXfrm>
    </dsp:sp>
    <dsp:sp modelId="{B2BC3791-52BC-448B-B70B-73849413573E}">
      <dsp:nvSpPr>
        <dsp:cNvPr id="0" name=""/>
        <dsp:cNvSpPr/>
      </dsp:nvSpPr>
      <dsp:spPr>
        <a:xfrm>
          <a:off x="593627" y="1059433"/>
          <a:ext cx="4749021" cy="1063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/>
              <a:cs typeface="Times New Roman"/>
            </a:rPr>
            <a:t>Dynamic Spell-Checking (Hunspell)</a:t>
          </a:r>
        </a:p>
      </dsp:txBody>
      <dsp:txXfrm>
        <a:off x="624783" y="1090589"/>
        <a:ext cx="4686709" cy="1001428"/>
      </dsp:txXfrm>
    </dsp:sp>
    <dsp:sp modelId="{F024FBCF-F90C-4D92-AE58-57BECCDC3A44}">
      <dsp:nvSpPr>
        <dsp:cNvPr id="0" name=""/>
        <dsp:cNvSpPr/>
      </dsp:nvSpPr>
      <dsp:spPr>
        <a:xfrm>
          <a:off x="593627" y="2286826"/>
          <a:ext cx="4749021" cy="10637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/>
              <a:cs typeface="Times New Roman"/>
            </a:rPr>
            <a:t>Localized datasets from Australian archives and media</a:t>
          </a:r>
          <a:endParaRPr lang="en-US" sz="2000" kern="1200"/>
        </a:p>
      </dsp:txBody>
      <dsp:txXfrm>
        <a:off x="624783" y="2317982"/>
        <a:ext cx="4686709" cy="10014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40A4-3B58-457C-9440-976B11B70AF1}">
      <dsp:nvSpPr>
        <dsp:cNvPr id="0" name=""/>
        <dsp:cNvSpPr/>
      </dsp:nvSpPr>
      <dsp:spPr>
        <a:xfrm>
          <a:off x="0" y="0"/>
          <a:ext cx="5885259" cy="3428240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38100">
          <a:noFill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/>
              <a:cs typeface="Times New Roman"/>
            </a:rPr>
            <a:t>6. Retrieval-Augmented Generation (RAG) for Accuracy</a:t>
          </a:r>
        </a:p>
      </dsp:txBody>
      <dsp:txXfrm>
        <a:off x="0" y="0"/>
        <a:ext cx="5885259" cy="1028472"/>
      </dsp:txXfrm>
    </dsp:sp>
    <dsp:sp modelId="{C53B4F8C-60DB-41BC-81A5-669177DCCD90}">
      <dsp:nvSpPr>
        <dsp:cNvPr id="0" name=""/>
        <dsp:cNvSpPr/>
      </dsp:nvSpPr>
      <dsp:spPr>
        <a:xfrm>
          <a:off x="588525" y="1029476"/>
          <a:ext cx="4708207" cy="1033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/>
              <a:cs typeface="Times New Roman"/>
            </a:rPr>
            <a:t>BERT Embeddings for data retrieval</a:t>
          </a:r>
        </a:p>
      </dsp:txBody>
      <dsp:txXfrm>
        <a:off x="618800" y="1059751"/>
        <a:ext cx="4647657" cy="973111"/>
      </dsp:txXfrm>
    </dsp:sp>
    <dsp:sp modelId="{BE2D67F5-01D7-4A08-A7CA-2A98E4BDFC1D}">
      <dsp:nvSpPr>
        <dsp:cNvPr id="0" name=""/>
        <dsp:cNvSpPr/>
      </dsp:nvSpPr>
      <dsp:spPr>
        <a:xfrm>
          <a:off x="588525" y="2222162"/>
          <a:ext cx="4708207" cy="10336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b="1" kern="1200">
              <a:solidFill>
                <a:schemeClr val="tx1"/>
              </a:solidFill>
              <a:latin typeface="Times New Roman"/>
              <a:cs typeface="Times New Roman"/>
            </a:rPr>
            <a:t>Generate-Retrieve-Verify Loop for content validation</a:t>
          </a:r>
          <a:endParaRPr lang="en-US" sz="6600" kern="1200"/>
        </a:p>
      </dsp:txBody>
      <dsp:txXfrm>
        <a:off x="618800" y="2252437"/>
        <a:ext cx="4647657" cy="9731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8F250-FC21-470B-B303-2B31EE6C1B5F}">
      <dsp:nvSpPr>
        <dsp:cNvPr id="0" name=""/>
        <dsp:cNvSpPr/>
      </dsp:nvSpPr>
      <dsp:spPr>
        <a:xfrm>
          <a:off x="2821" y="0"/>
          <a:ext cx="1114626" cy="3776335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Platform Architecture and Technology Selection</a:t>
          </a:r>
        </a:p>
      </dsp:txBody>
      <dsp:txXfrm>
        <a:off x="2821" y="0"/>
        <a:ext cx="1114626" cy="1132900"/>
      </dsp:txXfrm>
    </dsp:sp>
    <dsp:sp modelId="{BE103A70-A44C-4188-83A4-F3DF4390C752}">
      <dsp:nvSpPr>
        <dsp:cNvPr id="0" name=""/>
        <dsp:cNvSpPr/>
      </dsp:nvSpPr>
      <dsp:spPr>
        <a:xfrm>
          <a:off x="114283" y="1134006"/>
          <a:ext cx="891701" cy="113861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Azure OpenAI Service for cloud-based tasks</a:t>
          </a:r>
        </a:p>
      </dsp:txBody>
      <dsp:txXfrm>
        <a:off x="140400" y="1160123"/>
        <a:ext cx="839467" cy="1086382"/>
      </dsp:txXfrm>
    </dsp:sp>
    <dsp:sp modelId="{119B93AD-9C3F-4E0C-8AD2-BD86739D535C}">
      <dsp:nvSpPr>
        <dsp:cNvPr id="0" name=""/>
        <dsp:cNvSpPr/>
      </dsp:nvSpPr>
      <dsp:spPr>
        <a:xfrm>
          <a:off x="114283" y="2447795"/>
          <a:ext cx="891701" cy="1138616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LLaMA for on-premise deployment</a:t>
          </a:r>
        </a:p>
      </dsp:txBody>
      <dsp:txXfrm>
        <a:off x="140400" y="2473912"/>
        <a:ext cx="839467" cy="1086382"/>
      </dsp:txXfrm>
    </dsp:sp>
    <dsp:sp modelId="{838B8976-AA78-480B-BBFC-53D1EA745BC8}">
      <dsp:nvSpPr>
        <dsp:cNvPr id="0" name=""/>
        <dsp:cNvSpPr/>
      </dsp:nvSpPr>
      <dsp:spPr>
        <a:xfrm>
          <a:off x="1201044" y="0"/>
          <a:ext cx="1114626" cy="3776335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Data Collection and Annotation Process</a:t>
          </a:r>
        </a:p>
      </dsp:txBody>
      <dsp:txXfrm>
        <a:off x="1201044" y="0"/>
        <a:ext cx="1114626" cy="1132900"/>
      </dsp:txXfrm>
    </dsp:sp>
    <dsp:sp modelId="{F0B5E79A-6FC3-4091-9401-AC26A2819B43}">
      <dsp:nvSpPr>
        <dsp:cNvPr id="0" name=""/>
        <dsp:cNvSpPr/>
      </dsp:nvSpPr>
      <dsp:spPr>
        <a:xfrm>
          <a:off x="1312507" y="1132900"/>
          <a:ext cx="891701" cy="245461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-Scrapy and </a:t>
          </a:r>
          <a:r>
            <a:rPr lang="en-AU" sz="900" b="1" i="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BeautifulSoup</a:t>
          </a:r>
          <a:r>
            <a:rPr lang="en-AU" sz="9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data extraction
-NLTK and </a:t>
          </a:r>
          <a:r>
            <a:rPr lang="en-AU" sz="900" b="1" i="0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SpaCy</a:t>
          </a:r>
          <a:r>
            <a:rPr lang="en-AU" sz="9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data cleaning
-Amazon Mechanical Turk for annotation</a:t>
          </a:r>
          <a:endParaRPr lang="en-AU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38624" y="1159017"/>
        <a:ext cx="839467" cy="2402383"/>
      </dsp:txXfrm>
    </dsp:sp>
    <dsp:sp modelId="{043F6B5A-3516-403A-BD77-596D4730A1C6}">
      <dsp:nvSpPr>
        <dsp:cNvPr id="0" name=""/>
        <dsp:cNvSpPr/>
      </dsp:nvSpPr>
      <dsp:spPr>
        <a:xfrm>
          <a:off x="2399268" y="0"/>
          <a:ext cx="1114626" cy="3776335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Model Fine-Tuning and Optimization</a:t>
          </a:r>
        </a:p>
      </dsp:txBody>
      <dsp:txXfrm>
        <a:off x="2399268" y="0"/>
        <a:ext cx="1114626" cy="1132900"/>
      </dsp:txXfrm>
    </dsp:sp>
    <dsp:sp modelId="{9E62FB1F-7A4A-4FA7-8CF4-AF47BA5F8AC2}">
      <dsp:nvSpPr>
        <dsp:cNvPr id="0" name=""/>
        <dsp:cNvSpPr/>
      </dsp:nvSpPr>
      <dsp:spPr>
        <a:xfrm>
          <a:off x="2510731" y="1132900"/>
          <a:ext cx="891701" cy="2454617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i="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-T5 and BART for multi-task learning
-Sparse Attention for efficiency
-Knowledge Distillation for lightweight model deployment</a:t>
          </a:r>
          <a:endParaRPr lang="en-AU" sz="900" b="1" kern="120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36848" y="1159017"/>
        <a:ext cx="839467" cy="2402383"/>
      </dsp:txXfrm>
    </dsp:sp>
    <dsp:sp modelId="{3734C9E5-C4B9-40A8-B620-E6BE71EF6E5D}">
      <dsp:nvSpPr>
        <dsp:cNvPr id="0" name=""/>
        <dsp:cNvSpPr/>
      </dsp:nvSpPr>
      <dsp:spPr>
        <a:xfrm>
          <a:off x="3597491" y="0"/>
          <a:ext cx="1114626" cy="3776335"/>
        </a:xfrm>
        <a:prstGeom prst="roundRect">
          <a:avLst>
            <a:gd name="adj" fmla="val 10000"/>
          </a:avLst>
        </a:prstGeom>
        <a:solidFill>
          <a:srgbClr val="C886C3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Real-Time Monitoring and Continuous Improvement</a:t>
          </a:r>
        </a:p>
      </dsp:txBody>
      <dsp:txXfrm>
        <a:off x="3597491" y="0"/>
        <a:ext cx="1114626" cy="1132900"/>
      </dsp:txXfrm>
    </dsp:sp>
    <dsp:sp modelId="{8D715CC0-AD95-4FB8-BC76-1E21338076DF}">
      <dsp:nvSpPr>
        <dsp:cNvPr id="0" name=""/>
        <dsp:cNvSpPr/>
      </dsp:nvSpPr>
      <dsp:spPr>
        <a:xfrm>
          <a:off x="3708954" y="1132900"/>
          <a:ext cx="891701" cy="2454617"/>
        </a:xfrm>
        <a:prstGeom prst="roundRect">
          <a:avLst>
            <a:gd name="adj" fmla="val 10000"/>
          </a:avLst>
        </a:prstGeom>
        <a:solidFill>
          <a:srgbClr val="D73997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-Prometheus and Grafana for monitoring
-CI/CD Pipelines for automatic updates
-Rollback mechanism for stability</a:t>
          </a:r>
        </a:p>
      </dsp:txBody>
      <dsp:txXfrm>
        <a:off x="3735071" y="1159017"/>
        <a:ext cx="839467" cy="2402383"/>
      </dsp:txXfrm>
    </dsp:sp>
    <dsp:sp modelId="{3F9F20F2-1100-47F2-BA52-BDCA1BAB7B0F}">
      <dsp:nvSpPr>
        <dsp:cNvPr id="0" name=""/>
        <dsp:cNvSpPr/>
      </dsp:nvSpPr>
      <dsp:spPr>
        <a:xfrm>
          <a:off x="4795715" y="0"/>
          <a:ext cx="1114626" cy="37763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Ensuring Compliance with Australian English</a:t>
          </a:r>
        </a:p>
      </dsp:txBody>
      <dsp:txXfrm>
        <a:off x="4795715" y="0"/>
        <a:ext cx="1114626" cy="1132900"/>
      </dsp:txXfrm>
    </dsp:sp>
    <dsp:sp modelId="{B2BC3791-52BC-448B-B70B-73849413573E}">
      <dsp:nvSpPr>
        <dsp:cNvPr id="0" name=""/>
        <dsp:cNvSpPr/>
      </dsp:nvSpPr>
      <dsp:spPr>
        <a:xfrm>
          <a:off x="4907178" y="1132900"/>
          <a:ext cx="891701" cy="2454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2714188"/>
                <a:satOff val="9330"/>
                <a:lumOff val="-44772"/>
                <a:alphaOff val="0"/>
                <a:tint val="50000"/>
                <a:satMod val="300000"/>
              </a:schemeClr>
            </a:gs>
            <a:gs pos="35000">
              <a:schemeClr val="accent5">
                <a:hueOff val="2714188"/>
                <a:satOff val="9330"/>
                <a:lumOff val="-44772"/>
                <a:alphaOff val="0"/>
                <a:tint val="37000"/>
                <a:satMod val="300000"/>
              </a:schemeClr>
            </a:gs>
            <a:gs pos="100000">
              <a:schemeClr val="accent5">
                <a:hueOff val="2714188"/>
                <a:satOff val="9330"/>
                <a:lumOff val="-4477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-Dynamic Spell-Checking (</a:t>
          </a:r>
          <a:r>
            <a:rPr lang="en-AU" sz="900" b="1" kern="120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Hunspell</a:t>
          </a: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)
-Localized datasets from Australian archives and media</a:t>
          </a:r>
        </a:p>
      </dsp:txBody>
      <dsp:txXfrm>
        <a:off x="4933295" y="1159017"/>
        <a:ext cx="839467" cy="2402383"/>
      </dsp:txXfrm>
    </dsp:sp>
    <dsp:sp modelId="{7D8340A4-3B58-457C-9440-976B11B70AF1}">
      <dsp:nvSpPr>
        <dsp:cNvPr id="0" name=""/>
        <dsp:cNvSpPr/>
      </dsp:nvSpPr>
      <dsp:spPr>
        <a:xfrm>
          <a:off x="5993939" y="0"/>
          <a:ext cx="1114626" cy="3776335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Retrieval-Augmented Generation (RAG) for Accuracy</a:t>
          </a:r>
        </a:p>
      </dsp:txBody>
      <dsp:txXfrm>
        <a:off x="5993939" y="0"/>
        <a:ext cx="1114626" cy="1132900"/>
      </dsp:txXfrm>
    </dsp:sp>
    <dsp:sp modelId="{C53B4F8C-60DB-41BC-81A5-669177DCCD90}">
      <dsp:nvSpPr>
        <dsp:cNvPr id="0" name=""/>
        <dsp:cNvSpPr/>
      </dsp:nvSpPr>
      <dsp:spPr>
        <a:xfrm>
          <a:off x="6105401" y="1132900"/>
          <a:ext cx="891701" cy="2454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3257026"/>
                <a:satOff val="11196"/>
                <a:lumOff val="-53726"/>
                <a:alphaOff val="0"/>
                <a:tint val="50000"/>
                <a:satMod val="300000"/>
              </a:schemeClr>
            </a:gs>
            <a:gs pos="35000">
              <a:schemeClr val="accent5">
                <a:hueOff val="3257026"/>
                <a:satOff val="11196"/>
                <a:lumOff val="-53726"/>
                <a:alphaOff val="0"/>
                <a:tint val="37000"/>
                <a:satMod val="300000"/>
              </a:schemeClr>
            </a:gs>
            <a:gs pos="100000">
              <a:schemeClr val="accent5">
                <a:hueOff val="3257026"/>
                <a:satOff val="11196"/>
                <a:lumOff val="-5372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2860" tIns="17145" rIns="22860" bIns="17145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b="1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-BERT Embeddings for data retrieval
-Generate-Retrieve-Verify Loop for content validation</a:t>
          </a:r>
        </a:p>
      </dsp:txBody>
      <dsp:txXfrm>
        <a:off x="6131518" y="1159017"/>
        <a:ext cx="839467" cy="2402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69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514" y="0"/>
            <a:ext cx="2949099" cy="4969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371"/>
            <a:ext cx="2949099" cy="4969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514" y="9442371"/>
            <a:ext cx="2949099" cy="49696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5FF6F4C1-4114-4918-8993-473D0CD5DCE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099" cy="496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514" y="0"/>
            <a:ext cx="2949099" cy="496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1463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415" y="4721186"/>
            <a:ext cx="4990783" cy="4472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371"/>
            <a:ext cx="2949099" cy="496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514" y="9442371"/>
            <a:ext cx="2949099" cy="49696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1EDB437F-59FE-4A6C-A802-8DC82142699A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28" y="590550"/>
            <a:ext cx="1288544" cy="1030835"/>
          </a:xfrm>
          <a:prstGeom prst="rect">
            <a:avLst/>
          </a:prstGeom>
        </p:spPr>
      </p:pic>
      <p:sp>
        <p:nvSpPr>
          <p:cNvPr id="4" name="Rectangle 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1358089" y="2184400"/>
            <a:ext cx="6437083" cy="84328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Insert title here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1366353" y="3332829"/>
            <a:ext cx="6428827" cy="1249331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text or delete if not required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8415-3F3F-DC6F-9018-0A504835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F2CBC-ED46-1967-BAF3-B8CF37444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00985-DE5C-6575-18F2-2D7520226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67AF-AD31-CF40-934C-188D016C135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BF7E0-FAFF-C401-40E8-9A32A1E7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223DC-FFA2-7236-850E-7D57CB38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689E-433D-884B-9DE8-CA1A9D74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8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9358"/>
            <a:ext cx="9144000" cy="871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  <p:sp>
        <p:nvSpPr>
          <p:cNvPr id="11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647700"/>
          </a:xfrm>
          <a:prstGeom prst="rect">
            <a:avLst/>
          </a:prstGeom>
          <a:noFill/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 baseline="0">
                <a:solidFill>
                  <a:srgbClr val="0051A0"/>
                </a:solidFill>
              </a:defRPr>
            </a:lvl1pPr>
          </a:lstStyle>
          <a:p>
            <a:pPr lvl="0"/>
            <a:r>
              <a:rPr lang="en-US"/>
              <a:t>Type heading here</a:t>
            </a:r>
            <a:endParaRPr lang="en-AU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09" y="1295405"/>
            <a:ext cx="8280751" cy="25044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  <a:lvl2pPr>
              <a:defRPr sz="2000"/>
            </a:lvl2pPr>
            <a:lvl3pPr marL="1143000" indent="-228600">
              <a:buFont typeface="Arial" panose="020B0604020202020204" pitchFamily="34" charset="0"/>
              <a:buChar char="»"/>
              <a:defRPr sz="2000"/>
            </a:lvl3pPr>
          </a:lstStyle>
          <a:p>
            <a:pPr lvl="0"/>
            <a:r>
              <a:rPr lang="en-US"/>
              <a:t>Type text here</a:t>
            </a:r>
          </a:p>
          <a:p>
            <a:pPr lvl="1"/>
            <a:r>
              <a:rPr lang="en-US"/>
              <a:t>Second level if required</a:t>
            </a:r>
          </a:p>
          <a:p>
            <a:pPr lvl="2"/>
            <a:r>
              <a:rPr lang="en-US"/>
              <a:t>Third level if required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70413" y="-1"/>
            <a:ext cx="4573587" cy="4276725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/>
              <a:t>Drag or insert image/chart/table to placeholder. Or c</a:t>
            </a:r>
            <a:r>
              <a:rPr lang="en-AU"/>
              <a:t>lick </a:t>
            </a:r>
            <a:br>
              <a:rPr lang="en-AU"/>
            </a:br>
            <a:r>
              <a:rPr lang="en-AU"/>
              <a:t>icon to add.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8551"/>
            <a:ext cx="9144000" cy="871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051A0"/>
                </a:solidFill>
              </a:defRPr>
            </a:lvl1pPr>
          </a:lstStyle>
          <a:p>
            <a:pPr lvl="0"/>
            <a:r>
              <a:rPr lang="en-US"/>
              <a:t>Type heading</a:t>
            </a:r>
            <a:endParaRPr lang="en-AU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0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Type text here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Text right/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8551"/>
            <a:ext cx="9144000" cy="8715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4572000" cy="427355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/>
              <a:t>Drag or insert image/chart/table to placeholder. Or c</a:t>
            </a:r>
            <a:r>
              <a:rPr lang="en-AU"/>
              <a:t>lick </a:t>
            </a:r>
            <a:br>
              <a:rPr lang="en-AU"/>
            </a:br>
            <a:r>
              <a:rPr lang="en-AU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4757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051A0"/>
                </a:solidFill>
              </a:defRPr>
            </a:lvl1pPr>
          </a:lstStyle>
          <a:p>
            <a:pPr lvl="0"/>
            <a:r>
              <a:rPr lang="en-US"/>
              <a:t>Type heading</a:t>
            </a:r>
            <a:endParaRPr lang="en-AU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47569" y="1295405"/>
            <a:ext cx="3810351" cy="251459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Type text here</a:t>
            </a:r>
            <a:endParaRPr lang="en-A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"/>
            <a:ext cx="9144000" cy="426481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/>
              <a:t>Drag or insert image/chart/table </a:t>
            </a:r>
          </a:p>
          <a:p>
            <a:r>
              <a:rPr lang="en-US"/>
              <a:t>to placeholder. </a:t>
            </a:r>
          </a:p>
          <a:p>
            <a:r>
              <a:rPr lang="en-US"/>
              <a:t>Or c</a:t>
            </a:r>
            <a:r>
              <a:rPr lang="en-AU"/>
              <a:t>lick icon to add.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391"/>
            <a:ext cx="9144000" cy="8715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: heading and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247587"/>
            <a:ext cx="9144000" cy="301723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/>
              <a:t>Drag or insert image/chart/table </a:t>
            </a:r>
          </a:p>
          <a:p>
            <a:r>
              <a:rPr lang="en-US"/>
              <a:t>to placeholder. </a:t>
            </a:r>
          </a:p>
          <a:p>
            <a:r>
              <a:rPr lang="en-US"/>
              <a:t>Or c</a:t>
            </a:r>
            <a:r>
              <a:rPr lang="en-AU"/>
              <a:t>lick icon to add.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68391"/>
            <a:ext cx="9144000" cy="871537"/>
          </a:xfrm>
          <a:prstGeom prst="rect">
            <a:avLst/>
          </a:prstGeom>
        </p:spPr>
      </p:pic>
      <p:sp>
        <p:nvSpPr>
          <p:cNvPr id="5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16217" y="428627"/>
            <a:ext cx="82909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 baseline="0">
                <a:solidFill>
                  <a:srgbClr val="0051A0"/>
                </a:solidFill>
              </a:defRPr>
            </a:lvl1pPr>
          </a:lstStyle>
          <a:p>
            <a:pPr lvl="0"/>
            <a:r>
              <a:rPr lang="en-US"/>
              <a:t>Type heading here</a:t>
            </a:r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78" y="4504556"/>
            <a:ext cx="1416826" cy="42114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pic>
        <p:nvPicPr>
          <p:cNvPr id="6" name="Picture 5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sp>
        <p:nvSpPr>
          <p:cNvPr id="9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1366353" y="3332829"/>
            <a:ext cx="6428827" cy="1249331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 text or delete if not required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46E09-9668-A191-567B-76FBD6EC2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64309-5ABB-8C5E-C555-A3E58700B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28B5-0962-75B3-8E63-61F1DD34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A67AF-AD31-CF40-934C-188D016C1350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4926-FB7F-C015-9675-BEC15165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AFCA-A392-AC09-92EF-BCF76B8F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6689E-433D-884B-9DE8-CA1A9D74C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971800" y="290514"/>
            <a:ext cx="32004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anose="020B0604020202020204" pitchFamily="34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" name="Picture 45" descr="A calculus formula">
            <a:extLst>
              <a:ext uri="{FF2B5EF4-FFF2-40B4-BE49-F238E27FC236}">
                <a16:creationId xmlns:a16="http://schemas.microsoft.com/office/drawing/2014/main" id="{1E7A2C9D-94CF-FDDB-D41E-5D4A28F7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58" r="18748" b="967"/>
          <a:stretch/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052E97-E563-399C-E447-BD8F894A7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841772"/>
            <a:ext cx="5712742" cy="2403100"/>
          </a:xfrm>
        </p:spPr>
        <p:txBody>
          <a:bodyPr lIns="91440" tIns="45720" rIns="91440" bIns="45720" anchor="b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800" dirty="0">
                <a:latin typeface="Times New Roman"/>
                <a:ea typeface="Open Sans"/>
                <a:cs typeface="Open Sans"/>
              </a:rPr>
              <a:t>Use AI to transform bureaucratic jargon into plain English:</a:t>
            </a:r>
            <a:br>
              <a:rPr lang="en-US" sz="1800" dirty="0">
                <a:latin typeface="Times New Roman"/>
                <a:ea typeface="Open Sans"/>
                <a:cs typeface="Open Sans"/>
              </a:rPr>
            </a:br>
            <a:r>
              <a:rPr lang="en-US" sz="1800" dirty="0">
                <a:latin typeface="Times New Roman"/>
                <a:ea typeface="+mn-lt"/>
                <a:cs typeface="+mn-lt"/>
              </a:rPr>
              <a:t>A Holistic Approach to Integrating AI in Government Document Workflows</a:t>
            </a:r>
            <a:endParaRPr lang="en-US" sz="23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br>
              <a:rPr lang="en-US" sz="2300" dirty="0">
                <a:latin typeface="Times New Roman"/>
              </a:rPr>
            </a:br>
            <a:endParaRPr lang="en-US" sz="2300">
              <a:latin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C3AB0-D6E1-7BB9-DDA7-F71A127D3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3654691"/>
            <a:ext cx="3017519" cy="906106"/>
          </a:xfrm>
        </p:spPr>
        <p:txBody>
          <a:bodyPr lIns="91440" tIns="45720" rIns="91440" bIns="4572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>
                <a:latin typeface="Times New Roman"/>
              </a:rPr>
              <a:t>Guan, Yongzhen &amp; Josiah Watson</a:t>
            </a:r>
          </a:p>
          <a:p>
            <a:r>
              <a:rPr lang="en-US" sz="1500">
                <a:latin typeface="Times New Roman"/>
              </a:rPr>
              <a:t>07/09/2024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1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C7682-A7A3-4202-B690-7A6CBC49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04775"/>
            <a:ext cx="8289925" cy="6477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1800" b="0" i="1">
                <a:solidFill>
                  <a:srgbClr val="000000"/>
                </a:solidFill>
                <a:effectLst/>
                <a:latin typeface="WordVisi_MSFontService"/>
              </a:rPr>
              <a:t>A Holistic Approach to Integrating AI in Government Document Workflows</a:t>
            </a:r>
            <a:endParaRPr lang="en-AU" sz="10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937CE6-BBC3-4535-8EAB-C3B6A0F349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619958"/>
              </p:ext>
            </p:extLst>
          </p:nvPr>
        </p:nvGraphicFramePr>
        <p:xfrm>
          <a:off x="739882" y="733957"/>
          <a:ext cx="7111387" cy="3776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141822-9C9F-4BA1-B6FA-B345C4B9443B}"/>
              </a:ext>
            </a:extLst>
          </p:cNvPr>
          <p:cNvSpPr txBox="1"/>
          <p:nvPr/>
        </p:nvSpPr>
        <p:spPr>
          <a:xfrm>
            <a:off x="4871604" y="4619397"/>
            <a:ext cx="73013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i="1"/>
              <a:t>Author: </a:t>
            </a:r>
            <a:r>
              <a:rPr lang="en-AU" sz="900" i="1" err="1"/>
              <a:t>GUAN,Yongzhen</a:t>
            </a:r>
            <a:r>
              <a:rPr lang="en-AU" sz="900" i="1"/>
              <a:t>; WATSON, Josiah.07/09/2024</a:t>
            </a:r>
          </a:p>
        </p:txBody>
      </p:sp>
    </p:spTree>
    <p:extLst>
      <p:ext uri="{BB962C8B-B14F-4D97-AF65-F5344CB8AC3E}">
        <p14:creationId xmlns:p14="http://schemas.microsoft.com/office/powerpoint/2010/main" val="2476181523"/>
      </p:ext>
    </p:extLst>
  </p:cSld>
  <p:clrMapOvr>
    <a:masterClrMapping/>
  </p:clrMapOvr>
  <p:transition advTm="1889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C7682-A7A3-4202-B690-7A6CBC49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04775"/>
            <a:ext cx="8289925" cy="6477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1800" b="0" i="1">
                <a:solidFill>
                  <a:srgbClr val="000000"/>
                </a:solidFill>
                <a:effectLst/>
                <a:latin typeface="WordVisi_MSFontService"/>
              </a:rPr>
              <a:t>A Holistic Approach to Integrating AI in Government Document Workflows</a:t>
            </a:r>
            <a:endParaRPr lang="en-AU" sz="10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937CE6-BBC3-4535-8EAB-C3B6A0F349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710869"/>
              </p:ext>
            </p:extLst>
          </p:nvPr>
        </p:nvGraphicFramePr>
        <p:xfrm>
          <a:off x="2426277" y="752475"/>
          <a:ext cx="5940000" cy="354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141822-9C9F-4BA1-B6FA-B345C4B9443B}"/>
              </a:ext>
            </a:extLst>
          </p:cNvPr>
          <p:cNvSpPr txBox="1"/>
          <p:nvPr/>
        </p:nvSpPr>
        <p:spPr>
          <a:xfrm>
            <a:off x="4835235" y="4394876"/>
            <a:ext cx="73013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i="1"/>
              <a:t>Author: </a:t>
            </a:r>
            <a:r>
              <a:rPr lang="en-AU" sz="900" i="1" err="1"/>
              <a:t>GUAN,Yongzhen</a:t>
            </a:r>
            <a:r>
              <a:rPr lang="en-AU" sz="900" i="1"/>
              <a:t>; WATSON, Josiah.07/09/2024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656AB-DA61-B83C-C7A5-31B297CD2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879" y="3939217"/>
            <a:ext cx="1855062" cy="997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1D3FCC-83AA-8796-F0C2-820E652C4A84}"/>
              </a:ext>
            </a:extLst>
          </p:cNvPr>
          <p:cNvSpPr/>
          <p:nvPr/>
        </p:nvSpPr>
        <p:spPr bwMode="auto">
          <a:xfrm>
            <a:off x="269879" y="3901786"/>
            <a:ext cx="317207" cy="108065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7570"/>
      </p:ext>
    </p:extLst>
  </p:cSld>
  <p:clrMapOvr>
    <a:masterClrMapping/>
  </p:clrMapOvr>
  <p:transition advTm="1889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C7682-A7A3-4202-B690-7A6CBC49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04775"/>
            <a:ext cx="8289925" cy="6477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1800" b="0" i="1">
                <a:solidFill>
                  <a:srgbClr val="000000"/>
                </a:solidFill>
                <a:effectLst/>
                <a:latin typeface="WordVisi_MSFontService"/>
              </a:rPr>
              <a:t>A Holistic Approach to Integrating AI in Government Document Workflows</a:t>
            </a:r>
            <a:endParaRPr lang="en-AU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41822-9C9F-4BA1-B6FA-B345C4B9443B}"/>
              </a:ext>
            </a:extLst>
          </p:cNvPr>
          <p:cNvSpPr txBox="1"/>
          <p:nvPr/>
        </p:nvSpPr>
        <p:spPr>
          <a:xfrm>
            <a:off x="4835235" y="4394876"/>
            <a:ext cx="73013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i="1"/>
              <a:t>Author: </a:t>
            </a:r>
            <a:r>
              <a:rPr lang="en-AU" sz="900" i="1" err="1"/>
              <a:t>GUAN,Yongzhen</a:t>
            </a:r>
            <a:r>
              <a:rPr lang="en-AU" sz="900" i="1"/>
              <a:t>; WATSON, Josiah.07/09/2024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656AB-DA61-B83C-C7A5-31B297CD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9" y="3939217"/>
            <a:ext cx="1855062" cy="997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1D3FCC-83AA-8796-F0C2-820E652C4A84}"/>
              </a:ext>
            </a:extLst>
          </p:cNvPr>
          <p:cNvSpPr/>
          <p:nvPr/>
        </p:nvSpPr>
        <p:spPr bwMode="auto">
          <a:xfrm>
            <a:off x="586802" y="3897544"/>
            <a:ext cx="317207" cy="108065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A54B431-9399-6C9D-ED89-321F49D465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193165"/>
              </p:ext>
            </p:extLst>
          </p:nvPr>
        </p:nvGraphicFramePr>
        <p:xfrm>
          <a:off x="2464773" y="706582"/>
          <a:ext cx="5946668" cy="3655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8045357"/>
      </p:ext>
    </p:extLst>
  </p:cSld>
  <p:clrMapOvr>
    <a:masterClrMapping/>
  </p:clrMapOvr>
  <p:transition advTm="1889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C7682-A7A3-4202-B690-7A6CBC49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04775"/>
            <a:ext cx="8289925" cy="6477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1800" b="0" i="1">
                <a:solidFill>
                  <a:srgbClr val="000000"/>
                </a:solidFill>
                <a:effectLst/>
                <a:latin typeface="WordVisi_MSFontService"/>
              </a:rPr>
              <a:t>A Holistic Approach to Integrating AI in Government Document Workflows</a:t>
            </a:r>
            <a:endParaRPr lang="en-AU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41822-9C9F-4BA1-B6FA-B345C4B9443B}"/>
              </a:ext>
            </a:extLst>
          </p:cNvPr>
          <p:cNvSpPr txBox="1"/>
          <p:nvPr/>
        </p:nvSpPr>
        <p:spPr>
          <a:xfrm>
            <a:off x="4835235" y="4394876"/>
            <a:ext cx="73013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i="1"/>
              <a:t>Author: </a:t>
            </a:r>
            <a:r>
              <a:rPr lang="en-AU" sz="900" i="1" err="1"/>
              <a:t>GUAN,Yongzhen</a:t>
            </a:r>
            <a:r>
              <a:rPr lang="en-AU" sz="900" i="1"/>
              <a:t>; WATSON, Josiah.07/09/2024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656AB-DA61-B83C-C7A5-31B297CD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9" y="3939217"/>
            <a:ext cx="1855062" cy="997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1D3FCC-83AA-8796-F0C2-820E652C4A84}"/>
              </a:ext>
            </a:extLst>
          </p:cNvPr>
          <p:cNvSpPr/>
          <p:nvPr/>
        </p:nvSpPr>
        <p:spPr bwMode="auto">
          <a:xfrm>
            <a:off x="880203" y="3897544"/>
            <a:ext cx="317207" cy="108065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83EFC808-66E2-9D2C-80A8-1974BAFBAE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097657"/>
              </p:ext>
            </p:extLst>
          </p:nvPr>
        </p:nvGraphicFramePr>
        <p:xfrm>
          <a:off x="2314104" y="517792"/>
          <a:ext cx="5963191" cy="3776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55278963"/>
      </p:ext>
    </p:extLst>
  </p:cSld>
  <p:clrMapOvr>
    <a:masterClrMapping/>
  </p:clrMapOvr>
  <p:transition advTm="1889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C7682-A7A3-4202-B690-7A6CBC49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04775"/>
            <a:ext cx="8289925" cy="6477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1800" b="0" i="1">
                <a:solidFill>
                  <a:srgbClr val="000000"/>
                </a:solidFill>
                <a:effectLst/>
                <a:latin typeface="WordVisi_MSFontService"/>
              </a:rPr>
              <a:t>A Holistic Approach to Integrating AI in Government Document Workflows</a:t>
            </a:r>
            <a:endParaRPr lang="en-AU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41822-9C9F-4BA1-B6FA-B345C4B9443B}"/>
              </a:ext>
            </a:extLst>
          </p:cNvPr>
          <p:cNvSpPr txBox="1"/>
          <p:nvPr/>
        </p:nvSpPr>
        <p:spPr>
          <a:xfrm>
            <a:off x="4835235" y="4394876"/>
            <a:ext cx="73013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i="1"/>
              <a:t>Author: </a:t>
            </a:r>
            <a:r>
              <a:rPr lang="en-AU" sz="900" i="1" err="1"/>
              <a:t>GUAN,Yongzhen</a:t>
            </a:r>
            <a:r>
              <a:rPr lang="en-AU" sz="900" i="1"/>
              <a:t>; WATSON, Josiah.07/09/2024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656AB-DA61-B83C-C7A5-31B297CD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9" y="3939217"/>
            <a:ext cx="1855062" cy="997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1D3FCC-83AA-8796-F0C2-820E652C4A84}"/>
              </a:ext>
            </a:extLst>
          </p:cNvPr>
          <p:cNvSpPr/>
          <p:nvPr/>
        </p:nvSpPr>
        <p:spPr bwMode="auto">
          <a:xfrm>
            <a:off x="1197410" y="3897544"/>
            <a:ext cx="317207" cy="108065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92CDB2AA-8218-7C05-FCC0-35CAD79482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928184"/>
              </p:ext>
            </p:extLst>
          </p:nvPr>
        </p:nvGraphicFramePr>
        <p:xfrm>
          <a:off x="2381646" y="517792"/>
          <a:ext cx="5885259" cy="3641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0873851"/>
      </p:ext>
    </p:extLst>
  </p:cSld>
  <p:clrMapOvr>
    <a:masterClrMapping/>
  </p:clrMapOvr>
  <p:transition advTm="1889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C7682-A7A3-4202-B690-7A6CBC49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04775"/>
            <a:ext cx="8289925" cy="6477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1800" b="0" i="1">
                <a:solidFill>
                  <a:srgbClr val="000000"/>
                </a:solidFill>
                <a:effectLst/>
                <a:latin typeface="WordVisi_MSFontService"/>
              </a:rPr>
              <a:t>A Holistic Approach to Integrating AI in Government Document Workflows</a:t>
            </a:r>
            <a:endParaRPr lang="en-AU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41822-9C9F-4BA1-B6FA-B345C4B9443B}"/>
              </a:ext>
            </a:extLst>
          </p:cNvPr>
          <p:cNvSpPr txBox="1"/>
          <p:nvPr/>
        </p:nvSpPr>
        <p:spPr>
          <a:xfrm>
            <a:off x="4835235" y="4394876"/>
            <a:ext cx="73013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i="1"/>
              <a:t>Author: </a:t>
            </a:r>
            <a:r>
              <a:rPr lang="en-AU" sz="900" i="1" err="1"/>
              <a:t>GUAN,Yongzhen</a:t>
            </a:r>
            <a:r>
              <a:rPr lang="en-AU" sz="900" i="1"/>
              <a:t>; WATSON, Josiah.07/09/2024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656AB-DA61-B83C-C7A5-31B297CD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9" y="3939217"/>
            <a:ext cx="1855062" cy="997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1D3FCC-83AA-8796-F0C2-820E652C4A84}"/>
              </a:ext>
            </a:extLst>
          </p:cNvPr>
          <p:cNvSpPr/>
          <p:nvPr/>
        </p:nvSpPr>
        <p:spPr bwMode="auto">
          <a:xfrm>
            <a:off x="1501202" y="3897544"/>
            <a:ext cx="317207" cy="108065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159C8A6-845E-7BFC-EEF7-4DEA91D3C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798111"/>
              </p:ext>
            </p:extLst>
          </p:nvPr>
        </p:nvGraphicFramePr>
        <p:xfrm>
          <a:off x="2443990" y="517792"/>
          <a:ext cx="5936277" cy="35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7309607"/>
      </p:ext>
    </p:extLst>
  </p:cSld>
  <p:clrMapOvr>
    <a:masterClrMapping/>
  </p:clrMapOvr>
  <p:transition advTm="1889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C7682-A7A3-4202-B690-7A6CBC49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04775"/>
            <a:ext cx="8289925" cy="6477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1800" b="0" i="1">
                <a:solidFill>
                  <a:srgbClr val="000000"/>
                </a:solidFill>
                <a:effectLst/>
                <a:latin typeface="WordVisi_MSFontService"/>
              </a:rPr>
              <a:t>A Holistic Approach to Integrating AI in Government Document Workflows</a:t>
            </a:r>
            <a:endParaRPr lang="en-AU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41822-9C9F-4BA1-B6FA-B345C4B9443B}"/>
              </a:ext>
            </a:extLst>
          </p:cNvPr>
          <p:cNvSpPr txBox="1"/>
          <p:nvPr/>
        </p:nvSpPr>
        <p:spPr>
          <a:xfrm>
            <a:off x="4835235" y="4394876"/>
            <a:ext cx="73013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i="1"/>
              <a:t>Author: </a:t>
            </a:r>
            <a:r>
              <a:rPr lang="en-AU" sz="900" i="1" err="1"/>
              <a:t>GUAN,Yongzhen</a:t>
            </a:r>
            <a:r>
              <a:rPr lang="en-AU" sz="900" i="1"/>
              <a:t>; WATSON, Josiah.07/09/2024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9656AB-DA61-B83C-C7A5-31B297CD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9" y="3939217"/>
            <a:ext cx="1855062" cy="9973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1D3FCC-83AA-8796-F0C2-820E652C4A84}"/>
              </a:ext>
            </a:extLst>
          </p:cNvPr>
          <p:cNvSpPr/>
          <p:nvPr/>
        </p:nvSpPr>
        <p:spPr bwMode="auto">
          <a:xfrm>
            <a:off x="1819244" y="3897544"/>
            <a:ext cx="317207" cy="108065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659145C8-374E-3E22-964A-DE2C206B50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7218026"/>
              </p:ext>
            </p:extLst>
          </p:nvPr>
        </p:nvGraphicFramePr>
        <p:xfrm>
          <a:off x="2381646" y="517792"/>
          <a:ext cx="5885259" cy="342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9892725"/>
      </p:ext>
    </p:extLst>
  </p:cSld>
  <p:clrMapOvr>
    <a:masterClrMapping/>
  </p:clrMapOvr>
  <p:transition advTm="1889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CC7682-A7A3-4202-B690-7A6CBC49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104775"/>
            <a:ext cx="8289925" cy="6477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r>
              <a:rPr lang="en-US" sz="1800" b="0" i="1">
                <a:solidFill>
                  <a:srgbClr val="000000"/>
                </a:solidFill>
                <a:effectLst/>
                <a:latin typeface="WordVisi_MSFontService"/>
              </a:rPr>
              <a:t>A Holistic Approach to Integrating AI in Government Document Workflows</a:t>
            </a:r>
            <a:endParaRPr lang="en-AU" sz="100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937CE6-BBC3-4535-8EAB-C3B6A0F34977}"/>
              </a:ext>
            </a:extLst>
          </p:cNvPr>
          <p:cNvGraphicFramePr/>
          <p:nvPr/>
        </p:nvGraphicFramePr>
        <p:xfrm>
          <a:off x="739882" y="733957"/>
          <a:ext cx="7111387" cy="37763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141822-9C9F-4BA1-B6FA-B345C4B9443B}"/>
              </a:ext>
            </a:extLst>
          </p:cNvPr>
          <p:cNvSpPr txBox="1"/>
          <p:nvPr/>
        </p:nvSpPr>
        <p:spPr>
          <a:xfrm>
            <a:off x="4871604" y="4619397"/>
            <a:ext cx="73013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i="1"/>
              <a:t>Author: </a:t>
            </a:r>
            <a:r>
              <a:rPr lang="en-AU" sz="900" i="1" err="1"/>
              <a:t>GUAN,Yongzhen</a:t>
            </a:r>
            <a:r>
              <a:rPr lang="en-AU" sz="900" i="1"/>
              <a:t>; WATSON, Josiah.07/09/2024</a:t>
            </a:r>
          </a:p>
        </p:txBody>
      </p:sp>
    </p:spTree>
    <p:extLst>
      <p:ext uri="{BB962C8B-B14F-4D97-AF65-F5344CB8AC3E}">
        <p14:creationId xmlns:p14="http://schemas.microsoft.com/office/powerpoint/2010/main" val="2905128368"/>
      </p:ext>
    </p:extLst>
  </p:cSld>
  <p:clrMapOvr>
    <a:masterClrMapping/>
  </p:clrMapOvr>
  <p:transition advTm="1889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BmZDYyNTAwNGJlZTA5MGU5MzhhNWEzZGQ4MmRjNjgifQ=="/>
</p:tagLst>
</file>

<file path=ppt/theme/theme1.xml><?xml version="1.0" encoding="utf-8"?>
<a:theme xmlns:a="http://schemas.openxmlformats.org/drawingml/2006/main" name="PPT template 16-9_UniSA Corporate - Bar footer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07c936f-8a4d-4f06-a499-af345c586ef8" xsi:nil="true"/>
    <lcf76f155ced4ddcb4097134ff3c332f xmlns="0e9a81ad-14e4-4272-ab9f-56ad67a53c1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8792781CA28D4D93A4BBF77F33F5D6" ma:contentTypeVersion="12" ma:contentTypeDescription="Create a new document." ma:contentTypeScope="" ma:versionID="af49febdebb3b946c6b22789d939732a">
  <xsd:schema xmlns:xsd="http://www.w3.org/2001/XMLSchema" xmlns:xs="http://www.w3.org/2001/XMLSchema" xmlns:p="http://schemas.microsoft.com/office/2006/metadata/properties" xmlns:ns2="0e9a81ad-14e4-4272-ab9f-56ad67a53c17" xmlns:ns3="407c936f-8a4d-4f06-a499-af345c586ef8" targetNamespace="http://schemas.microsoft.com/office/2006/metadata/properties" ma:root="true" ma:fieldsID="a075dccd4dc0e663dcd20924e048a572" ns2:_="" ns3:_="">
    <xsd:import namespace="0e9a81ad-14e4-4272-ab9f-56ad67a53c17"/>
    <xsd:import namespace="407c936f-8a4d-4f06-a499-af345c586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a81ad-14e4-4272-ab9f-56ad67a53c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3d28307-4a2f-4d46-81dd-0b9c12a47e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c936f-8a4d-4f06-a499-af345c586ef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00ec92d-c160-41d4-9a0d-e2560ed58a1a}" ma:internalName="TaxCatchAll" ma:showField="CatchAllData" ma:web="407c936f-8a4d-4f06-a499-af345c586ef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EEC606-F3CE-4D22-A136-E08B9225667B}">
  <ds:schemaRefs>
    <ds:schemaRef ds:uri="0e9a81ad-14e4-4272-ab9f-56ad67a53c17"/>
    <ds:schemaRef ds:uri="407c936f-8a4d-4f06-a499-af345c586ef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349F25B-16DD-43B6-B86D-620C3A01101A}">
  <ds:schemaRefs>
    <ds:schemaRef ds:uri="0e9a81ad-14e4-4272-ab9f-56ad67a53c17"/>
    <ds:schemaRef ds:uri="407c936f-8a4d-4f06-a499-af345c586e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8B956D5-4605-4713-84EE-C7D6AA8CD37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template_UniSA Corporate - Bar footer</Template>
  <Application>Microsoft Office PowerPoint</Application>
  <PresentationFormat>On-screen Show (16:9)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PPT template 16-9_UniSA Corporate - Bar footer</vt:lpstr>
      <vt:lpstr>Use AI to transform bureaucratic jargon into plain English: A Holistic Approach to Integrating AI in Government Document Workflows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 Heinrich</dc:creator>
  <cp:revision>6</cp:revision>
  <cp:lastPrinted>2024-08-26T05:26:48Z</cp:lastPrinted>
  <dcterms:created xsi:type="dcterms:W3CDTF">2017-04-21T06:42:00Z</dcterms:created>
  <dcterms:modified xsi:type="dcterms:W3CDTF">2024-09-07T13:36:05Z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0x010100568792781CA28D4D93A4BBF77F33F5D6</vt:lpwstr>
  </property>
  <property fmtid="{D5CDD505-2E9C-101B-9397-08002B2CF9AE}" pid="3" name="ICV">
    <vt:lpwstr>158A1EF468BA4FD5A99896D612E2E3DA_13</vt:lpwstr>
  </property>
  <property fmtid="{D5CDD505-2E9C-101B-9397-08002B2CF9AE}" pid="4" name="KSOProductBuildVer">
    <vt:lpwstr>2052-12.1.0.16929</vt:lpwstr>
  </property>
  <property fmtid="{D5CDD505-2E9C-101B-9397-08002B2CF9AE}" pid="5" name="MediaServiceImageTags">
    <vt:lpwstr/>
  </property>
</Properties>
</file>