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4A13-A371-409A-80CD-F8ED3918F38F}" type="datetimeFigureOut">
              <a:rPr lang="es-MX" smtClean="0"/>
              <a:t>22/04/2024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0142-8FB7-4A54-BE2C-83C8560316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86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4A13-A371-409A-80CD-F8ED3918F38F}" type="datetimeFigureOut">
              <a:rPr lang="es-MX" smtClean="0"/>
              <a:t>22/04/2024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0142-8FB7-4A54-BE2C-83C8560316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955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4A13-A371-409A-80CD-F8ED3918F38F}" type="datetimeFigureOut">
              <a:rPr lang="es-MX" smtClean="0"/>
              <a:t>22/04/2024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0142-8FB7-4A54-BE2C-83C8560316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598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4A13-A371-409A-80CD-F8ED3918F38F}" type="datetimeFigureOut">
              <a:rPr lang="es-MX" smtClean="0"/>
              <a:t>22/04/2024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0142-8FB7-4A54-BE2C-83C8560316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949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4A13-A371-409A-80CD-F8ED3918F38F}" type="datetimeFigureOut">
              <a:rPr lang="es-MX" smtClean="0"/>
              <a:t>22/04/2024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0142-8FB7-4A54-BE2C-83C8560316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363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4A13-A371-409A-80CD-F8ED3918F38F}" type="datetimeFigureOut">
              <a:rPr lang="es-MX" smtClean="0"/>
              <a:t>22/04/2024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0142-8FB7-4A54-BE2C-83C8560316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626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4A13-A371-409A-80CD-F8ED3918F38F}" type="datetimeFigureOut">
              <a:rPr lang="es-MX" smtClean="0"/>
              <a:t>22/04/2024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0142-8FB7-4A54-BE2C-83C8560316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073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4A13-A371-409A-80CD-F8ED3918F38F}" type="datetimeFigureOut">
              <a:rPr lang="es-MX" smtClean="0"/>
              <a:t>22/04/2024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0142-8FB7-4A54-BE2C-83C8560316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90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4A13-A371-409A-80CD-F8ED3918F38F}" type="datetimeFigureOut">
              <a:rPr lang="es-MX" smtClean="0"/>
              <a:t>22/04/2024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0142-8FB7-4A54-BE2C-83C8560316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416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4A13-A371-409A-80CD-F8ED3918F38F}" type="datetimeFigureOut">
              <a:rPr lang="es-MX" smtClean="0"/>
              <a:t>22/04/2024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0142-8FB7-4A54-BE2C-83C8560316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375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4A13-A371-409A-80CD-F8ED3918F38F}" type="datetimeFigureOut">
              <a:rPr lang="es-MX" smtClean="0"/>
              <a:t>22/04/2024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0142-8FB7-4A54-BE2C-83C8560316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576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04A13-A371-409A-80CD-F8ED3918F38F}" type="datetimeFigureOut">
              <a:rPr lang="es-MX" smtClean="0"/>
              <a:t>22/04/2024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D0142-8FB7-4A54-BE2C-83C8560316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397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7667" y="605897"/>
            <a:ext cx="9144000" cy="1655762"/>
          </a:xfrm>
        </p:spPr>
        <p:txBody>
          <a:bodyPr/>
          <a:lstStyle/>
          <a:p>
            <a:r>
              <a:rPr lang="es-MX" dirty="0" smtClean="0"/>
              <a:t>22 abril 24 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5" y="1146705"/>
            <a:ext cx="7157155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8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210" y="287867"/>
            <a:ext cx="11108267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2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237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</cp:revision>
  <dcterms:created xsi:type="dcterms:W3CDTF">2024-04-22T22:23:13Z</dcterms:created>
  <dcterms:modified xsi:type="dcterms:W3CDTF">2024-04-22T23:01:24Z</dcterms:modified>
</cp:coreProperties>
</file>