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EXAMEN EXTRAORDINARIO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RODRIGUEZ JIMENEZ ERICK</a:t>
            </a:r>
          </a:p>
          <a:p>
            <a:r>
              <a:rPr lang="es-MX" dirty="0" smtClean="0"/>
              <a:t>6TV65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21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98" y="-199593"/>
            <a:ext cx="7285798" cy="40982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52" t="5595" r="28530" b="23442"/>
          <a:stretch/>
        </p:blipFill>
        <p:spPr>
          <a:xfrm>
            <a:off x="5137264" y="2585259"/>
            <a:ext cx="6018255" cy="3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7015" b="43725"/>
          <a:stretch/>
        </p:blipFill>
        <p:spPr>
          <a:xfrm>
            <a:off x="876685" y="195685"/>
            <a:ext cx="5682057" cy="2464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61" y="2377950"/>
            <a:ext cx="7476852" cy="42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6345" b="35362"/>
          <a:stretch/>
        </p:blipFill>
        <p:spPr>
          <a:xfrm>
            <a:off x="1188953" y="226497"/>
            <a:ext cx="7132088" cy="3023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4726" b="31387"/>
          <a:stretch/>
        </p:blipFill>
        <p:spPr>
          <a:xfrm>
            <a:off x="4994719" y="3131037"/>
            <a:ext cx="6819904" cy="27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740" b="7794"/>
          <a:stretch/>
        </p:blipFill>
        <p:spPr>
          <a:xfrm>
            <a:off x="524318" y="83127"/>
            <a:ext cx="8054418" cy="44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52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11</TotalTime>
  <Words>6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EXAMEN EXTRAORDINARIO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EXTRAORDINARIO</dc:title>
  <dc:creator>USUARIO</dc:creator>
  <cp:lastModifiedBy>USUARIO</cp:lastModifiedBy>
  <cp:revision>2</cp:revision>
  <dcterms:created xsi:type="dcterms:W3CDTF">2024-07-02T00:32:59Z</dcterms:created>
  <dcterms:modified xsi:type="dcterms:W3CDTF">2024-07-02T00:48:37Z</dcterms:modified>
</cp:coreProperties>
</file>