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2" r:id="rId1"/>
    <p:sldMasterId id="2147483804" r:id="rId2"/>
  </p:sldMasterIdLst>
  <p:notesMasterIdLst>
    <p:notesMasterId r:id="rId20"/>
  </p:notesMasterIdLst>
  <p:sldIdLst>
    <p:sldId id="340" r:id="rId3"/>
    <p:sldId id="361" r:id="rId4"/>
    <p:sldId id="288" r:id="rId5"/>
    <p:sldId id="351" r:id="rId6"/>
    <p:sldId id="335" r:id="rId7"/>
    <p:sldId id="356" r:id="rId8"/>
    <p:sldId id="337" r:id="rId9"/>
    <p:sldId id="339" r:id="rId10"/>
    <p:sldId id="338" r:id="rId11"/>
    <p:sldId id="350" r:id="rId12"/>
    <p:sldId id="357" r:id="rId13"/>
    <p:sldId id="358" r:id="rId14"/>
    <p:sldId id="359" r:id="rId15"/>
    <p:sldId id="349" r:id="rId16"/>
    <p:sldId id="343" r:id="rId17"/>
    <p:sldId id="352" r:id="rId18"/>
    <p:sldId id="329" r:id="rId19"/>
  </p:sldIdLst>
  <p:sldSz cx="13004800" cy="9753600"/>
  <p:notesSz cx="6858000" cy="9144000"/>
  <p:embeddedFontLst>
    <p:embeddedFont>
      <p:font typeface="Abadi" panose="020B0604020104020204" pitchFamily="3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2547CF-7F46-4760-90D4-22DFC2654865}" v="134" dt="2023-02-05T14:39:18.259"/>
    <p1510:client id="{7B9A9605-3E61-4198-AC64-4BD7F8263CB0}" v="130" dt="2023-02-05T14:20:32.555"/>
    <p1510:client id="{8A6B686A-EE71-ACE8-7041-A1B0D6D0169C}" v="7" dt="2023-02-05T17:00:03.587"/>
  </p1510:revLst>
</p1510:revInfo>
</file>

<file path=ppt/tableStyles.xml><?xml version="1.0" encoding="utf-8"?>
<a:tblStyleLst xmlns:a="http://schemas.openxmlformats.org/drawingml/2006/main" def="{5C960F4E-6CEA-4A0C-B999-9AB3D19BA59C}">
  <a:tblStyle styleId="{5C960F4E-6CEA-4A0C-B999-9AB3D19BA59C}" styleName="Table_0">
    <a:wholeTbl>
      <a:tcTxStyle b="off" i="off">
        <a:font>
          <a:latin typeface="ヒラギノ角ゴ ProN W3"/>
          <a:ea typeface="ヒラギノ角ゴ ProN W3"/>
          <a:cs typeface="ヒラギノ角ゴ ProN W3"/>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wholeTbl>
    <a:band1H>
      <a:tcTxStyle/>
      <a:tcStyle>
        <a:tcBdr/>
      </a:tcStyle>
    </a:band1H>
    <a:band2H>
      <a:tcTxStyle b="off" i="off"/>
      <a:tcStyle>
        <a:tcBdr/>
        <a:fill>
          <a:solidFill>
            <a:srgbClr val="E3E5E8"/>
          </a:solidFill>
        </a:fill>
      </a:tcStyle>
    </a:band2H>
    <a:band1V>
      <a:tcTxStyle/>
      <a:tcStyle>
        <a:tcBdr/>
      </a:tcStyle>
    </a:band1V>
    <a:band2V>
      <a:tcTxStyle/>
      <a:tcStyle>
        <a:tcBdr/>
      </a:tcStyle>
    </a:band2V>
    <a:lastCol>
      <a:tcTxStyle/>
      <a:tcStyle>
        <a:tcBdr/>
      </a:tcStyle>
    </a:lastCol>
    <a:firstCol>
      <a:tcTxStyle b="on" i="off">
        <a:font>
          <a:latin typeface="ヒラギノ角ゴ ProN W6"/>
          <a:ea typeface="ヒラギノ角ゴ ProN W6"/>
          <a:cs typeface="ヒラギノ角ゴ ProN W6"/>
        </a:font>
        <a:srgbClr val="FFFFFF"/>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398CCE"/>
          </a:solidFill>
        </a:fill>
      </a:tcStyle>
    </a:firstCol>
    <a:lastRow>
      <a:tcTxStyle b="off" i="off">
        <a:font>
          <a:latin typeface="ヒラギノ角ゴ ProN W3"/>
          <a:ea typeface="ヒラギノ角ゴ ProN W3"/>
          <a:cs typeface="ヒラギノ角ゴ ProN W3"/>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3797C6"/>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lastRow>
    <a:seCell>
      <a:tcTxStyle/>
      <a:tcStyle>
        <a:tcBdr/>
      </a:tcStyle>
    </a:seCell>
    <a:swCell>
      <a:tcTxStyle/>
      <a:tcStyle>
        <a:tcBdr/>
      </a:tcStyle>
    </a:swCell>
    <a:firstRow>
      <a:tcTxStyle b="on" i="off">
        <a:font>
          <a:latin typeface="ヒラギノ角ゴ ProN W6"/>
          <a:ea typeface="ヒラギノ角ゴ ProN W6"/>
          <a:cs typeface="ヒラギノ角ゴ ProN W6"/>
        </a:font>
        <a:srgbClr val="FFFFFF"/>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 styleId="{861BCFC9-DC4C-4B3A-A7A2-8DF9A7E611D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1pPr>
            <a:lvl2pPr marL="914400" marR="0" lvl="1"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2pPr>
            <a:lvl3pPr marL="1371600" marR="0" lvl="2"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3pPr>
            <a:lvl4pPr marL="1828800" marR="0" lvl="3"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4pPr>
            <a:lvl5pPr marL="2286000" marR="0" lvl="4"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5pPr>
            <a:lvl6pPr marL="2743200" marR="0" lvl="5"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6pPr>
            <a:lvl7pPr marL="3200400" marR="0" lvl="6"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7pPr>
            <a:lvl8pPr marL="3657600" marR="0" lvl="7"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8pPr>
            <a:lvl9pPr marL="4114800" marR="0" lvl="8"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bf58d08f62_0_23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5" name="Google Shape;1135;g1bf58d08f62_0_239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25000"/>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bf58d08f62_0_23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5" name="Google Shape;1135;g1bf58d08f62_0_239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25000"/>
              </a:lnSpc>
              <a:spcBef>
                <a:spcPts val="0"/>
              </a:spcBef>
              <a:spcAft>
                <a:spcPts val="0"/>
              </a:spcAft>
              <a:buNone/>
            </a:pPr>
            <a:endParaRPr/>
          </a:p>
        </p:txBody>
      </p:sp>
    </p:spTree>
    <p:extLst>
      <p:ext uri="{BB962C8B-B14F-4D97-AF65-F5344CB8AC3E}">
        <p14:creationId xmlns:p14="http://schemas.microsoft.com/office/powerpoint/2010/main" val="4110668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f11520545c_0_1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5" name="Google Shape;1455;gf11520545c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タイトル&amp;箇条書き">
  <p:cSld name="タイトル&amp;箇条書き 3">
    <p:bg>
      <p:bgPr>
        <a:blipFill rotWithShape="1">
          <a:blip r:embed="rId2">
            <a:alphaModFix/>
          </a:blip>
          <a:tile tx="0" ty="0" sx="99997" sy="99997" flip="none" algn="tl"/>
        </a:blipFill>
        <a:effectLst/>
      </p:bgPr>
    </p:bg>
    <p:spTree>
      <p:nvGrpSpPr>
        <p:cNvPr id="1" name="Shape 36"/>
        <p:cNvGrpSpPr/>
        <p:nvPr/>
      </p:nvGrpSpPr>
      <p:grpSpPr>
        <a:xfrm>
          <a:off x="0" y="0"/>
          <a:ext cx="0" cy="0"/>
          <a:chOff x="0" y="0"/>
          <a:chExt cx="0" cy="0"/>
        </a:xfrm>
      </p:grpSpPr>
      <p:sp>
        <p:nvSpPr>
          <p:cNvPr id="37" name="Google Shape;37;p6"/>
          <p:cNvSpPr/>
          <p:nvPr/>
        </p:nvSpPr>
        <p:spPr>
          <a:xfrm>
            <a:off x="-15627" y="-1003"/>
            <a:ext cx="13036200" cy="9297000"/>
          </a:xfrm>
          <a:prstGeom prst="rect">
            <a:avLst/>
          </a:prstGeom>
          <a:solidFill>
            <a:srgbClr val="FFFFFF">
              <a:alpha val="902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8" name="Google Shape;38;p6"/>
          <p:cNvSpPr txBox="1">
            <a:spLocks noGrp="1"/>
          </p:cNvSpPr>
          <p:nvPr>
            <p:ph type="title"/>
          </p:nvPr>
        </p:nvSpPr>
        <p:spPr>
          <a:xfrm>
            <a:off x="1270000" y="70172"/>
            <a:ext cx="10476900" cy="2016000"/>
          </a:xfrm>
          <a:prstGeom prst="rect">
            <a:avLst/>
          </a:prstGeom>
          <a:noFill/>
          <a:ln>
            <a:noFill/>
          </a:ln>
        </p:spPr>
        <p:txBody>
          <a:bodyPr spcFirstLastPara="1" wrap="square" lIns="50800" tIns="50800" rIns="50800" bIns="50800" anchor="ctr" anchorCtr="0">
            <a:noAutofit/>
          </a:bodyPr>
          <a:lstStyle>
            <a:lvl1pPr lvl="0" algn="l" rtl="0">
              <a:lnSpc>
                <a:spcPct val="100000"/>
              </a:lnSpc>
              <a:spcBef>
                <a:spcPts val="0"/>
              </a:spcBef>
              <a:spcAft>
                <a:spcPts val="0"/>
              </a:spcAft>
              <a:buClr>
                <a:srgbClr val="C63024"/>
              </a:buClr>
              <a:buSzPts val="6400"/>
              <a:buFont typeface="Arial"/>
              <a:buNone/>
              <a:defRPr>
                <a:solidFill>
                  <a:srgbClr val="C63024"/>
                </a:solidFill>
                <a:latin typeface="Arial"/>
                <a:ea typeface="Arial"/>
                <a:cs typeface="Arial"/>
                <a:sym typeface="Arial"/>
              </a:defRPr>
            </a:lvl1pPr>
            <a:lvl2pPr lvl="1" algn="ctr" rtl="0">
              <a:lnSpc>
                <a:spcPct val="100000"/>
              </a:lnSpc>
              <a:spcBef>
                <a:spcPts val="0"/>
              </a:spcBef>
              <a:spcAft>
                <a:spcPts val="0"/>
              </a:spcAft>
              <a:buClr>
                <a:srgbClr val="424242"/>
              </a:buClr>
              <a:buSzPts val="1800"/>
              <a:buNone/>
              <a:defRPr/>
            </a:lvl2pPr>
            <a:lvl3pPr lvl="2" algn="ctr" rtl="0">
              <a:lnSpc>
                <a:spcPct val="100000"/>
              </a:lnSpc>
              <a:spcBef>
                <a:spcPts val="0"/>
              </a:spcBef>
              <a:spcAft>
                <a:spcPts val="0"/>
              </a:spcAft>
              <a:buClr>
                <a:srgbClr val="424242"/>
              </a:buClr>
              <a:buSzPts val="1800"/>
              <a:buNone/>
              <a:defRPr/>
            </a:lvl3pPr>
            <a:lvl4pPr lvl="3" algn="ctr" rtl="0">
              <a:lnSpc>
                <a:spcPct val="100000"/>
              </a:lnSpc>
              <a:spcBef>
                <a:spcPts val="0"/>
              </a:spcBef>
              <a:spcAft>
                <a:spcPts val="0"/>
              </a:spcAft>
              <a:buClr>
                <a:srgbClr val="424242"/>
              </a:buClr>
              <a:buSzPts val="1800"/>
              <a:buNone/>
              <a:defRPr/>
            </a:lvl4pPr>
            <a:lvl5pPr lvl="4" algn="ctr" rtl="0">
              <a:lnSpc>
                <a:spcPct val="100000"/>
              </a:lnSpc>
              <a:spcBef>
                <a:spcPts val="0"/>
              </a:spcBef>
              <a:spcAft>
                <a:spcPts val="0"/>
              </a:spcAft>
              <a:buClr>
                <a:srgbClr val="424242"/>
              </a:buClr>
              <a:buSzPts val="1800"/>
              <a:buNone/>
              <a:defRPr/>
            </a:lvl5pPr>
            <a:lvl6pPr lvl="5" algn="ctr" rtl="0">
              <a:lnSpc>
                <a:spcPct val="100000"/>
              </a:lnSpc>
              <a:spcBef>
                <a:spcPts val="0"/>
              </a:spcBef>
              <a:spcAft>
                <a:spcPts val="0"/>
              </a:spcAft>
              <a:buClr>
                <a:srgbClr val="424242"/>
              </a:buClr>
              <a:buSzPts val="1800"/>
              <a:buNone/>
              <a:defRPr/>
            </a:lvl6pPr>
            <a:lvl7pPr lvl="6" algn="ctr" rtl="0">
              <a:lnSpc>
                <a:spcPct val="100000"/>
              </a:lnSpc>
              <a:spcBef>
                <a:spcPts val="0"/>
              </a:spcBef>
              <a:spcAft>
                <a:spcPts val="0"/>
              </a:spcAft>
              <a:buClr>
                <a:srgbClr val="424242"/>
              </a:buClr>
              <a:buSzPts val="1800"/>
              <a:buNone/>
              <a:defRPr/>
            </a:lvl7pPr>
            <a:lvl8pPr lvl="7" algn="ctr" rtl="0">
              <a:lnSpc>
                <a:spcPct val="100000"/>
              </a:lnSpc>
              <a:spcBef>
                <a:spcPts val="0"/>
              </a:spcBef>
              <a:spcAft>
                <a:spcPts val="0"/>
              </a:spcAft>
              <a:buClr>
                <a:srgbClr val="424242"/>
              </a:buClr>
              <a:buSzPts val="1800"/>
              <a:buNone/>
              <a:defRPr/>
            </a:lvl8pPr>
            <a:lvl9pPr lvl="8" algn="ctr" rtl="0">
              <a:lnSpc>
                <a:spcPct val="100000"/>
              </a:lnSpc>
              <a:spcBef>
                <a:spcPts val="0"/>
              </a:spcBef>
              <a:spcAft>
                <a:spcPts val="0"/>
              </a:spcAft>
              <a:buClr>
                <a:srgbClr val="424242"/>
              </a:buClr>
              <a:buSzPts val="1800"/>
              <a:buNone/>
              <a:defRPr/>
            </a:lvl9pPr>
          </a:lstStyle>
          <a:p>
            <a:endParaRPr/>
          </a:p>
        </p:txBody>
      </p:sp>
      <p:sp>
        <p:nvSpPr>
          <p:cNvPr id="39" name="Google Shape;39;p6"/>
          <p:cNvSpPr txBox="1">
            <a:spLocks noGrp="1"/>
          </p:cNvSpPr>
          <p:nvPr>
            <p:ph type="body" idx="1"/>
          </p:nvPr>
        </p:nvSpPr>
        <p:spPr>
          <a:xfrm>
            <a:off x="952500" y="2603500"/>
            <a:ext cx="11099700" cy="6286500"/>
          </a:xfrm>
          <a:prstGeom prst="rect">
            <a:avLst/>
          </a:prstGeom>
          <a:noFill/>
          <a:ln>
            <a:noFill/>
          </a:ln>
        </p:spPr>
        <p:txBody>
          <a:bodyPr spcFirstLastPara="1" wrap="square" lIns="50800" tIns="50800" rIns="50800" bIns="50800" anchor="t" anchorCtr="0">
            <a:noAutofit/>
          </a:bodyPr>
          <a:lstStyle>
            <a:lvl1pPr marL="457200" lvl="0" indent="-381000" algn="l" rtl="0">
              <a:lnSpc>
                <a:spcPct val="100000"/>
              </a:lnSpc>
              <a:spcBef>
                <a:spcPts val="2400"/>
              </a:spcBef>
              <a:spcAft>
                <a:spcPts val="0"/>
              </a:spcAft>
              <a:buClr>
                <a:srgbClr val="000000"/>
              </a:buClr>
              <a:buSzPts val="2400"/>
              <a:buChar char="•"/>
              <a:defRPr sz="3200"/>
            </a:lvl1pPr>
            <a:lvl2pPr marL="914400" lvl="1" indent="-381000" algn="l" rtl="0">
              <a:lnSpc>
                <a:spcPct val="100000"/>
              </a:lnSpc>
              <a:spcBef>
                <a:spcPts val="2400"/>
              </a:spcBef>
              <a:spcAft>
                <a:spcPts val="0"/>
              </a:spcAft>
              <a:buClr>
                <a:srgbClr val="000000"/>
              </a:buClr>
              <a:buSzPts val="2400"/>
              <a:buChar char="•"/>
              <a:defRPr sz="3200"/>
            </a:lvl2pPr>
            <a:lvl3pPr marL="1371600" lvl="2" indent="-381000" algn="l" rtl="0">
              <a:lnSpc>
                <a:spcPct val="100000"/>
              </a:lnSpc>
              <a:spcBef>
                <a:spcPts val="2400"/>
              </a:spcBef>
              <a:spcAft>
                <a:spcPts val="0"/>
              </a:spcAft>
              <a:buClr>
                <a:srgbClr val="000000"/>
              </a:buClr>
              <a:buSzPts val="2400"/>
              <a:buChar char="•"/>
              <a:defRPr sz="3200"/>
            </a:lvl3pPr>
            <a:lvl4pPr marL="1828800" lvl="3" indent="-381000" algn="l" rtl="0">
              <a:lnSpc>
                <a:spcPct val="100000"/>
              </a:lnSpc>
              <a:spcBef>
                <a:spcPts val="2400"/>
              </a:spcBef>
              <a:spcAft>
                <a:spcPts val="0"/>
              </a:spcAft>
              <a:buClr>
                <a:srgbClr val="000000"/>
              </a:buClr>
              <a:buSzPts val="2400"/>
              <a:buChar char="•"/>
              <a:defRPr sz="3200"/>
            </a:lvl4pPr>
            <a:lvl5pPr marL="2286000" lvl="4" indent="-381000" algn="l" rtl="0">
              <a:lnSpc>
                <a:spcPct val="100000"/>
              </a:lnSpc>
              <a:spcBef>
                <a:spcPts val="2400"/>
              </a:spcBef>
              <a:spcAft>
                <a:spcPts val="0"/>
              </a:spcAft>
              <a:buClr>
                <a:srgbClr val="000000"/>
              </a:buClr>
              <a:buSzPts val="2400"/>
              <a:buChar char="•"/>
              <a:defRPr sz="3200"/>
            </a:lvl5pPr>
            <a:lvl6pPr marL="2743200" lvl="5" indent="-228600" algn="l" rtl="0">
              <a:lnSpc>
                <a:spcPct val="100000"/>
              </a:lnSpc>
              <a:spcBef>
                <a:spcPts val="1600"/>
              </a:spcBef>
              <a:spcAft>
                <a:spcPts val="0"/>
              </a:spcAft>
              <a:buClr>
                <a:srgbClr val="000000"/>
              </a:buClr>
              <a:buSzPts val="1800"/>
              <a:buNone/>
              <a:defRPr/>
            </a:lvl6pPr>
            <a:lvl7pPr marL="3200400" lvl="6" indent="-228600" algn="l" rtl="0">
              <a:lnSpc>
                <a:spcPct val="100000"/>
              </a:lnSpc>
              <a:spcBef>
                <a:spcPts val="1600"/>
              </a:spcBef>
              <a:spcAft>
                <a:spcPts val="0"/>
              </a:spcAft>
              <a:buClr>
                <a:srgbClr val="000000"/>
              </a:buClr>
              <a:buSzPts val="1800"/>
              <a:buNone/>
              <a:defRPr/>
            </a:lvl7pPr>
            <a:lvl8pPr marL="3657600" lvl="7" indent="-228600" algn="l" rtl="0">
              <a:lnSpc>
                <a:spcPct val="100000"/>
              </a:lnSpc>
              <a:spcBef>
                <a:spcPts val="1600"/>
              </a:spcBef>
              <a:spcAft>
                <a:spcPts val="0"/>
              </a:spcAft>
              <a:buClr>
                <a:srgbClr val="000000"/>
              </a:buClr>
              <a:buSzPts val="1800"/>
              <a:buNone/>
              <a:defRPr/>
            </a:lvl8pPr>
            <a:lvl9pPr marL="4114800" lvl="8" indent="-228600" algn="l" rtl="0">
              <a:lnSpc>
                <a:spcPct val="100000"/>
              </a:lnSpc>
              <a:spcBef>
                <a:spcPts val="1600"/>
              </a:spcBef>
              <a:spcAft>
                <a:spcPts val="0"/>
              </a:spcAft>
              <a:buClr>
                <a:srgbClr val="000000"/>
              </a:buClr>
              <a:buSzPts val="1800"/>
              <a:buNone/>
              <a:defRPr/>
            </a:lvl9pPr>
          </a:lstStyle>
          <a:p>
            <a:endParaRPr/>
          </a:p>
        </p:txBody>
      </p:sp>
      <p:sp>
        <p:nvSpPr>
          <p:cNvPr id="40" name="Google Shape;40;p6"/>
          <p:cNvSpPr/>
          <p:nvPr/>
        </p:nvSpPr>
        <p:spPr>
          <a:xfrm>
            <a:off x="12137540" y="8924440"/>
            <a:ext cx="711300" cy="711300"/>
          </a:xfrm>
          <a:prstGeom prst="ellipse">
            <a:avLst/>
          </a:prstGeom>
          <a:solidFill>
            <a:srgbClr val="FF3455"/>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41" name="Google Shape;41;p6"/>
          <p:cNvSpPr txBox="1">
            <a:spLocks noGrp="1"/>
          </p:cNvSpPr>
          <p:nvPr>
            <p:ph type="sldNum" idx="12"/>
          </p:nvPr>
        </p:nvSpPr>
        <p:spPr>
          <a:xfrm>
            <a:off x="12269112" y="9102240"/>
            <a:ext cx="448200" cy="3555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1pPr>
            <a:lvl2pPr marL="0" marR="0" lvl="1"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2pPr>
            <a:lvl3pPr marL="0" marR="0" lvl="2"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3pPr>
            <a:lvl4pPr marL="0" marR="0" lvl="3"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4pPr>
            <a:lvl5pPr marL="0" marR="0" lvl="4"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5pPr>
            <a:lvl6pPr marL="0" marR="0" lvl="5"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6pPr>
            <a:lvl7pPr marL="0" marR="0" lvl="6"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7pPr>
            <a:lvl8pPr marL="0" marR="0" lvl="7"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8pPr>
            <a:lvl9pPr marL="0" marR="0" lvl="8"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42" name="Google Shape;42;p6"/>
          <p:cNvSpPr/>
          <p:nvPr/>
        </p:nvSpPr>
        <p:spPr>
          <a:xfrm>
            <a:off x="329338" y="-1292"/>
            <a:ext cx="320700" cy="2159100"/>
          </a:xfrm>
          <a:prstGeom prst="rect">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amp;箇条書き">
  <p:cSld name="タイトル&amp;箇条書き 4">
    <p:spTree>
      <p:nvGrpSpPr>
        <p:cNvPr id="1" name="Shape 254"/>
        <p:cNvGrpSpPr/>
        <p:nvPr/>
      </p:nvGrpSpPr>
      <p:grpSpPr>
        <a:xfrm>
          <a:off x="0" y="0"/>
          <a:ext cx="0" cy="0"/>
          <a:chOff x="0" y="0"/>
          <a:chExt cx="0" cy="0"/>
        </a:xfrm>
      </p:grpSpPr>
      <p:sp>
        <p:nvSpPr>
          <p:cNvPr id="255" name="Google Shape;255;p45"/>
          <p:cNvSpPr txBox="1">
            <a:spLocks noGrp="1"/>
          </p:cNvSpPr>
          <p:nvPr>
            <p:ph type="title"/>
          </p:nvPr>
        </p:nvSpPr>
        <p:spPr>
          <a:xfrm>
            <a:off x="1270000" y="70172"/>
            <a:ext cx="10476900" cy="2016000"/>
          </a:xfrm>
          <a:prstGeom prst="rect">
            <a:avLst/>
          </a:prstGeom>
          <a:noFill/>
          <a:ln>
            <a:noFill/>
          </a:ln>
        </p:spPr>
        <p:txBody>
          <a:bodyPr spcFirstLastPara="1" wrap="square" lIns="50800" tIns="50800" rIns="50800" bIns="50800" anchor="ctr" anchorCtr="0">
            <a:normAutofit/>
          </a:bodyPr>
          <a:lstStyle>
            <a:lvl1pPr lvl="0" algn="l" rtl="0">
              <a:lnSpc>
                <a:spcPct val="100000"/>
              </a:lnSpc>
              <a:spcBef>
                <a:spcPts val="0"/>
              </a:spcBef>
              <a:spcAft>
                <a:spcPts val="0"/>
              </a:spcAft>
              <a:buClr>
                <a:srgbClr val="C63024"/>
              </a:buClr>
              <a:buSzPts val="1800"/>
              <a:buNone/>
              <a:defRPr/>
            </a:lvl1pPr>
            <a:lvl2pPr lvl="1" algn="l" rtl="0">
              <a:lnSpc>
                <a:spcPct val="100000"/>
              </a:lnSpc>
              <a:spcBef>
                <a:spcPts val="0"/>
              </a:spcBef>
              <a:spcAft>
                <a:spcPts val="0"/>
              </a:spcAft>
              <a:buClr>
                <a:srgbClr val="C63024"/>
              </a:buClr>
              <a:buSzPts val="1800"/>
              <a:buNone/>
              <a:defRPr/>
            </a:lvl2pPr>
            <a:lvl3pPr lvl="2" algn="l" rtl="0">
              <a:lnSpc>
                <a:spcPct val="100000"/>
              </a:lnSpc>
              <a:spcBef>
                <a:spcPts val="0"/>
              </a:spcBef>
              <a:spcAft>
                <a:spcPts val="0"/>
              </a:spcAft>
              <a:buClr>
                <a:srgbClr val="C63024"/>
              </a:buClr>
              <a:buSzPts val="1800"/>
              <a:buNone/>
              <a:defRPr/>
            </a:lvl3pPr>
            <a:lvl4pPr lvl="3" algn="l" rtl="0">
              <a:lnSpc>
                <a:spcPct val="100000"/>
              </a:lnSpc>
              <a:spcBef>
                <a:spcPts val="0"/>
              </a:spcBef>
              <a:spcAft>
                <a:spcPts val="0"/>
              </a:spcAft>
              <a:buClr>
                <a:srgbClr val="C63024"/>
              </a:buClr>
              <a:buSzPts val="1800"/>
              <a:buNone/>
              <a:defRPr/>
            </a:lvl4pPr>
            <a:lvl5pPr lvl="4" algn="l" rtl="0">
              <a:lnSpc>
                <a:spcPct val="100000"/>
              </a:lnSpc>
              <a:spcBef>
                <a:spcPts val="0"/>
              </a:spcBef>
              <a:spcAft>
                <a:spcPts val="0"/>
              </a:spcAft>
              <a:buClr>
                <a:srgbClr val="C63024"/>
              </a:buClr>
              <a:buSzPts val="1800"/>
              <a:buNone/>
              <a:defRPr/>
            </a:lvl5pPr>
            <a:lvl6pPr lvl="5" algn="l" rtl="0">
              <a:lnSpc>
                <a:spcPct val="100000"/>
              </a:lnSpc>
              <a:spcBef>
                <a:spcPts val="0"/>
              </a:spcBef>
              <a:spcAft>
                <a:spcPts val="0"/>
              </a:spcAft>
              <a:buClr>
                <a:srgbClr val="C63024"/>
              </a:buClr>
              <a:buSzPts val="1800"/>
              <a:buNone/>
              <a:defRPr/>
            </a:lvl6pPr>
            <a:lvl7pPr lvl="6" algn="l" rtl="0">
              <a:lnSpc>
                <a:spcPct val="100000"/>
              </a:lnSpc>
              <a:spcBef>
                <a:spcPts val="0"/>
              </a:spcBef>
              <a:spcAft>
                <a:spcPts val="0"/>
              </a:spcAft>
              <a:buClr>
                <a:srgbClr val="C63024"/>
              </a:buClr>
              <a:buSzPts val="1800"/>
              <a:buNone/>
              <a:defRPr/>
            </a:lvl7pPr>
            <a:lvl8pPr lvl="7" algn="l" rtl="0">
              <a:lnSpc>
                <a:spcPct val="100000"/>
              </a:lnSpc>
              <a:spcBef>
                <a:spcPts val="0"/>
              </a:spcBef>
              <a:spcAft>
                <a:spcPts val="0"/>
              </a:spcAft>
              <a:buClr>
                <a:srgbClr val="C63024"/>
              </a:buClr>
              <a:buSzPts val="1800"/>
              <a:buNone/>
              <a:defRPr/>
            </a:lvl8pPr>
            <a:lvl9pPr lvl="8" algn="l" rtl="0">
              <a:lnSpc>
                <a:spcPct val="100000"/>
              </a:lnSpc>
              <a:spcBef>
                <a:spcPts val="0"/>
              </a:spcBef>
              <a:spcAft>
                <a:spcPts val="0"/>
              </a:spcAft>
              <a:buClr>
                <a:srgbClr val="C63024"/>
              </a:buClr>
              <a:buSzPts val="1800"/>
              <a:buNone/>
              <a:defRPr/>
            </a:lvl9pPr>
          </a:lstStyle>
          <a:p>
            <a:endParaRPr/>
          </a:p>
        </p:txBody>
      </p:sp>
      <p:sp>
        <p:nvSpPr>
          <p:cNvPr id="256" name="Google Shape;256;p45"/>
          <p:cNvSpPr txBox="1">
            <a:spLocks noGrp="1"/>
          </p:cNvSpPr>
          <p:nvPr>
            <p:ph type="body" idx="1"/>
          </p:nvPr>
        </p:nvSpPr>
        <p:spPr>
          <a:xfrm>
            <a:off x="952500" y="2603500"/>
            <a:ext cx="11099700" cy="6286500"/>
          </a:xfrm>
          <a:prstGeom prst="rect">
            <a:avLst/>
          </a:prstGeom>
          <a:noFill/>
          <a:ln>
            <a:noFill/>
          </a:ln>
        </p:spPr>
        <p:txBody>
          <a:bodyPr spcFirstLastPara="1" wrap="square" lIns="50800" tIns="50800" rIns="50800" bIns="50800" anchor="t" anchorCtr="0">
            <a:normAutofit/>
          </a:bodyPr>
          <a:lstStyle>
            <a:lvl1pPr marL="457200" lvl="0" indent="-228600" algn="l" rtl="0">
              <a:lnSpc>
                <a:spcPct val="100000"/>
              </a:lnSpc>
              <a:spcBef>
                <a:spcPts val="2400"/>
              </a:spcBef>
              <a:spcAft>
                <a:spcPts val="0"/>
              </a:spcAft>
              <a:buClr>
                <a:srgbClr val="000000"/>
              </a:buClr>
              <a:buSzPts val="3200"/>
              <a:buFont typeface="Arial"/>
              <a:buNone/>
              <a:defRPr>
                <a:latin typeface="Arial"/>
                <a:ea typeface="Arial"/>
                <a:cs typeface="Arial"/>
                <a:sym typeface="Arial"/>
              </a:defRPr>
            </a:lvl1pPr>
            <a:lvl2pPr marL="914400" lvl="1" indent="-361950" algn="l" rtl="0">
              <a:lnSpc>
                <a:spcPct val="100000"/>
              </a:lnSpc>
              <a:spcBef>
                <a:spcPts val="1600"/>
              </a:spcBef>
              <a:spcAft>
                <a:spcPts val="0"/>
              </a:spcAft>
              <a:buClr>
                <a:srgbClr val="000000"/>
              </a:buClr>
              <a:buSzPts val="2100"/>
              <a:buFont typeface="Arial"/>
              <a:buChar char="•"/>
              <a:defRPr sz="2800"/>
            </a:lvl2pPr>
            <a:lvl3pPr marL="1371600" lvl="2" indent="-361950" algn="l" rtl="0">
              <a:lnSpc>
                <a:spcPct val="100000"/>
              </a:lnSpc>
              <a:spcBef>
                <a:spcPts val="1600"/>
              </a:spcBef>
              <a:spcAft>
                <a:spcPts val="0"/>
              </a:spcAft>
              <a:buClr>
                <a:srgbClr val="000000"/>
              </a:buClr>
              <a:buSzPts val="2100"/>
              <a:buFont typeface="Arial"/>
              <a:buChar char="•"/>
              <a:defRPr sz="2800"/>
            </a:lvl3pPr>
            <a:lvl4pPr marL="1828800" lvl="3" indent="-361950" algn="l" rtl="0">
              <a:lnSpc>
                <a:spcPct val="100000"/>
              </a:lnSpc>
              <a:spcBef>
                <a:spcPts val="1600"/>
              </a:spcBef>
              <a:spcAft>
                <a:spcPts val="0"/>
              </a:spcAft>
              <a:buClr>
                <a:srgbClr val="000000"/>
              </a:buClr>
              <a:buSzPts val="2100"/>
              <a:buFont typeface="Arial"/>
              <a:buChar char="•"/>
              <a:defRPr sz="2800"/>
            </a:lvl4pPr>
            <a:lvl5pPr marL="2286000" lvl="4" indent="-361950" algn="l" rtl="0">
              <a:lnSpc>
                <a:spcPct val="100000"/>
              </a:lnSpc>
              <a:spcBef>
                <a:spcPts val="1600"/>
              </a:spcBef>
              <a:spcAft>
                <a:spcPts val="0"/>
              </a:spcAft>
              <a:buClr>
                <a:srgbClr val="000000"/>
              </a:buClr>
              <a:buSzPts val="2100"/>
              <a:buFont typeface="Arial"/>
              <a:buChar char="•"/>
              <a:defRPr sz="2800"/>
            </a:lvl5pPr>
            <a:lvl6pPr marL="2743200" lvl="5" indent="-314325" algn="l" rtl="0">
              <a:lnSpc>
                <a:spcPct val="100000"/>
              </a:lnSpc>
              <a:spcBef>
                <a:spcPts val="2400"/>
              </a:spcBef>
              <a:spcAft>
                <a:spcPts val="0"/>
              </a:spcAft>
              <a:buClr>
                <a:srgbClr val="000000"/>
              </a:buClr>
              <a:buSzPts val="1350"/>
              <a:buChar char="•"/>
              <a:defRPr/>
            </a:lvl6pPr>
            <a:lvl7pPr marL="3200400" lvl="6" indent="-314325" algn="l" rtl="0">
              <a:lnSpc>
                <a:spcPct val="100000"/>
              </a:lnSpc>
              <a:spcBef>
                <a:spcPts val="2400"/>
              </a:spcBef>
              <a:spcAft>
                <a:spcPts val="0"/>
              </a:spcAft>
              <a:buClr>
                <a:srgbClr val="000000"/>
              </a:buClr>
              <a:buSzPts val="1350"/>
              <a:buChar char="•"/>
              <a:defRPr/>
            </a:lvl7pPr>
            <a:lvl8pPr marL="3657600" lvl="7" indent="-314325" algn="l" rtl="0">
              <a:lnSpc>
                <a:spcPct val="100000"/>
              </a:lnSpc>
              <a:spcBef>
                <a:spcPts val="2400"/>
              </a:spcBef>
              <a:spcAft>
                <a:spcPts val="0"/>
              </a:spcAft>
              <a:buClr>
                <a:srgbClr val="000000"/>
              </a:buClr>
              <a:buSzPts val="1350"/>
              <a:buChar char="•"/>
              <a:defRPr/>
            </a:lvl8pPr>
            <a:lvl9pPr marL="4114800" lvl="8" indent="-314325" algn="l" rtl="0">
              <a:lnSpc>
                <a:spcPct val="100000"/>
              </a:lnSpc>
              <a:spcBef>
                <a:spcPts val="2400"/>
              </a:spcBef>
              <a:spcAft>
                <a:spcPts val="0"/>
              </a:spcAft>
              <a:buClr>
                <a:srgbClr val="000000"/>
              </a:buClr>
              <a:buSzPts val="1350"/>
              <a:buChar char="•"/>
              <a:defRPr/>
            </a:lvl9pPr>
          </a:lstStyle>
          <a:p>
            <a:endParaRPr/>
          </a:p>
        </p:txBody>
      </p:sp>
      <p:sp>
        <p:nvSpPr>
          <p:cNvPr id="257" name="Google Shape;257;p45"/>
          <p:cNvSpPr txBox="1">
            <a:spLocks noGrp="1"/>
          </p:cNvSpPr>
          <p:nvPr>
            <p:ph type="sldNum" idx="12"/>
          </p:nvPr>
        </p:nvSpPr>
        <p:spPr>
          <a:xfrm>
            <a:off x="12269112" y="91022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タイトル&amp;箇条書き">
  <p:cSld name="タイトル&amp;箇条書き 5">
    <p:spTree>
      <p:nvGrpSpPr>
        <p:cNvPr id="1" name="Shape 258"/>
        <p:cNvGrpSpPr/>
        <p:nvPr/>
      </p:nvGrpSpPr>
      <p:grpSpPr>
        <a:xfrm>
          <a:off x="0" y="0"/>
          <a:ext cx="0" cy="0"/>
          <a:chOff x="0" y="0"/>
          <a:chExt cx="0" cy="0"/>
        </a:xfrm>
      </p:grpSpPr>
      <p:sp>
        <p:nvSpPr>
          <p:cNvPr id="259" name="Google Shape;259;p46"/>
          <p:cNvSpPr txBox="1">
            <a:spLocks noGrp="1"/>
          </p:cNvSpPr>
          <p:nvPr>
            <p:ph type="title"/>
          </p:nvPr>
        </p:nvSpPr>
        <p:spPr>
          <a:xfrm>
            <a:off x="1270000" y="70172"/>
            <a:ext cx="10476900" cy="2016000"/>
          </a:xfrm>
          <a:prstGeom prst="rect">
            <a:avLst/>
          </a:prstGeom>
          <a:noFill/>
          <a:ln>
            <a:noFill/>
          </a:ln>
        </p:spPr>
        <p:txBody>
          <a:bodyPr spcFirstLastPara="1" wrap="square" lIns="50800" tIns="50800" rIns="50800" bIns="50800" anchor="ctr" anchorCtr="0">
            <a:normAutofit/>
          </a:bodyPr>
          <a:lstStyle>
            <a:lvl1pPr lvl="0" algn="l" rtl="0">
              <a:lnSpc>
                <a:spcPct val="100000"/>
              </a:lnSpc>
              <a:spcBef>
                <a:spcPts val="0"/>
              </a:spcBef>
              <a:spcAft>
                <a:spcPts val="0"/>
              </a:spcAft>
              <a:buClr>
                <a:srgbClr val="C63024"/>
              </a:buClr>
              <a:buSzPts val="1800"/>
              <a:buNone/>
              <a:defRPr/>
            </a:lvl1pPr>
            <a:lvl2pPr lvl="1" algn="l" rtl="0">
              <a:lnSpc>
                <a:spcPct val="100000"/>
              </a:lnSpc>
              <a:spcBef>
                <a:spcPts val="0"/>
              </a:spcBef>
              <a:spcAft>
                <a:spcPts val="0"/>
              </a:spcAft>
              <a:buClr>
                <a:srgbClr val="C63024"/>
              </a:buClr>
              <a:buSzPts val="1800"/>
              <a:buNone/>
              <a:defRPr/>
            </a:lvl2pPr>
            <a:lvl3pPr lvl="2" algn="l" rtl="0">
              <a:lnSpc>
                <a:spcPct val="100000"/>
              </a:lnSpc>
              <a:spcBef>
                <a:spcPts val="0"/>
              </a:spcBef>
              <a:spcAft>
                <a:spcPts val="0"/>
              </a:spcAft>
              <a:buClr>
                <a:srgbClr val="C63024"/>
              </a:buClr>
              <a:buSzPts val="1800"/>
              <a:buNone/>
              <a:defRPr/>
            </a:lvl3pPr>
            <a:lvl4pPr lvl="3" algn="l" rtl="0">
              <a:lnSpc>
                <a:spcPct val="100000"/>
              </a:lnSpc>
              <a:spcBef>
                <a:spcPts val="0"/>
              </a:spcBef>
              <a:spcAft>
                <a:spcPts val="0"/>
              </a:spcAft>
              <a:buClr>
                <a:srgbClr val="C63024"/>
              </a:buClr>
              <a:buSzPts val="1800"/>
              <a:buNone/>
              <a:defRPr/>
            </a:lvl4pPr>
            <a:lvl5pPr lvl="4" algn="l" rtl="0">
              <a:lnSpc>
                <a:spcPct val="100000"/>
              </a:lnSpc>
              <a:spcBef>
                <a:spcPts val="0"/>
              </a:spcBef>
              <a:spcAft>
                <a:spcPts val="0"/>
              </a:spcAft>
              <a:buClr>
                <a:srgbClr val="C63024"/>
              </a:buClr>
              <a:buSzPts val="1800"/>
              <a:buNone/>
              <a:defRPr/>
            </a:lvl5pPr>
            <a:lvl6pPr lvl="5" algn="l" rtl="0">
              <a:lnSpc>
                <a:spcPct val="100000"/>
              </a:lnSpc>
              <a:spcBef>
                <a:spcPts val="0"/>
              </a:spcBef>
              <a:spcAft>
                <a:spcPts val="0"/>
              </a:spcAft>
              <a:buClr>
                <a:srgbClr val="C63024"/>
              </a:buClr>
              <a:buSzPts val="1800"/>
              <a:buNone/>
              <a:defRPr/>
            </a:lvl6pPr>
            <a:lvl7pPr lvl="6" algn="l" rtl="0">
              <a:lnSpc>
                <a:spcPct val="100000"/>
              </a:lnSpc>
              <a:spcBef>
                <a:spcPts val="0"/>
              </a:spcBef>
              <a:spcAft>
                <a:spcPts val="0"/>
              </a:spcAft>
              <a:buClr>
                <a:srgbClr val="C63024"/>
              </a:buClr>
              <a:buSzPts val="1800"/>
              <a:buNone/>
              <a:defRPr/>
            </a:lvl7pPr>
            <a:lvl8pPr lvl="7" algn="l" rtl="0">
              <a:lnSpc>
                <a:spcPct val="100000"/>
              </a:lnSpc>
              <a:spcBef>
                <a:spcPts val="0"/>
              </a:spcBef>
              <a:spcAft>
                <a:spcPts val="0"/>
              </a:spcAft>
              <a:buClr>
                <a:srgbClr val="C63024"/>
              </a:buClr>
              <a:buSzPts val="1800"/>
              <a:buNone/>
              <a:defRPr/>
            </a:lvl8pPr>
            <a:lvl9pPr lvl="8" algn="l" rtl="0">
              <a:lnSpc>
                <a:spcPct val="100000"/>
              </a:lnSpc>
              <a:spcBef>
                <a:spcPts val="0"/>
              </a:spcBef>
              <a:spcAft>
                <a:spcPts val="0"/>
              </a:spcAft>
              <a:buClr>
                <a:srgbClr val="C63024"/>
              </a:buClr>
              <a:buSzPts val="1800"/>
              <a:buNone/>
              <a:defRPr/>
            </a:lvl9pPr>
          </a:lstStyle>
          <a:p>
            <a:endParaRPr/>
          </a:p>
        </p:txBody>
      </p:sp>
      <p:sp>
        <p:nvSpPr>
          <p:cNvPr id="260" name="Google Shape;260;p46"/>
          <p:cNvSpPr txBox="1">
            <a:spLocks noGrp="1"/>
          </p:cNvSpPr>
          <p:nvPr>
            <p:ph type="body" idx="1"/>
          </p:nvPr>
        </p:nvSpPr>
        <p:spPr>
          <a:xfrm>
            <a:off x="952500" y="2603500"/>
            <a:ext cx="11099700" cy="6286500"/>
          </a:xfrm>
          <a:prstGeom prst="rect">
            <a:avLst/>
          </a:prstGeom>
          <a:noFill/>
          <a:ln>
            <a:noFill/>
          </a:ln>
        </p:spPr>
        <p:txBody>
          <a:bodyPr spcFirstLastPara="1" wrap="square" lIns="50800" tIns="50800" rIns="50800" bIns="50800" anchor="t" anchorCtr="0">
            <a:normAutofit/>
          </a:bodyPr>
          <a:lstStyle>
            <a:lvl1pPr marL="457200" lvl="0" indent="-228600" algn="l" rtl="0">
              <a:lnSpc>
                <a:spcPct val="100000"/>
              </a:lnSpc>
              <a:spcBef>
                <a:spcPts val="2400"/>
              </a:spcBef>
              <a:spcAft>
                <a:spcPts val="0"/>
              </a:spcAft>
              <a:buClr>
                <a:srgbClr val="000000"/>
              </a:buClr>
              <a:buSzPts val="3200"/>
              <a:buFont typeface="Arial"/>
              <a:buNone/>
              <a:defRPr>
                <a:latin typeface="Arial"/>
                <a:ea typeface="Arial"/>
                <a:cs typeface="Arial"/>
                <a:sym typeface="Arial"/>
              </a:defRPr>
            </a:lvl1pPr>
            <a:lvl2pPr marL="914400" lvl="1" indent="-320040" algn="l" rtl="0">
              <a:lnSpc>
                <a:spcPct val="100000"/>
              </a:lnSpc>
              <a:spcBef>
                <a:spcPts val="2400"/>
              </a:spcBef>
              <a:spcAft>
                <a:spcPts val="0"/>
              </a:spcAft>
              <a:buClr>
                <a:srgbClr val="000000"/>
              </a:buClr>
              <a:buSzPts val="1440"/>
              <a:buChar char="•"/>
              <a:defRPr/>
            </a:lvl2pPr>
            <a:lvl3pPr marL="1371600" lvl="2" indent="-314325" algn="l" rtl="0">
              <a:lnSpc>
                <a:spcPct val="100000"/>
              </a:lnSpc>
              <a:spcBef>
                <a:spcPts val="2400"/>
              </a:spcBef>
              <a:spcAft>
                <a:spcPts val="0"/>
              </a:spcAft>
              <a:buClr>
                <a:srgbClr val="000000"/>
              </a:buClr>
              <a:buSzPts val="1350"/>
              <a:buChar char="•"/>
              <a:defRPr/>
            </a:lvl3pPr>
            <a:lvl4pPr marL="1828800" lvl="3" indent="-314325" algn="l" rtl="0">
              <a:lnSpc>
                <a:spcPct val="100000"/>
              </a:lnSpc>
              <a:spcBef>
                <a:spcPts val="2400"/>
              </a:spcBef>
              <a:spcAft>
                <a:spcPts val="0"/>
              </a:spcAft>
              <a:buClr>
                <a:srgbClr val="000000"/>
              </a:buClr>
              <a:buSzPts val="1350"/>
              <a:buChar char="•"/>
              <a:defRPr/>
            </a:lvl4pPr>
            <a:lvl5pPr marL="2286000" lvl="4" indent="-314325" algn="l" rtl="0">
              <a:lnSpc>
                <a:spcPct val="100000"/>
              </a:lnSpc>
              <a:spcBef>
                <a:spcPts val="2400"/>
              </a:spcBef>
              <a:spcAft>
                <a:spcPts val="0"/>
              </a:spcAft>
              <a:buClr>
                <a:srgbClr val="000000"/>
              </a:buClr>
              <a:buSzPts val="1350"/>
              <a:buChar char="•"/>
              <a:defRPr/>
            </a:lvl5pPr>
            <a:lvl6pPr marL="2743200" lvl="5" indent="-314325" algn="l" rtl="0">
              <a:lnSpc>
                <a:spcPct val="100000"/>
              </a:lnSpc>
              <a:spcBef>
                <a:spcPts val="2400"/>
              </a:spcBef>
              <a:spcAft>
                <a:spcPts val="0"/>
              </a:spcAft>
              <a:buClr>
                <a:srgbClr val="000000"/>
              </a:buClr>
              <a:buSzPts val="1350"/>
              <a:buChar char="•"/>
              <a:defRPr/>
            </a:lvl6pPr>
            <a:lvl7pPr marL="3200400" lvl="6" indent="-314325" algn="l" rtl="0">
              <a:lnSpc>
                <a:spcPct val="100000"/>
              </a:lnSpc>
              <a:spcBef>
                <a:spcPts val="2400"/>
              </a:spcBef>
              <a:spcAft>
                <a:spcPts val="0"/>
              </a:spcAft>
              <a:buClr>
                <a:srgbClr val="000000"/>
              </a:buClr>
              <a:buSzPts val="1350"/>
              <a:buChar char="•"/>
              <a:defRPr/>
            </a:lvl7pPr>
            <a:lvl8pPr marL="3657600" lvl="7" indent="-314325" algn="l" rtl="0">
              <a:lnSpc>
                <a:spcPct val="100000"/>
              </a:lnSpc>
              <a:spcBef>
                <a:spcPts val="2400"/>
              </a:spcBef>
              <a:spcAft>
                <a:spcPts val="0"/>
              </a:spcAft>
              <a:buClr>
                <a:srgbClr val="000000"/>
              </a:buClr>
              <a:buSzPts val="1350"/>
              <a:buChar char="•"/>
              <a:defRPr/>
            </a:lvl8pPr>
            <a:lvl9pPr marL="4114800" lvl="8" indent="-314325" algn="l" rtl="0">
              <a:lnSpc>
                <a:spcPct val="100000"/>
              </a:lnSpc>
              <a:spcBef>
                <a:spcPts val="2400"/>
              </a:spcBef>
              <a:spcAft>
                <a:spcPts val="0"/>
              </a:spcAft>
              <a:buClr>
                <a:srgbClr val="000000"/>
              </a:buClr>
              <a:buSzPts val="1350"/>
              <a:buChar char="•"/>
              <a:defRPr/>
            </a:lvl9pPr>
          </a:lstStyle>
          <a:p>
            <a:endParaRPr/>
          </a:p>
        </p:txBody>
      </p:sp>
      <p:sp>
        <p:nvSpPr>
          <p:cNvPr id="261" name="Google Shape;261;p46"/>
          <p:cNvSpPr/>
          <p:nvPr/>
        </p:nvSpPr>
        <p:spPr>
          <a:xfrm>
            <a:off x="12137540" y="8924440"/>
            <a:ext cx="711300" cy="711300"/>
          </a:xfrm>
          <a:prstGeom prst="ellipse">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2" name="Google Shape;262;p46"/>
          <p:cNvSpPr txBox="1">
            <a:spLocks noGrp="1"/>
          </p:cNvSpPr>
          <p:nvPr>
            <p:ph type="sldNum" idx="12"/>
          </p:nvPr>
        </p:nvSpPr>
        <p:spPr>
          <a:xfrm>
            <a:off x="12269112" y="91022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
        <p:nvSpPr>
          <p:cNvPr id="263" name="Google Shape;263;p46"/>
          <p:cNvSpPr/>
          <p:nvPr/>
        </p:nvSpPr>
        <p:spPr>
          <a:xfrm>
            <a:off x="329338" y="-1292"/>
            <a:ext cx="320700" cy="2159100"/>
          </a:xfrm>
          <a:prstGeom prst="rect">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タイトル&amp;箇条書き">
  <p:cSld name="タイトル&amp;箇条書き 6">
    <p:bg>
      <p:bgPr>
        <a:blipFill rotWithShape="1">
          <a:blip r:embed="rId2">
            <a:alphaModFix/>
          </a:blip>
          <a:tile tx="0" ty="0" sx="99997" sy="99997" flip="none" algn="tl"/>
        </a:blipFill>
        <a:effectLst/>
      </p:bgPr>
    </p:bg>
    <p:spTree>
      <p:nvGrpSpPr>
        <p:cNvPr id="1" name="Shape 264"/>
        <p:cNvGrpSpPr/>
        <p:nvPr/>
      </p:nvGrpSpPr>
      <p:grpSpPr>
        <a:xfrm>
          <a:off x="0" y="0"/>
          <a:ext cx="0" cy="0"/>
          <a:chOff x="0" y="0"/>
          <a:chExt cx="0" cy="0"/>
        </a:xfrm>
      </p:grpSpPr>
      <p:sp>
        <p:nvSpPr>
          <p:cNvPr id="265" name="Google Shape;265;p47"/>
          <p:cNvSpPr/>
          <p:nvPr/>
        </p:nvSpPr>
        <p:spPr>
          <a:xfrm>
            <a:off x="-15627" y="-1003"/>
            <a:ext cx="13036200" cy="9297000"/>
          </a:xfrm>
          <a:prstGeom prst="rect">
            <a:avLst/>
          </a:prstGeom>
          <a:solidFill>
            <a:srgbClr val="FFFFFF">
              <a:alpha val="902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6" name="Google Shape;266;p47"/>
          <p:cNvSpPr txBox="1">
            <a:spLocks noGrp="1"/>
          </p:cNvSpPr>
          <p:nvPr>
            <p:ph type="title"/>
          </p:nvPr>
        </p:nvSpPr>
        <p:spPr>
          <a:xfrm>
            <a:off x="1270000" y="70172"/>
            <a:ext cx="10476900" cy="2016000"/>
          </a:xfrm>
          <a:prstGeom prst="rect">
            <a:avLst/>
          </a:prstGeom>
          <a:noFill/>
          <a:ln>
            <a:noFill/>
          </a:ln>
        </p:spPr>
        <p:txBody>
          <a:bodyPr spcFirstLastPara="1" wrap="square" lIns="50800" tIns="50800" rIns="50800" bIns="50800" anchor="ctr" anchorCtr="0">
            <a:normAutofit/>
          </a:bodyPr>
          <a:lstStyle>
            <a:lvl1pPr lvl="0" algn="l" rtl="0">
              <a:lnSpc>
                <a:spcPct val="100000"/>
              </a:lnSpc>
              <a:spcBef>
                <a:spcPts val="0"/>
              </a:spcBef>
              <a:spcAft>
                <a:spcPts val="0"/>
              </a:spcAft>
              <a:buClr>
                <a:srgbClr val="C63024"/>
              </a:buClr>
              <a:buSzPts val="1800"/>
              <a:buNone/>
              <a:defRPr/>
            </a:lvl1pPr>
            <a:lvl2pPr lvl="1" algn="l" rtl="0">
              <a:lnSpc>
                <a:spcPct val="100000"/>
              </a:lnSpc>
              <a:spcBef>
                <a:spcPts val="0"/>
              </a:spcBef>
              <a:spcAft>
                <a:spcPts val="0"/>
              </a:spcAft>
              <a:buClr>
                <a:srgbClr val="C63024"/>
              </a:buClr>
              <a:buSzPts val="1800"/>
              <a:buNone/>
              <a:defRPr/>
            </a:lvl2pPr>
            <a:lvl3pPr lvl="2" algn="l" rtl="0">
              <a:lnSpc>
                <a:spcPct val="100000"/>
              </a:lnSpc>
              <a:spcBef>
                <a:spcPts val="0"/>
              </a:spcBef>
              <a:spcAft>
                <a:spcPts val="0"/>
              </a:spcAft>
              <a:buClr>
                <a:srgbClr val="C63024"/>
              </a:buClr>
              <a:buSzPts val="1800"/>
              <a:buNone/>
              <a:defRPr/>
            </a:lvl3pPr>
            <a:lvl4pPr lvl="3" algn="l" rtl="0">
              <a:lnSpc>
                <a:spcPct val="100000"/>
              </a:lnSpc>
              <a:spcBef>
                <a:spcPts val="0"/>
              </a:spcBef>
              <a:spcAft>
                <a:spcPts val="0"/>
              </a:spcAft>
              <a:buClr>
                <a:srgbClr val="C63024"/>
              </a:buClr>
              <a:buSzPts val="1800"/>
              <a:buNone/>
              <a:defRPr/>
            </a:lvl4pPr>
            <a:lvl5pPr lvl="4" algn="l" rtl="0">
              <a:lnSpc>
                <a:spcPct val="100000"/>
              </a:lnSpc>
              <a:spcBef>
                <a:spcPts val="0"/>
              </a:spcBef>
              <a:spcAft>
                <a:spcPts val="0"/>
              </a:spcAft>
              <a:buClr>
                <a:srgbClr val="C63024"/>
              </a:buClr>
              <a:buSzPts val="1800"/>
              <a:buNone/>
              <a:defRPr/>
            </a:lvl5pPr>
            <a:lvl6pPr lvl="5" algn="l" rtl="0">
              <a:lnSpc>
                <a:spcPct val="100000"/>
              </a:lnSpc>
              <a:spcBef>
                <a:spcPts val="0"/>
              </a:spcBef>
              <a:spcAft>
                <a:spcPts val="0"/>
              </a:spcAft>
              <a:buClr>
                <a:srgbClr val="C63024"/>
              </a:buClr>
              <a:buSzPts val="1800"/>
              <a:buNone/>
              <a:defRPr/>
            </a:lvl6pPr>
            <a:lvl7pPr lvl="6" algn="l" rtl="0">
              <a:lnSpc>
                <a:spcPct val="100000"/>
              </a:lnSpc>
              <a:spcBef>
                <a:spcPts val="0"/>
              </a:spcBef>
              <a:spcAft>
                <a:spcPts val="0"/>
              </a:spcAft>
              <a:buClr>
                <a:srgbClr val="C63024"/>
              </a:buClr>
              <a:buSzPts val="1800"/>
              <a:buNone/>
              <a:defRPr/>
            </a:lvl7pPr>
            <a:lvl8pPr lvl="7" algn="l" rtl="0">
              <a:lnSpc>
                <a:spcPct val="100000"/>
              </a:lnSpc>
              <a:spcBef>
                <a:spcPts val="0"/>
              </a:spcBef>
              <a:spcAft>
                <a:spcPts val="0"/>
              </a:spcAft>
              <a:buClr>
                <a:srgbClr val="C63024"/>
              </a:buClr>
              <a:buSzPts val="1800"/>
              <a:buNone/>
              <a:defRPr/>
            </a:lvl8pPr>
            <a:lvl9pPr lvl="8" algn="l" rtl="0">
              <a:lnSpc>
                <a:spcPct val="100000"/>
              </a:lnSpc>
              <a:spcBef>
                <a:spcPts val="0"/>
              </a:spcBef>
              <a:spcAft>
                <a:spcPts val="0"/>
              </a:spcAft>
              <a:buClr>
                <a:srgbClr val="C63024"/>
              </a:buClr>
              <a:buSzPts val="1800"/>
              <a:buNone/>
              <a:defRPr/>
            </a:lvl9pPr>
          </a:lstStyle>
          <a:p>
            <a:endParaRPr/>
          </a:p>
        </p:txBody>
      </p:sp>
      <p:sp>
        <p:nvSpPr>
          <p:cNvPr id="267" name="Google Shape;267;p47"/>
          <p:cNvSpPr txBox="1">
            <a:spLocks noGrp="1"/>
          </p:cNvSpPr>
          <p:nvPr>
            <p:ph type="body" idx="1"/>
          </p:nvPr>
        </p:nvSpPr>
        <p:spPr>
          <a:xfrm>
            <a:off x="952500" y="2603500"/>
            <a:ext cx="11099700" cy="6286500"/>
          </a:xfrm>
          <a:prstGeom prst="rect">
            <a:avLst/>
          </a:prstGeom>
          <a:noFill/>
          <a:ln>
            <a:noFill/>
          </a:ln>
        </p:spPr>
        <p:txBody>
          <a:bodyPr spcFirstLastPara="1" wrap="square" lIns="50800" tIns="50800" rIns="50800" bIns="50800" anchor="t" anchorCtr="0">
            <a:normAutofit/>
          </a:bodyPr>
          <a:lstStyle>
            <a:lvl1pPr marL="457200" lvl="0" indent="-314325" algn="l" rtl="0">
              <a:lnSpc>
                <a:spcPct val="100000"/>
              </a:lnSpc>
              <a:spcBef>
                <a:spcPts val="2400"/>
              </a:spcBef>
              <a:spcAft>
                <a:spcPts val="0"/>
              </a:spcAft>
              <a:buClr>
                <a:srgbClr val="000000"/>
              </a:buClr>
              <a:buSzPts val="1350"/>
              <a:buChar char="•"/>
              <a:defRPr/>
            </a:lvl1pPr>
            <a:lvl2pPr marL="914400" lvl="1" indent="-314325" algn="l" rtl="0">
              <a:lnSpc>
                <a:spcPct val="100000"/>
              </a:lnSpc>
              <a:spcBef>
                <a:spcPts val="2400"/>
              </a:spcBef>
              <a:spcAft>
                <a:spcPts val="0"/>
              </a:spcAft>
              <a:buClr>
                <a:srgbClr val="000000"/>
              </a:buClr>
              <a:buSzPts val="1350"/>
              <a:buChar char="•"/>
              <a:defRPr/>
            </a:lvl2pPr>
            <a:lvl3pPr marL="1371600" lvl="2" indent="-314325" algn="l" rtl="0">
              <a:lnSpc>
                <a:spcPct val="100000"/>
              </a:lnSpc>
              <a:spcBef>
                <a:spcPts val="2400"/>
              </a:spcBef>
              <a:spcAft>
                <a:spcPts val="0"/>
              </a:spcAft>
              <a:buClr>
                <a:srgbClr val="000000"/>
              </a:buClr>
              <a:buSzPts val="1350"/>
              <a:buChar char="•"/>
              <a:defRPr/>
            </a:lvl3pPr>
            <a:lvl4pPr marL="1828800" lvl="3" indent="-314325" algn="l" rtl="0">
              <a:lnSpc>
                <a:spcPct val="100000"/>
              </a:lnSpc>
              <a:spcBef>
                <a:spcPts val="2400"/>
              </a:spcBef>
              <a:spcAft>
                <a:spcPts val="0"/>
              </a:spcAft>
              <a:buClr>
                <a:srgbClr val="000000"/>
              </a:buClr>
              <a:buSzPts val="1350"/>
              <a:buChar char="•"/>
              <a:defRPr/>
            </a:lvl4pPr>
            <a:lvl5pPr marL="2286000" lvl="4" indent="-314325" algn="l" rtl="0">
              <a:lnSpc>
                <a:spcPct val="100000"/>
              </a:lnSpc>
              <a:spcBef>
                <a:spcPts val="2400"/>
              </a:spcBef>
              <a:spcAft>
                <a:spcPts val="0"/>
              </a:spcAft>
              <a:buClr>
                <a:srgbClr val="000000"/>
              </a:buClr>
              <a:buSzPts val="1350"/>
              <a:buChar char="•"/>
              <a:defRPr/>
            </a:lvl5pPr>
            <a:lvl6pPr marL="2743200" lvl="5" indent="-314325" algn="l" rtl="0">
              <a:lnSpc>
                <a:spcPct val="100000"/>
              </a:lnSpc>
              <a:spcBef>
                <a:spcPts val="2400"/>
              </a:spcBef>
              <a:spcAft>
                <a:spcPts val="0"/>
              </a:spcAft>
              <a:buClr>
                <a:srgbClr val="000000"/>
              </a:buClr>
              <a:buSzPts val="1350"/>
              <a:buChar char="•"/>
              <a:defRPr/>
            </a:lvl6pPr>
            <a:lvl7pPr marL="3200400" lvl="6" indent="-314325" algn="l" rtl="0">
              <a:lnSpc>
                <a:spcPct val="100000"/>
              </a:lnSpc>
              <a:spcBef>
                <a:spcPts val="2400"/>
              </a:spcBef>
              <a:spcAft>
                <a:spcPts val="0"/>
              </a:spcAft>
              <a:buClr>
                <a:srgbClr val="000000"/>
              </a:buClr>
              <a:buSzPts val="1350"/>
              <a:buChar char="•"/>
              <a:defRPr/>
            </a:lvl7pPr>
            <a:lvl8pPr marL="3657600" lvl="7" indent="-314325" algn="l" rtl="0">
              <a:lnSpc>
                <a:spcPct val="100000"/>
              </a:lnSpc>
              <a:spcBef>
                <a:spcPts val="2400"/>
              </a:spcBef>
              <a:spcAft>
                <a:spcPts val="0"/>
              </a:spcAft>
              <a:buClr>
                <a:srgbClr val="000000"/>
              </a:buClr>
              <a:buSzPts val="1350"/>
              <a:buChar char="•"/>
              <a:defRPr/>
            </a:lvl8pPr>
            <a:lvl9pPr marL="4114800" lvl="8" indent="-314325" algn="l" rtl="0">
              <a:lnSpc>
                <a:spcPct val="100000"/>
              </a:lnSpc>
              <a:spcBef>
                <a:spcPts val="2400"/>
              </a:spcBef>
              <a:spcAft>
                <a:spcPts val="0"/>
              </a:spcAft>
              <a:buClr>
                <a:srgbClr val="000000"/>
              </a:buClr>
              <a:buSzPts val="1350"/>
              <a:buChar char="•"/>
              <a:defRPr/>
            </a:lvl9pPr>
          </a:lstStyle>
          <a:p>
            <a:endParaRPr/>
          </a:p>
        </p:txBody>
      </p:sp>
      <p:sp>
        <p:nvSpPr>
          <p:cNvPr id="268" name="Google Shape;268;p47"/>
          <p:cNvSpPr/>
          <p:nvPr/>
        </p:nvSpPr>
        <p:spPr>
          <a:xfrm>
            <a:off x="12137540" y="8924440"/>
            <a:ext cx="711300" cy="711300"/>
          </a:xfrm>
          <a:prstGeom prst="ellipse">
            <a:avLst/>
          </a:prstGeom>
          <a:solidFill>
            <a:srgbClr val="FF3455"/>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269" name="Google Shape;269;p47"/>
          <p:cNvSpPr txBox="1">
            <a:spLocks noGrp="1"/>
          </p:cNvSpPr>
          <p:nvPr>
            <p:ph type="sldNum" idx="12"/>
          </p:nvPr>
        </p:nvSpPr>
        <p:spPr>
          <a:xfrm>
            <a:off x="12269112" y="91022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
        <p:nvSpPr>
          <p:cNvPr id="270" name="Google Shape;270;p47"/>
          <p:cNvSpPr/>
          <p:nvPr/>
        </p:nvSpPr>
        <p:spPr>
          <a:xfrm>
            <a:off x="329338" y="-1292"/>
            <a:ext cx="320700" cy="2159100"/>
          </a:xfrm>
          <a:prstGeom prst="rect">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タイトル&amp;箇条書き">
  <p:cSld name="タイトル&amp;箇条書き 7">
    <p:spTree>
      <p:nvGrpSpPr>
        <p:cNvPr id="1" name="Shape 271"/>
        <p:cNvGrpSpPr/>
        <p:nvPr/>
      </p:nvGrpSpPr>
      <p:grpSpPr>
        <a:xfrm>
          <a:off x="0" y="0"/>
          <a:ext cx="0" cy="0"/>
          <a:chOff x="0" y="0"/>
          <a:chExt cx="0" cy="0"/>
        </a:xfrm>
      </p:grpSpPr>
      <p:sp>
        <p:nvSpPr>
          <p:cNvPr id="272" name="Google Shape;272;p48"/>
          <p:cNvSpPr txBox="1">
            <a:spLocks noGrp="1"/>
          </p:cNvSpPr>
          <p:nvPr>
            <p:ph type="title"/>
          </p:nvPr>
        </p:nvSpPr>
        <p:spPr>
          <a:xfrm>
            <a:off x="1270000" y="70172"/>
            <a:ext cx="10476900" cy="2016000"/>
          </a:xfrm>
          <a:prstGeom prst="rect">
            <a:avLst/>
          </a:prstGeom>
          <a:noFill/>
          <a:ln>
            <a:noFill/>
          </a:ln>
        </p:spPr>
        <p:txBody>
          <a:bodyPr spcFirstLastPara="1" wrap="square" lIns="50800" tIns="50800" rIns="50800" bIns="50800" anchor="ctr" anchorCtr="0">
            <a:normAutofit/>
          </a:bodyPr>
          <a:lstStyle>
            <a:lvl1pPr lvl="0" algn="l" rtl="0">
              <a:lnSpc>
                <a:spcPct val="100000"/>
              </a:lnSpc>
              <a:spcBef>
                <a:spcPts val="0"/>
              </a:spcBef>
              <a:spcAft>
                <a:spcPts val="0"/>
              </a:spcAft>
              <a:buClr>
                <a:srgbClr val="C63024"/>
              </a:buClr>
              <a:buSzPts val="1800"/>
              <a:buNone/>
              <a:defRPr/>
            </a:lvl1pPr>
            <a:lvl2pPr lvl="1" algn="l" rtl="0">
              <a:lnSpc>
                <a:spcPct val="100000"/>
              </a:lnSpc>
              <a:spcBef>
                <a:spcPts val="0"/>
              </a:spcBef>
              <a:spcAft>
                <a:spcPts val="0"/>
              </a:spcAft>
              <a:buClr>
                <a:srgbClr val="C63024"/>
              </a:buClr>
              <a:buSzPts val="1800"/>
              <a:buNone/>
              <a:defRPr/>
            </a:lvl2pPr>
            <a:lvl3pPr lvl="2" algn="l" rtl="0">
              <a:lnSpc>
                <a:spcPct val="100000"/>
              </a:lnSpc>
              <a:spcBef>
                <a:spcPts val="0"/>
              </a:spcBef>
              <a:spcAft>
                <a:spcPts val="0"/>
              </a:spcAft>
              <a:buClr>
                <a:srgbClr val="C63024"/>
              </a:buClr>
              <a:buSzPts val="1800"/>
              <a:buNone/>
              <a:defRPr/>
            </a:lvl3pPr>
            <a:lvl4pPr lvl="3" algn="l" rtl="0">
              <a:lnSpc>
                <a:spcPct val="100000"/>
              </a:lnSpc>
              <a:spcBef>
                <a:spcPts val="0"/>
              </a:spcBef>
              <a:spcAft>
                <a:spcPts val="0"/>
              </a:spcAft>
              <a:buClr>
                <a:srgbClr val="C63024"/>
              </a:buClr>
              <a:buSzPts val="1800"/>
              <a:buNone/>
              <a:defRPr/>
            </a:lvl4pPr>
            <a:lvl5pPr lvl="4" algn="l" rtl="0">
              <a:lnSpc>
                <a:spcPct val="100000"/>
              </a:lnSpc>
              <a:spcBef>
                <a:spcPts val="0"/>
              </a:spcBef>
              <a:spcAft>
                <a:spcPts val="0"/>
              </a:spcAft>
              <a:buClr>
                <a:srgbClr val="C63024"/>
              </a:buClr>
              <a:buSzPts val="1800"/>
              <a:buNone/>
              <a:defRPr/>
            </a:lvl5pPr>
            <a:lvl6pPr lvl="5" algn="l" rtl="0">
              <a:lnSpc>
                <a:spcPct val="100000"/>
              </a:lnSpc>
              <a:spcBef>
                <a:spcPts val="0"/>
              </a:spcBef>
              <a:spcAft>
                <a:spcPts val="0"/>
              </a:spcAft>
              <a:buClr>
                <a:srgbClr val="C63024"/>
              </a:buClr>
              <a:buSzPts val="1800"/>
              <a:buNone/>
              <a:defRPr/>
            </a:lvl6pPr>
            <a:lvl7pPr lvl="6" algn="l" rtl="0">
              <a:lnSpc>
                <a:spcPct val="100000"/>
              </a:lnSpc>
              <a:spcBef>
                <a:spcPts val="0"/>
              </a:spcBef>
              <a:spcAft>
                <a:spcPts val="0"/>
              </a:spcAft>
              <a:buClr>
                <a:srgbClr val="C63024"/>
              </a:buClr>
              <a:buSzPts val="1800"/>
              <a:buNone/>
              <a:defRPr/>
            </a:lvl7pPr>
            <a:lvl8pPr lvl="7" algn="l" rtl="0">
              <a:lnSpc>
                <a:spcPct val="100000"/>
              </a:lnSpc>
              <a:spcBef>
                <a:spcPts val="0"/>
              </a:spcBef>
              <a:spcAft>
                <a:spcPts val="0"/>
              </a:spcAft>
              <a:buClr>
                <a:srgbClr val="C63024"/>
              </a:buClr>
              <a:buSzPts val="1800"/>
              <a:buNone/>
              <a:defRPr/>
            </a:lvl8pPr>
            <a:lvl9pPr lvl="8" algn="l" rtl="0">
              <a:lnSpc>
                <a:spcPct val="100000"/>
              </a:lnSpc>
              <a:spcBef>
                <a:spcPts val="0"/>
              </a:spcBef>
              <a:spcAft>
                <a:spcPts val="0"/>
              </a:spcAft>
              <a:buClr>
                <a:srgbClr val="C63024"/>
              </a:buClr>
              <a:buSzPts val="1800"/>
              <a:buNone/>
              <a:defRPr/>
            </a:lvl9pPr>
          </a:lstStyle>
          <a:p>
            <a:endParaRPr/>
          </a:p>
        </p:txBody>
      </p:sp>
      <p:sp>
        <p:nvSpPr>
          <p:cNvPr id="273" name="Google Shape;273;p48"/>
          <p:cNvSpPr txBox="1">
            <a:spLocks noGrp="1"/>
          </p:cNvSpPr>
          <p:nvPr>
            <p:ph type="body" idx="1"/>
          </p:nvPr>
        </p:nvSpPr>
        <p:spPr>
          <a:xfrm>
            <a:off x="952500" y="2603500"/>
            <a:ext cx="11099700" cy="6286500"/>
          </a:xfrm>
          <a:prstGeom prst="rect">
            <a:avLst/>
          </a:prstGeom>
          <a:noFill/>
          <a:ln>
            <a:noFill/>
          </a:ln>
        </p:spPr>
        <p:txBody>
          <a:bodyPr spcFirstLastPara="1" wrap="square" lIns="50800" tIns="50800" rIns="50800" bIns="50800" anchor="t" anchorCtr="0">
            <a:normAutofit/>
          </a:bodyPr>
          <a:lstStyle>
            <a:lvl1pPr marL="457200" lvl="0" indent="-314325" algn="l" rtl="0">
              <a:lnSpc>
                <a:spcPct val="100000"/>
              </a:lnSpc>
              <a:spcBef>
                <a:spcPts val="2400"/>
              </a:spcBef>
              <a:spcAft>
                <a:spcPts val="0"/>
              </a:spcAft>
              <a:buClr>
                <a:srgbClr val="000000"/>
              </a:buClr>
              <a:buSzPts val="1350"/>
              <a:buChar char="•"/>
              <a:defRPr/>
            </a:lvl1pPr>
            <a:lvl2pPr marL="914400" lvl="1" indent="-314325" algn="l" rtl="0">
              <a:lnSpc>
                <a:spcPct val="100000"/>
              </a:lnSpc>
              <a:spcBef>
                <a:spcPts val="2400"/>
              </a:spcBef>
              <a:spcAft>
                <a:spcPts val="0"/>
              </a:spcAft>
              <a:buClr>
                <a:srgbClr val="000000"/>
              </a:buClr>
              <a:buSzPts val="1350"/>
              <a:buChar char="•"/>
              <a:defRPr/>
            </a:lvl2pPr>
            <a:lvl3pPr marL="1371600" lvl="2" indent="-314325" algn="l" rtl="0">
              <a:lnSpc>
                <a:spcPct val="100000"/>
              </a:lnSpc>
              <a:spcBef>
                <a:spcPts val="2400"/>
              </a:spcBef>
              <a:spcAft>
                <a:spcPts val="0"/>
              </a:spcAft>
              <a:buClr>
                <a:srgbClr val="000000"/>
              </a:buClr>
              <a:buSzPts val="1350"/>
              <a:buChar char="•"/>
              <a:defRPr/>
            </a:lvl3pPr>
            <a:lvl4pPr marL="1828800" lvl="3" indent="-314325" algn="l" rtl="0">
              <a:lnSpc>
                <a:spcPct val="100000"/>
              </a:lnSpc>
              <a:spcBef>
                <a:spcPts val="2400"/>
              </a:spcBef>
              <a:spcAft>
                <a:spcPts val="0"/>
              </a:spcAft>
              <a:buClr>
                <a:srgbClr val="000000"/>
              </a:buClr>
              <a:buSzPts val="1350"/>
              <a:buChar char="•"/>
              <a:defRPr/>
            </a:lvl4pPr>
            <a:lvl5pPr marL="2286000" lvl="4" indent="-314325" algn="l" rtl="0">
              <a:lnSpc>
                <a:spcPct val="100000"/>
              </a:lnSpc>
              <a:spcBef>
                <a:spcPts val="2400"/>
              </a:spcBef>
              <a:spcAft>
                <a:spcPts val="0"/>
              </a:spcAft>
              <a:buClr>
                <a:srgbClr val="000000"/>
              </a:buClr>
              <a:buSzPts val="1350"/>
              <a:buChar char="•"/>
              <a:defRPr/>
            </a:lvl5pPr>
            <a:lvl6pPr marL="2743200" lvl="5" indent="-314325" algn="l" rtl="0">
              <a:lnSpc>
                <a:spcPct val="100000"/>
              </a:lnSpc>
              <a:spcBef>
                <a:spcPts val="2400"/>
              </a:spcBef>
              <a:spcAft>
                <a:spcPts val="0"/>
              </a:spcAft>
              <a:buClr>
                <a:srgbClr val="000000"/>
              </a:buClr>
              <a:buSzPts val="1350"/>
              <a:buChar char="•"/>
              <a:defRPr/>
            </a:lvl6pPr>
            <a:lvl7pPr marL="3200400" lvl="6" indent="-314325" algn="l" rtl="0">
              <a:lnSpc>
                <a:spcPct val="100000"/>
              </a:lnSpc>
              <a:spcBef>
                <a:spcPts val="2400"/>
              </a:spcBef>
              <a:spcAft>
                <a:spcPts val="0"/>
              </a:spcAft>
              <a:buClr>
                <a:srgbClr val="000000"/>
              </a:buClr>
              <a:buSzPts val="1350"/>
              <a:buChar char="•"/>
              <a:defRPr/>
            </a:lvl7pPr>
            <a:lvl8pPr marL="3657600" lvl="7" indent="-314325" algn="l" rtl="0">
              <a:lnSpc>
                <a:spcPct val="100000"/>
              </a:lnSpc>
              <a:spcBef>
                <a:spcPts val="2400"/>
              </a:spcBef>
              <a:spcAft>
                <a:spcPts val="0"/>
              </a:spcAft>
              <a:buClr>
                <a:srgbClr val="000000"/>
              </a:buClr>
              <a:buSzPts val="1350"/>
              <a:buChar char="•"/>
              <a:defRPr/>
            </a:lvl8pPr>
            <a:lvl9pPr marL="4114800" lvl="8" indent="-314325" algn="l" rtl="0">
              <a:lnSpc>
                <a:spcPct val="100000"/>
              </a:lnSpc>
              <a:spcBef>
                <a:spcPts val="2400"/>
              </a:spcBef>
              <a:spcAft>
                <a:spcPts val="0"/>
              </a:spcAft>
              <a:buClr>
                <a:srgbClr val="000000"/>
              </a:buClr>
              <a:buSzPts val="1350"/>
              <a:buChar char="•"/>
              <a:defRPr/>
            </a:lvl9pPr>
          </a:lstStyle>
          <a:p>
            <a:endParaRPr/>
          </a:p>
        </p:txBody>
      </p:sp>
      <p:sp>
        <p:nvSpPr>
          <p:cNvPr id="274" name="Google Shape;274;p48"/>
          <p:cNvSpPr txBox="1">
            <a:spLocks noGrp="1"/>
          </p:cNvSpPr>
          <p:nvPr>
            <p:ph type="sldNum" idx="12"/>
          </p:nvPr>
        </p:nvSpPr>
        <p:spPr>
          <a:xfrm>
            <a:off x="12269112" y="91022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タイトル（上）">
  <p:cSld name="タイトル（上）">
    <p:spTree>
      <p:nvGrpSpPr>
        <p:cNvPr id="1" name="Shape 275"/>
        <p:cNvGrpSpPr/>
        <p:nvPr/>
      </p:nvGrpSpPr>
      <p:grpSpPr>
        <a:xfrm>
          <a:off x="0" y="0"/>
          <a:ext cx="0" cy="0"/>
          <a:chOff x="0" y="0"/>
          <a:chExt cx="0" cy="0"/>
        </a:xfrm>
      </p:grpSpPr>
      <p:sp>
        <p:nvSpPr>
          <p:cNvPr id="276" name="Google Shape;276;p49"/>
          <p:cNvSpPr txBox="1">
            <a:spLocks noGrp="1"/>
          </p:cNvSpPr>
          <p:nvPr>
            <p:ph type="title"/>
          </p:nvPr>
        </p:nvSpPr>
        <p:spPr>
          <a:xfrm>
            <a:off x="1270000" y="111017"/>
            <a:ext cx="11099700" cy="1934400"/>
          </a:xfrm>
          <a:prstGeom prst="rect">
            <a:avLst/>
          </a:prstGeom>
          <a:noFill/>
          <a:ln>
            <a:noFill/>
          </a:ln>
        </p:spPr>
        <p:txBody>
          <a:bodyPr spcFirstLastPara="1" wrap="square" lIns="50800" tIns="50800" rIns="50800" bIns="50800" anchor="ctr" anchorCtr="0">
            <a:normAutofit/>
          </a:bodyPr>
          <a:lstStyle>
            <a:lvl1pPr lvl="0" algn="l" rtl="0">
              <a:lnSpc>
                <a:spcPct val="100000"/>
              </a:lnSpc>
              <a:spcBef>
                <a:spcPts val="0"/>
              </a:spcBef>
              <a:spcAft>
                <a:spcPts val="0"/>
              </a:spcAft>
              <a:buClr>
                <a:srgbClr val="C63024"/>
              </a:buClr>
              <a:buSzPts val="1800"/>
              <a:buNone/>
              <a:defRPr/>
            </a:lvl1pPr>
            <a:lvl2pPr lvl="1" algn="l" rtl="0">
              <a:lnSpc>
                <a:spcPct val="100000"/>
              </a:lnSpc>
              <a:spcBef>
                <a:spcPts val="0"/>
              </a:spcBef>
              <a:spcAft>
                <a:spcPts val="0"/>
              </a:spcAft>
              <a:buClr>
                <a:srgbClr val="C63024"/>
              </a:buClr>
              <a:buSzPts val="1800"/>
              <a:buNone/>
              <a:defRPr/>
            </a:lvl2pPr>
            <a:lvl3pPr lvl="2" algn="l" rtl="0">
              <a:lnSpc>
                <a:spcPct val="100000"/>
              </a:lnSpc>
              <a:spcBef>
                <a:spcPts val="0"/>
              </a:spcBef>
              <a:spcAft>
                <a:spcPts val="0"/>
              </a:spcAft>
              <a:buClr>
                <a:srgbClr val="C63024"/>
              </a:buClr>
              <a:buSzPts val="1800"/>
              <a:buNone/>
              <a:defRPr/>
            </a:lvl3pPr>
            <a:lvl4pPr lvl="3" algn="l" rtl="0">
              <a:lnSpc>
                <a:spcPct val="100000"/>
              </a:lnSpc>
              <a:spcBef>
                <a:spcPts val="0"/>
              </a:spcBef>
              <a:spcAft>
                <a:spcPts val="0"/>
              </a:spcAft>
              <a:buClr>
                <a:srgbClr val="C63024"/>
              </a:buClr>
              <a:buSzPts val="1800"/>
              <a:buNone/>
              <a:defRPr/>
            </a:lvl4pPr>
            <a:lvl5pPr lvl="4" algn="l" rtl="0">
              <a:lnSpc>
                <a:spcPct val="100000"/>
              </a:lnSpc>
              <a:spcBef>
                <a:spcPts val="0"/>
              </a:spcBef>
              <a:spcAft>
                <a:spcPts val="0"/>
              </a:spcAft>
              <a:buClr>
                <a:srgbClr val="C63024"/>
              </a:buClr>
              <a:buSzPts val="1800"/>
              <a:buNone/>
              <a:defRPr/>
            </a:lvl5pPr>
            <a:lvl6pPr lvl="5" algn="l" rtl="0">
              <a:lnSpc>
                <a:spcPct val="100000"/>
              </a:lnSpc>
              <a:spcBef>
                <a:spcPts val="0"/>
              </a:spcBef>
              <a:spcAft>
                <a:spcPts val="0"/>
              </a:spcAft>
              <a:buClr>
                <a:srgbClr val="C63024"/>
              </a:buClr>
              <a:buSzPts val="1800"/>
              <a:buNone/>
              <a:defRPr/>
            </a:lvl6pPr>
            <a:lvl7pPr lvl="6" algn="l" rtl="0">
              <a:lnSpc>
                <a:spcPct val="100000"/>
              </a:lnSpc>
              <a:spcBef>
                <a:spcPts val="0"/>
              </a:spcBef>
              <a:spcAft>
                <a:spcPts val="0"/>
              </a:spcAft>
              <a:buClr>
                <a:srgbClr val="C63024"/>
              </a:buClr>
              <a:buSzPts val="1800"/>
              <a:buNone/>
              <a:defRPr/>
            </a:lvl7pPr>
            <a:lvl8pPr lvl="7" algn="l" rtl="0">
              <a:lnSpc>
                <a:spcPct val="100000"/>
              </a:lnSpc>
              <a:spcBef>
                <a:spcPts val="0"/>
              </a:spcBef>
              <a:spcAft>
                <a:spcPts val="0"/>
              </a:spcAft>
              <a:buClr>
                <a:srgbClr val="C63024"/>
              </a:buClr>
              <a:buSzPts val="1800"/>
              <a:buNone/>
              <a:defRPr/>
            </a:lvl8pPr>
            <a:lvl9pPr lvl="8" algn="l" rtl="0">
              <a:lnSpc>
                <a:spcPct val="100000"/>
              </a:lnSpc>
              <a:spcBef>
                <a:spcPts val="0"/>
              </a:spcBef>
              <a:spcAft>
                <a:spcPts val="0"/>
              </a:spcAft>
              <a:buClr>
                <a:srgbClr val="C63024"/>
              </a:buClr>
              <a:buSzPts val="1800"/>
              <a:buNone/>
              <a:defRPr/>
            </a:lvl9pPr>
          </a:lstStyle>
          <a:p>
            <a:endParaRPr/>
          </a:p>
        </p:txBody>
      </p:sp>
      <p:sp>
        <p:nvSpPr>
          <p:cNvPr id="277" name="Google Shape;277;p49"/>
          <p:cNvSpPr txBox="1">
            <a:spLocks noGrp="1"/>
          </p:cNvSpPr>
          <p:nvPr>
            <p:ph type="sldNum" idx="12"/>
          </p:nvPr>
        </p:nvSpPr>
        <p:spPr>
          <a:xfrm>
            <a:off x="12269112" y="91022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背景写真のみ">
  <p:cSld name="背景写真のみ">
    <p:bg>
      <p:bgPr>
        <a:blipFill rotWithShape="1">
          <a:blip r:embed="rId2">
            <a:alphaModFix/>
          </a:blip>
          <a:tile tx="0" ty="0" sx="99997" sy="99997" flip="none" algn="tl"/>
        </a:blipFill>
        <a:effectLst/>
      </p:bgPr>
    </p:bg>
    <p:spTree>
      <p:nvGrpSpPr>
        <p:cNvPr id="1" name="Shape 278"/>
        <p:cNvGrpSpPr/>
        <p:nvPr/>
      </p:nvGrpSpPr>
      <p:grpSpPr>
        <a:xfrm>
          <a:off x="0" y="0"/>
          <a:ext cx="0" cy="0"/>
          <a:chOff x="0" y="0"/>
          <a:chExt cx="0" cy="0"/>
        </a:xfrm>
      </p:grpSpPr>
      <p:sp>
        <p:nvSpPr>
          <p:cNvPr id="279" name="Google Shape;279;p50"/>
          <p:cNvSpPr txBox="1">
            <a:spLocks noGrp="1"/>
          </p:cNvSpPr>
          <p:nvPr>
            <p:ph type="sldNum" idx="12"/>
          </p:nvPr>
        </p:nvSpPr>
        <p:spPr>
          <a:xfrm>
            <a:off x="12269112" y="91022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箇条書き">
  <p:cSld name="箇条書き">
    <p:bg>
      <p:bgPr>
        <a:blipFill rotWithShape="1">
          <a:blip r:embed="rId2">
            <a:alphaModFix/>
          </a:blip>
          <a:tile tx="0" ty="0" sx="99997" sy="99997" flip="none" algn="tl"/>
        </a:blipFill>
        <a:effectLst/>
      </p:bgPr>
    </p:bg>
    <p:spTree>
      <p:nvGrpSpPr>
        <p:cNvPr id="1" name="Shape 293"/>
        <p:cNvGrpSpPr/>
        <p:nvPr/>
      </p:nvGrpSpPr>
      <p:grpSpPr>
        <a:xfrm>
          <a:off x="0" y="0"/>
          <a:ext cx="0" cy="0"/>
          <a:chOff x="0" y="0"/>
          <a:chExt cx="0" cy="0"/>
        </a:xfrm>
      </p:grpSpPr>
      <p:sp>
        <p:nvSpPr>
          <p:cNvPr id="294" name="Google Shape;294;p53"/>
          <p:cNvSpPr/>
          <p:nvPr/>
        </p:nvSpPr>
        <p:spPr>
          <a:xfrm>
            <a:off x="-15627" y="457519"/>
            <a:ext cx="13036200" cy="8838600"/>
          </a:xfrm>
          <a:prstGeom prst="rect">
            <a:avLst/>
          </a:prstGeom>
          <a:solidFill>
            <a:srgbClr val="FFFFFF">
              <a:alpha val="902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95" name="Google Shape;295;p53"/>
          <p:cNvSpPr txBox="1">
            <a:spLocks noGrp="1"/>
          </p:cNvSpPr>
          <p:nvPr>
            <p:ph type="body" idx="1"/>
          </p:nvPr>
        </p:nvSpPr>
        <p:spPr>
          <a:xfrm>
            <a:off x="952500" y="1153762"/>
            <a:ext cx="11099700" cy="7736100"/>
          </a:xfrm>
          <a:prstGeom prst="rect">
            <a:avLst/>
          </a:prstGeom>
          <a:noFill/>
          <a:ln>
            <a:noFill/>
          </a:ln>
        </p:spPr>
        <p:txBody>
          <a:bodyPr spcFirstLastPara="1" wrap="square" lIns="50800" tIns="50800" rIns="50800" bIns="50800" anchor="t" anchorCtr="0">
            <a:normAutofit/>
          </a:bodyPr>
          <a:lstStyle>
            <a:lvl1pPr marL="457200" lvl="0" indent="-314325" algn="l" rtl="0">
              <a:lnSpc>
                <a:spcPct val="100000"/>
              </a:lnSpc>
              <a:spcBef>
                <a:spcPts val="2400"/>
              </a:spcBef>
              <a:spcAft>
                <a:spcPts val="0"/>
              </a:spcAft>
              <a:buClr>
                <a:srgbClr val="000000"/>
              </a:buClr>
              <a:buSzPts val="1350"/>
              <a:buChar char="•"/>
              <a:defRPr/>
            </a:lvl1pPr>
            <a:lvl2pPr marL="914400" lvl="1" indent="-314325" algn="l" rtl="0">
              <a:lnSpc>
                <a:spcPct val="100000"/>
              </a:lnSpc>
              <a:spcBef>
                <a:spcPts val="2400"/>
              </a:spcBef>
              <a:spcAft>
                <a:spcPts val="0"/>
              </a:spcAft>
              <a:buClr>
                <a:srgbClr val="000000"/>
              </a:buClr>
              <a:buSzPts val="1350"/>
              <a:buChar char="•"/>
              <a:defRPr/>
            </a:lvl2pPr>
            <a:lvl3pPr marL="1371600" lvl="2" indent="-314325" algn="l" rtl="0">
              <a:lnSpc>
                <a:spcPct val="100000"/>
              </a:lnSpc>
              <a:spcBef>
                <a:spcPts val="2400"/>
              </a:spcBef>
              <a:spcAft>
                <a:spcPts val="0"/>
              </a:spcAft>
              <a:buClr>
                <a:srgbClr val="000000"/>
              </a:buClr>
              <a:buSzPts val="1350"/>
              <a:buChar char="•"/>
              <a:defRPr/>
            </a:lvl3pPr>
            <a:lvl4pPr marL="1828800" lvl="3" indent="-314325" algn="l" rtl="0">
              <a:lnSpc>
                <a:spcPct val="100000"/>
              </a:lnSpc>
              <a:spcBef>
                <a:spcPts val="2400"/>
              </a:spcBef>
              <a:spcAft>
                <a:spcPts val="0"/>
              </a:spcAft>
              <a:buClr>
                <a:srgbClr val="000000"/>
              </a:buClr>
              <a:buSzPts val="1350"/>
              <a:buChar char="•"/>
              <a:defRPr/>
            </a:lvl4pPr>
            <a:lvl5pPr marL="2286000" lvl="4" indent="-314325" algn="l" rtl="0">
              <a:lnSpc>
                <a:spcPct val="100000"/>
              </a:lnSpc>
              <a:spcBef>
                <a:spcPts val="2400"/>
              </a:spcBef>
              <a:spcAft>
                <a:spcPts val="0"/>
              </a:spcAft>
              <a:buClr>
                <a:srgbClr val="000000"/>
              </a:buClr>
              <a:buSzPts val="1350"/>
              <a:buChar char="•"/>
              <a:defRPr/>
            </a:lvl5pPr>
            <a:lvl6pPr marL="2743200" lvl="5" indent="-314325" algn="l" rtl="0">
              <a:lnSpc>
                <a:spcPct val="100000"/>
              </a:lnSpc>
              <a:spcBef>
                <a:spcPts val="2400"/>
              </a:spcBef>
              <a:spcAft>
                <a:spcPts val="0"/>
              </a:spcAft>
              <a:buClr>
                <a:srgbClr val="000000"/>
              </a:buClr>
              <a:buSzPts val="1350"/>
              <a:buChar char="•"/>
              <a:defRPr/>
            </a:lvl6pPr>
            <a:lvl7pPr marL="3200400" lvl="6" indent="-314325" algn="l" rtl="0">
              <a:lnSpc>
                <a:spcPct val="100000"/>
              </a:lnSpc>
              <a:spcBef>
                <a:spcPts val="2400"/>
              </a:spcBef>
              <a:spcAft>
                <a:spcPts val="0"/>
              </a:spcAft>
              <a:buClr>
                <a:srgbClr val="000000"/>
              </a:buClr>
              <a:buSzPts val="1350"/>
              <a:buChar char="•"/>
              <a:defRPr/>
            </a:lvl7pPr>
            <a:lvl8pPr marL="3657600" lvl="7" indent="-314325" algn="l" rtl="0">
              <a:lnSpc>
                <a:spcPct val="100000"/>
              </a:lnSpc>
              <a:spcBef>
                <a:spcPts val="2400"/>
              </a:spcBef>
              <a:spcAft>
                <a:spcPts val="0"/>
              </a:spcAft>
              <a:buClr>
                <a:srgbClr val="000000"/>
              </a:buClr>
              <a:buSzPts val="1350"/>
              <a:buChar char="•"/>
              <a:defRPr/>
            </a:lvl8pPr>
            <a:lvl9pPr marL="4114800" lvl="8" indent="-314325" algn="l" rtl="0">
              <a:lnSpc>
                <a:spcPct val="100000"/>
              </a:lnSpc>
              <a:spcBef>
                <a:spcPts val="2400"/>
              </a:spcBef>
              <a:spcAft>
                <a:spcPts val="0"/>
              </a:spcAft>
              <a:buClr>
                <a:srgbClr val="000000"/>
              </a:buClr>
              <a:buSzPts val="1350"/>
              <a:buChar char="•"/>
              <a:defRPr/>
            </a:lvl9pPr>
          </a:lstStyle>
          <a:p>
            <a:endParaRPr/>
          </a:p>
        </p:txBody>
      </p:sp>
      <p:sp>
        <p:nvSpPr>
          <p:cNvPr id="296" name="Google Shape;296;p53"/>
          <p:cNvSpPr/>
          <p:nvPr/>
        </p:nvSpPr>
        <p:spPr>
          <a:xfrm>
            <a:off x="12137540" y="8924440"/>
            <a:ext cx="711300" cy="711300"/>
          </a:xfrm>
          <a:prstGeom prst="ellipse">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297" name="Google Shape;297;p53"/>
          <p:cNvSpPr txBox="1">
            <a:spLocks noGrp="1"/>
          </p:cNvSpPr>
          <p:nvPr>
            <p:ph type="sldNum" idx="12"/>
          </p:nvPr>
        </p:nvSpPr>
        <p:spPr>
          <a:xfrm>
            <a:off x="12269112" y="91022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タイトル、箇条書き、画像">
  <p:cSld name="タイトル、箇条書き、画像">
    <p:spTree>
      <p:nvGrpSpPr>
        <p:cNvPr id="1" name="Shape 298"/>
        <p:cNvGrpSpPr/>
        <p:nvPr/>
      </p:nvGrpSpPr>
      <p:grpSpPr>
        <a:xfrm>
          <a:off x="0" y="0"/>
          <a:ext cx="0" cy="0"/>
          <a:chOff x="0" y="0"/>
          <a:chExt cx="0" cy="0"/>
        </a:xfrm>
      </p:grpSpPr>
      <p:sp>
        <p:nvSpPr>
          <p:cNvPr id="299" name="Google Shape;299;p54"/>
          <p:cNvSpPr>
            <a:spLocks noGrp="1"/>
          </p:cNvSpPr>
          <p:nvPr>
            <p:ph type="pic" idx="2"/>
          </p:nvPr>
        </p:nvSpPr>
        <p:spPr>
          <a:xfrm>
            <a:off x="4533900" y="2603500"/>
            <a:ext cx="9429600" cy="6286500"/>
          </a:xfrm>
          <a:prstGeom prst="rect">
            <a:avLst/>
          </a:prstGeom>
          <a:noFill/>
          <a:ln>
            <a:noFill/>
          </a:ln>
          <a:effectLst>
            <a:outerShdw blurRad="139700" dist="81340" dir="5400000" rotWithShape="0">
              <a:srgbClr val="000000">
                <a:alpha val="49800"/>
              </a:srgbClr>
            </a:outerShdw>
          </a:effectLst>
        </p:spPr>
        <p:txBody>
          <a:bodyPr spcFirstLastPara="1" wrap="square" lIns="91425" tIns="45700" rIns="91425" bIns="45700" anchor="t" anchorCtr="0">
            <a:noAutofit/>
          </a:bodyPr>
          <a:lstStyle>
            <a:lvl1pPr marR="0" lvl="0"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1pPr>
            <a:lvl2pPr marR="0" lvl="1"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2pPr>
            <a:lvl3pPr marR="0" lvl="2"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3pPr>
            <a:lvl4pPr marR="0" lvl="3"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4pPr>
            <a:lvl5pPr marR="0" lvl="4"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5pPr>
            <a:lvl6pPr marR="0" lvl="5"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6pPr>
            <a:lvl7pPr marR="0" lvl="6"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7pPr>
            <a:lvl8pPr marR="0" lvl="7"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8pPr>
            <a:lvl9pPr marR="0" lvl="8"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9pPr>
          </a:lstStyle>
          <a:p>
            <a:endParaRPr/>
          </a:p>
        </p:txBody>
      </p:sp>
      <p:sp>
        <p:nvSpPr>
          <p:cNvPr id="300" name="Google Shape;300;p54"/>
          <p:cNvSpPr txBox="1">
            <a:spLocks noGrp="1"/>
          </p:cNvSpPr>
          <p:nvPr>
            <p:ph type="title"/>
          </p:nvPr>
        </p:nvSpPr>
        <p:spPr>
          <a:xfrm>
            <a:off x="1270000" y="-1292"/>
            <a:ext cx="10752600" cy="2159100"/>
          </a:xfrm>
          <a:prstGeom prst="rect">
            <a:avLst/>
          </a:prstGeom>
          <a:noFill/>
          <a:ln>
            <a:noFill/>
          </a:ln>
        </p:spPr>
        <p:txBody>
          <a:bodyPr spcFirstLastPara="1" wrap="square" lIns="50800" tIns="50800" rIns="50800" bIns="50800" anchor="ctr" anchorCtr="0">
            <a:normAutofit/>
          </a:bodyPr>
          <a:lstStyle>
            <a:lvl1pPr lvl="0" algn="l" rtl="0">
              <a:lnSpc>
                <a:spcPct val="100000"/>
              </a:lnSpc>
              <a:spcBef>
                <a:spcPts val="0"/>
              </a:spcBef>
              <a:spcAft>
                <a:spcPts val="0"/>
              </a:spcAft>
              <a:buClr>
                <a:srgbClr val="C63024"/>
              </a:buClr>
              <a:buSzPts val="1800"/>
              <a:buNone/>
              <a:defRPr/>
            </a:lvl1pPr>
            <a:lvl2pPr lvl="1" algn="l" rtl="0">
              <a:lnSpc>
                <a:spcPct val="100000"/>
              </a:lnSpc>
              <a:spcBef>
                <a:spcPts val="0"/>
              </a:spcBef>
              <a:spcAft>
                <a:spcPts val="0"/>
              </a:spcAft>
              <a:buClr>
                <a:srgbClr val="C63024"/>
              </a:buClr>
              <a:buSzPts val="1800"/>
              <a:buNone/>
              <a:defRPr/>
            </a:lvl2pPr>
            <a:lvl3pPr lvl="2" algn="l" rtl="0">
              <a:lnSpc>
                <a:spcPct val="100000"/>
              </a:lnSpc>
              <a:spcBef>
                <a:spcPts val="0"/>
              </a:spcBef>
              <a:spcAft>
                <a:spcPts val="0"/>
              </a:spcAft>
              <a:buClr>
                <a:srgbClr val="C63024"/>
              </a:buClr>
              <a:buSzPts val="1800"/>
              <a:buNone/>
              <a:defRPr/>
            </a:lvl3pPr>
            <a:lvl4pPr lvl="3" algn="l" rtl="0">
              <a:lnSpc>
                <a:spcPct val="100000"/>
              </a:lnSpc>
              <a:spcBef>
                <a:spcPts val="0"/>
              </a:spcBef>
              <a:spcAft>
                <a:spcPts val="0"/>
              </a:spcAft>
              <a:buClr>
                <a:srgbClr val="C63024"/>
              </a:buClr>
              <a:buSzPts val="1800"/>
              <a:buNone/>
              <a:defRPr/>
            </a:lvl4pPr>
            <a:lvl5pPr lvl="4" algn="l" rtl="0">
              <a:lnSpc>
                <a:spcPct val="100000"/>
              </a:lnSpc>
              <a:spcBef>
                <a:spcPts val="0"/>
              </a:spcBef>
              <a:spcAft>
                <a:spcPts val="0"/>
              </a:spcAft>
              <a:buClr>
                <a:srgbClr val="C63024"/>
              </a:buClr>
              <a:buSzPts val="1800"/>
              <a:buNone/>
              <a:defRPr/>
            </a:lvl5pPr>
            <a:lvl6pPr lvl="5" algn="l" rtl="0">
              <a:lnSpc>
                <a:spcPct val="100000"/>
              </a:lnSpc>
              <a:spcBef>
                <a:spcPts val="0"/>
              </a:spcBef>
              <a:spcAft>
                <a:spcPts val="0"/>
              </a:spcAft>
              <a:buClr>
                <a:srgbClr val="C63024"/>
              </a:buClr>
              <a:buSzPts val="1800"/>
              <a:buNone/>
              <a:defRPr/>
            </a:lvl6pPr>
            <a:lvl7pPr lvl="6" algn="l" rtl="0">
              <a:lnSpc>
                <a:spcPct val="100000"/>
              </a:lnSpc>
              <a:spcBef>
                <a:spcPts val="0"/>
              </a:spcBef>
              <a:spcAft>
                <a:spcPts val="0"/>
              </a:spcAft>
              <a:buClr>
                <a:srgbClr val="C63024"/>
              </a:buClr>
              <a:buSzPts val="1800"/>
              <a:buNone/>
              <a:defRPr/>
            </a:lvl7pPr>
            <a:lvl8pPr lvl="7" algn="l" rtl="0">
              <a:lnSpc>
                <a:spcPct val="100000"/>
              </a:lnSpc>
              <a:spcBef>
                <a:spcPts val="0"/>
              </a:spcBef>
              <a:spcAft>
                <a:spcPts val="0"/>
              </a:spcAft>
              <a:buClr>
                <a:srgbClr val="C63024"/>
              </a:buClr>
              <a:buSzPts val="1800"/>
              <a:buNone/>
              <a:defRPr/>
            </a:lvl8pPr>
            <a:lvl9pPr lvl="8" algn="l" rtl="0">
              <a:lnSpc>
                <a:spcPct val="100000"/>
              </a:lnSpc>
              <a:spcBef>
                <a:spcPts val="0"/>
              </a:spcBef>
              <a:spcAft>
                <a:spcPts val="0"/>
              </a:spcAft>
              <a:buClr>
                <a:srgbClr val="C63024"/>
              </a:buClr>
              <a:buSzPts val="1800"/>
              <a:buNone/>
              <a:defRPr/>
            </a:lvl9pPr>
          </a:lstStyle>
          <a:p>
            <a:endParaRPr/>
          </a:p>
        </p:txBody>
      </p:sp>
      <p:sp>
        <p:nvSpPr>
          <p:cNvPr id="301" name="Google Shape;301;p54"/>
          <p:cNvSpPr txBox="1">
            <a:spLocks noGrp="1"/>
          </p:cNvSpPr>
          <p:nvPr>
            <p:ph type="body" idx="1"/>
          </p:nvPr>
        </p:nvSpPr>
        <p:spPr>
          <a:xfrm>
            <a:off x="952500" y="2603500"/>
            <a:ext cx="5334000" cy="6286500"/>
          </a:xfrm>
          <a:prstGeom prst="rect">
            <a:avLst/>
          </a:prstGeom>
          <a:noFill/>
          <a:ln>
            <a:noFill/>
          </a:ln>
        </p:spPr>
        <p:txBody>
          <a:bodyPr spcFirstLastPara="1" wrap="square" lIns="50800" tIns="50800" rIns="50800" bIns="50800" anchor="t" anchorCtr="0">
            <a:normAutofit/>
          </a:bodyPr>
          <a:lstStyle>
            <a:lvl1pPr marL="457200" lvl="0" indent="-314325" algn="l" rtl="0">
              <a:lnSpc>
                <a:spcPct val="100000"/>
              </a:lnSpc>
              <a:spcBef>
                <a:spcPts val="2400"/>
              </a:spcBef>
              <a:spcAft>
                <a:spcPts val="0"/>
              </a:spcAft>
              <a:buClr>
                <a:srgbClr val="000000"/>
              </a:buClr>
              <a:buSzPts val="1350"/>
              <a:buChar char="•"/>
              <a:defRPr/>
            </a:lvl1pPr>
            <a:lvl2pPr marL="914400" lvl="1" indent="-314325" algn="l" rtl="0">
              <a:lnSpc>
                <a:spcPct val="100000"/>
              </a:lnSpc>
              <a:spcBef>
                <a:spcPts val="2400"/>
              </a:spcBef>
              <a:spcAft>
                <a:spcPts val="0"/>
              </a:spcAft>
              <a:buClr>
                <a:srgbClr val="000000"/>
              </a:buClr>
              <a:buSzPts val="1350"/>
              <a:buChar char="•"/>
              <a:defRPr/>
            </a:lvl2pPr>
            <a:lvl3pPr marL="1371600" lvl="2" indent="-314325" algn="l" rtl="0">
              <a:lnSpc>
                <a:spcPct val="100000"/>
              </a:lnSpc>
              <a:spcBef>
                <a:spcPts val="2400"/>
              </a:spcBef>
              <a:spcAft>
                <a:spcPts val="0"/>
              </a:spcAft>
              <a:buClr>
                <a:srgbClr val="000000"/>
              </a:buClr>
              <a:buSzPts val="1350"/>
              <a:buChar char="•"/>
              <a:defRPr/>
            </a:lvl3pPr>
            <a:lvl4pPr marL="1828800" lvl="3" indent="-314325" algn="l" rtl="0">
              <a:lnSpc>
                <a:spcPct val="100000"/>
              </a:lnSpc>
              <a:spcBef>
                <a:spcPts val="2400"/>
              </a:spcBef>
              <a:spcAft>
                <a:spcPts val="0"/>
              </a:spcAft>
              <a:buClr>
                <a:srgbClr val="000000"/>
              </a:buClr>
              <a:buSzPts val="1350"/>
              <a:buChar char="•"/>
              <a:defRPr/>
            </a:lvl4pPr>
            <a:lvl5pPr marL="2286000" lvl="4" indent="-314325" algn="l" rtl="0">
              <a:lnSpc>
                <a:spcPct val="100000"/>
              </a:lnSpc>
              <a:spcBef>
                <a:spcPts val="2400"/>
              </a:spcBef>
              <a:spcAft>
                <a:spcPts val="0"/>
              </a:spcAft>
              <a:buClr>
                <a:srgbClr val="000000"/>
              </a:buClr>
              <a:buSzPts val="1350"/>
              <a:buChar char="•"/>
              <a:defRPr/>
            </a:lvl5pPr>
            <a:lvl6pPr marL="2743200" lvl="5" indent="-314325" algn="l" rtl="0">
              <a:lnSpc>
                <a:spcPct val="100000"/>
              </a:lnSpc>
              <a:spcBef>
                <a:spcPts val="2400"/>
              </a:spcBef>
              <a:spcAft>
                <a:spcPts val="0"/>
              </a:spcAft>
              <a:buClr>
                <a:srgbClr val="000000"/>
              </a:buClr>
              <a:buSzPts val="1350"/>
              <a:buChar char="•"/>
              <a:defRPr/>
            </a:lvl6pPr>
            <a:lvl7pPr marL="3200400" lvl="6" indent="-314325" algn="l" rtl="0">
              <a:lnSpc>
                <a:spcPct val="100000"/>
              </a:lnSpc>
              <a:spcBef>
                <a:spcPts val="2400"/>
              </a:spcBef>
              <a:spcAft>
                <a:spcPts val="0"/>
              </a:spcAft>
              <a:buClr>
                <a:srgbClr val="000000"/>
              </a:buClr>
              <a:buSzPts val="1350"/>
              <a:buChar char="•"/>
              <a:defRPr/>
            </a:lvl7pPr>
            <a:lvl8pPr marL="3657600" lvl="7" indent="-314325" algn="l" rtl="0">
              <a:lnSpc>
                <a:spcPct val="100000"/>
              </a:lnSpc>
              <a:spcBef>
                <a:spcPts val="2400"/>
              </a:spcBef>
              <a:spcAft>
                <a:spcPts val="0"/>
              </a:spcAft>
              <a:buClr>
                <a:srgbClr val="000000"/>
              </a:buClr>
              <a:buSzPts val="1350"/>
              <a:buChar char="•"/>
              <a:defRPr/>
            </a:lvl8pPr>
            <a:lvl9pPr marL="4114800" lvl="8" indent="-314325" algn="l" rtl="0">
              <a:lnSpc>
                <a:spcPct val="100000"/>
              </a:lnSpc>
              <a:spcBef>
                <a:spcPts val="2400"/>
              </a:spcBef>
              <a:spcAft>
                <a:spcPts val="0"/>
              </a:spcAft>
              <a:buClr>
                <a:srgbClr val="000000"/>
              </a:buClr>
              <a:buSzPts val="1350"/>
              <a:buChar char="•"/>
              <a:defRPr/>
            </a:lvl9pPr>
          </a:lstStyle>
          <a:p>
            <a:endParaRPr/>
          </a:p>
        </p:txBody>
      </p:sp>
      <p:sp>
        <p:nvSpPr>
          <p:cNvPr id="302" name="Google Shape;302;p54"/>
          <p:cNvSpPr/>
          <p:nvPr/>
        </p:nvSpPr>
        <p:spPr>
          <a:xfrm>
            <a:off x="12137540" y="8924440"/>
            <a:ext cx="711300" cy="711300"/>
          </a:xfrm>
          <a:prstGeom prst="ellipse">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303" name="Google Shape;303;p54"/>
          <p:cNvSpPr txBox="1">
            <a:spLocks noGrp="1"/>
          </p:cNvSpPr>
          <p:nvPr>
            <p:ph type="sldNum" idx="12"/>
          </p:nvPr>
        </p:nvSpPr>
        <p:spPr>
          <a:xfrm>
            <a:off x="12269112" y="91022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
        <p:nvSpPr>
          <p:cNvPr id="304" name="Google Shape;304;p54"/>
          <p:cNvSpPr/>
          <p:nvPr/>
        </p:nvSpPr>
        <p:spPr>
          <a:xfrm>
            <a:off x="329338" y="-1292"/>
            <a:ext cx="320700" cy="2159100"/>
          </a:xfrm>
          <a:prstGeom prst="rect">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タイトル、箇条書き、画像 2画像">
  <p:cSld name="タイトル、箇条書き、画像 2画像">
    <p:spTree>
      <p:nvGrpSpPr>
        <p:cNvPr id="1" name="Shape 305"/>
        <p:cNvGrpSpPr/>
        <p:nvPr/>
      </p:nvGrpSpPr>
      <p:grpSpPr>
        <a:xfrm>
          <a:off x="0" y="0"/>
          <a:ext cx="0" cy="0"/>
          <a:chOff x="0" y="0"/>
          <a:chExt cx="0" cy="0"/>
        </a:xfrm>
      </p:grpSpPr>
      <p:sp>
        <p:nvSpPr>
          <p:cNvPr id="306" name="Google Shape;306;p55"/>
          <p:cNvSpPr>
            <a:spLocks noGrp="1"/>
          </p:cNvSpPr>
          <p:nvPr>
            <p:ph type="pic" idx="2"/>
          </p:nvPr>
        </p:nvSpPr>
        <p:spPr>
          <a:xfrm>
            <a:off x="4533900" y="2400300"/>
            <a:ext cx="9429600" cy="3174900"/>
          </a:xfrm>
          <a:prstGeom prst="rect">
            <a:avLst/>
          </a:prstGeom>
          <a:noFill/>
          <a:ln>
            <a:noFill/>
          </a:ln>
          <a:effectLst>
            <a:outerShdw blurRad="139700" dist="81340" dir="5400000" rotWithShape="0">
              <a:srgbClr val="000000">
                <a:alpha val="49800"/>
              </a:srgbClr>
            </a:outerShdw>
          </a:effectLst>
        </p:spPr>
        <p:txBody>
          <a:bodyPr spcFirstLastPara="1" wrap="square" lIns="91425" tIns="45700" rIns="91425" bIns="45700" anchor="t" anchorCtr="0">
            <a:noAutofit/>
          </a:bodyPr>
          <a:lstStyle>
            <a:lvl1pPr marR="0" lvl="0"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1pPr>
            <a:lvl2pPr marR="0" lvl="1"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2pPr>
            <a:lvl3pPr marR="0" lvl="2"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3pPr>
            <a:lvl4pPr marR="0" lvl="3"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4pPr>
            <a:lvl5pPr marR="0" lvl="4"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5pPr>
            <a:lvl6pPr marR="0" lvl="5"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6pPr>
            <a:lvl7pPr marR="0" lvl="6"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7pPr>
            <a:lvl8pPr marR="0" lvl="7"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8pPr>
            <a:lvl9pPr marR="0" lvl="8"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9pPr>
          </a:lstStyle>
          <a:p>
            <a:endParaRPr/>
          </a:p>
        </p:txBody>
      </p:sp>
      <p:sp>
        <p:nvSpPr>
          <p:cNvPr id="307" name="Google Shape;307;p55"/>
          <p:cNvSpPr txBox="1">
            <a:spLocks noGrp="1"/>
          </p:cNvSpPr>
          <p:nvPr>
            <p:ph type="title"/>
          </p:nvPr>
        </p:nvSpPr>
        <p:spPr>
          <a:xfrm>
            <a:off x="1270000" y="-1292"/>
            <a:ext cx="10752600" cy="2159100"/>
          </a:xfrm>
          <a:prstGeom prst="rect">
            <a:avLst/>
          </a:prstGeom>
          <a:noFill/>
          <a:ln>
            <a:noFill/>
          </a:ln>
        </p:spPr>
        <p:txBody>
          <a:bodyPr spcFirstLastPara="1" wrap="square" lIns="50800" tIns="50800" rIns="50800" bIns="50800" anchor="ctr" anchorCtr="0">
            <a:normAutofit/>
          </a:bodyPr>
          <a:lstStyle>
            <a:lvl1pPr lvl="0" algn="l" rtl="0">
              <a:lnSpc>
                <a:spcPct val="100000"/>
              </a:lnSpc>
              <a:spcBef>
                <a:spcPts val="0"/>
              </a:spcBef>
              <a:spcAft>
                <a:spcPts val="0"/>
              </a:spcAft>
              <a:buClr>
                <a:srgbClr val="C63024"/>
              </a:buClr>
              <a:buSzPts val="1800"/>
              <a:buNone/>
              <a:defRPr/>
            </a:lvl1pPr>
            <a:lvl2pPr lvl="1" algn="l" rtl="0">
              <a:lnSpc>
                <a:spcPct val="100000"/>
              </a:lnSpc>
              <a:spcBef>
                <a:spcPts val="0"/>
              </a:spcBef>
              <a:spcAft>
                <a:spcPts val="0"/>
              </a:spcAft>
              <a:buClr>
                <a:srgbClr val="C63024"/>
              </a:buClr>
              <a:buSzPts val="1800"/>
              <a:buNone/>
              <a:defRPr/>
            </a:lvl2pPr>
            <a:lvl3pPr lvl="2" algn="l" rtl="0">
              <a:lnSpc>
                <a:spcPct val="100000"/>
              </a:lnSpc>
              <a:spcBef>
                <a:spcPts val="0"/>
              </a:spcBef>
              <a:spcAft>
                <a:spcPts val="0"/>
              </a:spcAft>
              <a:buClr>
                <a:srgbClr val="C63024"/>
              </a:buClr>
              <a:buSzPts val="1800"/>
              <a:buNone/>
              <a:defRPr/>
            </a:lvl3pPr>
            <a:lvl4pPr lvl="3" algn="l" rtl="0">
              <a:lnSpc>
                <a:spcPct val="100000"/>
              </a:lnSpc>
              <a:spcBef>
                <a:spcPts val="0"/>
              </a:spcBef>
              <a:spcAft>
                <a:spcPts val="0"/>
              </a:spcAft>
              <a:buClr>
                <a:srgbClr val="C63024"/>
              </a:buClr>
              <a:buSzPts val="1800"/>
              <a:buNone/>
              <a:defRPr/>
            </a:lvl4pPr>
            <a:lvl5pPr lvl="4" algn="l" rtl="0">
              <a:lnSpc>
                <a:spcPct val="100000"/>
              </a:lnSpc>
              <a:spcBef>
                <a:spcPts val="0"/>
              </a:spcBef>
              <a:spcAft>
                <a:spcPts val="0"/>
              </a:spcAft>
              <a:buClr>
                <a:srgbClr val="C63024"/>
              </a:buClr>
              <a:buSzPts val="1800"/>
              <a:buNone/>
              <a:defRPr/>
            </a:lvl5pPr>
            <a:lvl6pPr lvl="5" algn="l" rtl="0">
              <a:lnSpc>
                <a:spcPct val="100000"/>
              </a:lnSpc>
              <a:spcBef>
                <a:spcPts val="0"/>
              </a:spcBef>
              <a:spcAft>
                <a:spcPts val="0"/>
              </a:spcAft>
              <a:buClr>
                <a:srgbClr val="C63024"/>
              </a:buClr>
              <a:buSzPts val="1800"/>
              <a:buNone/>
              <a:defRPr/>
            </a:lvl6pPr>
            <a:lvl7pPr lvl="6" algn="l" rtl="0">
              <a:lnSpc>
                <a:spcPct val="100000"/>
              </a:lnSpc>
              <a:spcBef>
                <a:spcPts val="0"/>
              </a:spcBef>
              <a:spcAft>
                <a:spcPts val="0"/>
              </a:spcAft>
              <a:buClr>
                <a:srgbClr val="C63024"/>
              </a:buClr>
              <a:buSzPts val="1800"/>
              <a:buNone/>
              <a:defRPr/>
            </a:lvl7pPr>
            <a:lvl8pPr lvl="7" algn="l" rtl="0">
              <a:lnSpc>
                <a:spcPct val="100000"/>
              </a:lnSpc>
              <a:spcBef>
                <a:spcPts val="0"/>
              </a:spcBef>
              <a:spcAft>
                <a:spcPts val="0"/>
              </a:spcAft>
              <a:buClr>
                <a:srgbClr val="C63024"/>
              </a:buClr>
              <a:buSzPts val="1800"/>
              <a:buNone/>
              <a:defRPr/>
            </a:lvl8pPr>
            <a:lvl9pPr lvl="8" algn="l" rtl="0">
              <a:lnSpc>
                <a:spcPct val="100000"/>
              </a:lnSpc>
              <a:spcBef>
                <a:spcPts val="0"/>
              </a:spcBef>
              <a:spcAft>
                <a:spcPts val="0"/>
              </a:spcAft>
              <a:buClr>
                <a:srgbClr val="C63024"/>
              </a:buClr>
              <a:buSzPts val="1800"/>
              <a:buNone/>
              <a:defRPr/>
            </a:lvl9pPr>
          </a:lstStyle>
          <a:p>
            <a:endParaRPr/>
          </a:p>
        </p:txBody>
      </p:sp>
      <p:sp>
        <p:nvSpPr>
          <p:cNvPr id="308" name="Google Shape;308;p55"/>
          <p:cNvSpPr txBox="1">
            <a:spLocks noGrp="1"/>
          </p:cNvSpPr>
          <p:nvPr>
            <p:ph type="body" idx="1"/>
          </p:nvPr>
        </p:nvSpPr>
        <p:spPr>
          <a:xfrm>
            <a:off x="952500" y="2603500"/>
            <a:ext cx="5334000" cy="6286500"/>
          </a:xfrm>
          <a:prstGeom prst="rect">
            <a:avLst/>
          </a:prstGeom>
          <a:noFill/>
          <a:ln>
            <a:noFill/>
          </a:ln>
        </p:spPr>
        <p:txBody>
          <a:bodyPr spcFirstLastPara="1" wrap="square" lIns="50800" tIns="50800" rIns="50800" bIns="50800" anchor="t" anchorCtr="0">
            <a:normAutofit/>
          </a:bodyPr>
          <a:lstStyle>
            <a:lvl1pPr marL="457200" lvl="0" indent="-314325" algn="l" rtl="0">
              <a:lnSpc>
                <a:spcPct val="100000"/>
              </a:lnSpc>
              <a:spcBef>
                <a:spcPts val="2400"/>
              </a:spcBef>
              <a:spcAft>
                <a:spcPts val="0"/>
              </a:spcAft>
              <a:buClr>
                <a:srgbClr val="000000"/>
              </a:buClr>
              <a:buSzPts val="1350"/>
              <a:buChar char="•"/>
              <a:defRPr/>
            </a:lvl1pPr>
            <a:lvl2pPr marL="914400" lvl="1" indent="-314325" algn="l" rtl="0">
              <a:lnSpc>
                <a:spcPct val="100000"/>
              </a:lnSpc>
              <a:spcBef>
                <a:spcPts val="2400"/>
              </a:spcBef>
              <a:spcAft>
                <a:spcPts val="0"/>
              </a:spcAft>
              <a:buClr>
                <a:srgbClr val="000000"/>
              </a:buClr>
              <a:buSzPts val="1350"/>
              <a:buChar char="•"/>
              <a:defRPr/>
            </a:lvl2pPr>
            <a:lvl3pPr marL="1371600" lvl="2" indent="-314325" algn="l" rtl="0">
              <a:lnSpc>
                <a:spcPct val="100000"/>
              </a:lnSpc>
              <a:spcBef>
                <a:spcPts val="2400"/>
              </a:spcBef>
              <a:spcAft>
                <a:spcPts val="0"/>
              </a:spcAft>
              <a:buClr>
                <a:srgbClr val="000000"/>
              </a:buClr>
              <a:buSzPts val="1350"/>
              <a:buChar char="•"/>
              <a:defRPr/>
            </a:lvl3pPr>
            <a:lvl4pPr marL="1828800" lvl="3" indent="-314325" algn="l" rtl="0">
              <a:lnSpc>
                <a:spcPct val="100000"/>
              </a:lnSpc>
              <a:spcBef>
                <a:spcPts val="2400"/>
              </a:spcBef>
              <a:spcAft>
                <a:spcPts val="0"/>
              </a:spcAft>
              <a:buClr>
                <a:srgbClr val="000000"/>
              </a:buClr>
              <a:buSzPts val="1350"/>
              <a:buChar char="•"/>
              <a:defRPr/>
            </a:lvl4pPr>
            <a:lvl5pPr marL="2286000" lvl="4" indent="-314325" algn="l" rtl="0">
              <a:lnSpc>
                <a:spcPct val="100000"/>
              </a:lnSpc>
              <a:spcBef>
                <a:spcPts val="2400"/>
              </a:spcBef>
              <a:spcAft>
                <a:spcPts val="0"/>
              </a:spcAft>
              <a:buClr>
                <a:srgbClr val="000000"/>
              </a:buClr>
              <a:buSzPts val="1350"/>
              <a:buChar char="•"/>
              <a:defRPr/>
            </a:lvl5pPr>
            <a:lvl6pPr marL="2743200" lvl="5" indent="-314325" algn="l" rtl="0">
              <a:lnSpc>
                <a:spcPct val="100000"/>
              </a:lnSpc>
              <a:spcBef>
                <a:spcPts val="2400"/>
              </a:spcBef>
              <a:spcAft>
                <a:spcPts val="0"/>
              </a:spcAft>
              <a:buClr>
                <a:srgbClr val="000000"/>
              </a:buClr>
              <a:buSzPts val="1350"/>
              <a:buChar char="•"/>
              <a:defRPr/>
            </a:lvl6pPr>
            <a:lvl7pPr marL="3200400" lvl="6" indent="-314325" algn="l" rtl="0">
              <a:lnSpc>
                <a:spcPct val="100000"/>
              </a:lnSpc>
              <a:spcBef>
                <a:spcPts val="2400"/>
              </a:spcBef>
              <a:spcAft>
                <a:spcPts val="0"/>
              </a:spcAft>
              <a:buClr>
                <a:srgbClr val="000000"/>
              </a:buClr>
              <a:buSzPts val="1350"/>
              <a:buChar char="•"/>
              <a:defRPr/>
            </a:lvl7pPr>
            <a:lvl8pPr marL="3657600" lvl="7" indent="-314325" algn="l" rtl="0">
              <a:lnSpc>
                <a:spcPct val="100000"/>
              </a:lnSpc>
              <a:spcBef>
                <a:spcPts val="2400"/>
              </a:spcBef>
              <a:spcAft>
                <a:spcPts val="0"/>
              </a:spcAft>
              <a:buClr>
                <a:srgbClr val="000000"/>
              </a:buClr>
              <a:buSzPts val="1350"/>
              <a:buChar char="•"/>
              <a:defRPr/>
            </a:lvl8pPr>
            <a:lvl9pPr marL="4114800" lvl="8" indent="-314325" algn="l" rtl="0">
              <a:lnSpc>
                <a:spcPct val="100000"/>
              </a:lnSpc>
              <a:spcBef>
                <a:spcPts val="2400"/>
              </a:spcBef>
              <a:spcAft>
                <a:spcPts val="0"/>
              </a:spcAft>
              <a:buClr>
                <a:srgbClr val="000000"/>
              </a:buClr>
              <a:buSzPts val="1350"/>
              <a:buChar char="•"/>
              <a:defRPr/>
            </a:lvl9pPr>
          </a:lstStyle>
          <a:p>
            <a:endParaRPr/>
          </a:p>
        </p:txBody>
      </p:sp>
      <p:sp>
        <p:nvSpPr>
          <p:cNvPr id="309" name="Google Shape;309;p55"/>
          <p:cNvSpPr/>
          <p:nvPr/>
        </p:nvSpPr>
        <p:spPr>
          <a:xfrm>
            <a:off x="12137540" y="8924440"/>
            <a:ext cx="711300" cy="711300"/>
          </a:xfrm>
          <a:prstGeom prst="ellipse">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310" name="Google Shape;310;p55"/>
          <p:cNvSpPr txBox="1">
            <a:spLocks noGrp="1"/>
          </p:cNvSpPr>
          <p:nvPr>
            <p:ph type="sldNum" idx="12"/>
          </p:nvPr>
        </p:nvSpPr>
        <p:spPr>
          <a:xfrm>
            <a:off x="12269112" y="91022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
        <p:nvSpPr>
          <p:cNvPr id="311" name="Google Shape;311;p55"/>
          <p:cNvSpPr/>
          <p:nvPr/>
        </p:nvSpPr>
        <p:spPr>
          <a:xfrm>
            <a:off x="329338" y="-1292"/>
            <a:ext cx="320700" cy="2159100"/>
          </a:xfrm>
          <a:prstGeom prst="rect">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312" name="Google Shape;312;p55"/>
          <p:cNvSpPr>
            <a:spLocks noGrp="1"/>
          </p:cNvSpPr>
          <p:nvPr>
            <p:ph type="pic" idx="3"/>
          </p:nvPr>
        </p:nvSpPr>
        <p:spPr>
          <a:xfrm>
            <a:off x="4533900" y="5817891"/>
            <a:ext cx="9429600" cy="3174900"/>
          </a:xfrm>
          <a:prstGeom prst="rect">
            <a:avLst/>
          </a:prstGeom>
          <a:noFill/>
          <a:ln>
            <a:noFill/>
          </a:ln>
          <a:effectLst>
            <a:outerShdw blurRad="139700" dist="81340" dir="5400000" rotWithShape="0">
              <a:srgbClr val="000000">
                <a:alpha val="49800"/>
              </a:srgbClr>
            </a:outerShdw>
          </a:effectLst>
        </p:spPr>
        <p:txBody>
          <a:bodyPr spcFirstLastPara="1" wrap="square" lIns="91425" tIns="45700" rIns="91425" bIns="45700" anchor="t" anchorCtr="0">
            <a:noAutofit/>
          </a:bodyPr>
          <a:lstStyle>
            <a:lvl1pPr marR="0" lvl="0"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1pPr>
            <a:lvl2pPr marR="0" lvl="1"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2pPr>
            <a:lvl3pPr marR="0" lvl="2"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3pPr>
            <a:lvl4pPr marR="0" lvl="3"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4pPr>
            <a:lvl5pPr marR="0" lvl="4"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5pPr>
            <a:lvl6pPr marR="0" lvl="5"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6pPr>
            <a:lvl7pPr marR="0" lvl="6"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7pPr>
            <a:lvl8pPr marR="0" lvl="7"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8pPr>
            <a:lvl9pPr marR="0" lvl="8"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引用">
  <p:cSld name="引用">
    <p:spTree>
      <p:nvGrpSpPr>
        <p:cNvPr id="1" name="Shape 313"/>
        <p:cNvGrpSpPr/>
        <p:nvPr/>
      </p:nvGrpSpPr>
      <p:grpSpPr>
        <a:xfrm>
          <a:off x="0" y="0"/>
          <a:ext cx="0" cy="0"/>
          <a:chOff x="0" y="0"/>
          <a:chExt cx="0" cy="0"/>
        </a:xfrm>
      </p:grpSpPr>
      <p:sp>
        <p:nvSpPr>
          <p:cNvPr id="314" name="Google Shape;314;p56"/>
          <p:cNvSpPr txBox="1">
            <a:spLocks noGrp="1"/>
          </p:cNvSpPr>
          <p:nvPr>
            <p:ph type="body" idx="1"/>
          </p:nvPr>
        </p:nvSpPr>
        <p:spPr>
          <a:xfrm>
            <a:off x="1270000" y="8535368"/>
            <a:ext cx="10464900" cy="469800"/>
          </a:xfrm>
          <a:prstGeom prst="rect">
            <a:avLst/>
          </a:prstGeom>
          <a:noFill/>
          <a:ln>
            <a:noFill/>
          </a:ln>
        </p:spPr>
        <p:txBody>
          <a:bodyPr spcFirstLastPara="1" wrap="square" lIns="50800" tIns="50800" rIns="50800" bIns="50800" anchor="t" anchorCtr="0">
            <a:spAutoFit/>
          </a:bodyPr>
          <a:lstStyle>
            <a:lvl1pPr marL="457200" lvl="0" indent="-228600" algn="ctr" rtl="0">
              <a:lnSpc>
                <a:spcPct val="100000"/>
              </a:lnSpc>
              <a:spcBef>
                <a:spcPts val="0"/>
              </a:spcBef>
              <a:spcAft>
                <a:spcPts val="0"/>
              </a:spcAft>
              <a:buClr>
                <a:srgbClr val="000000"/>
              </a:buClr>
              <a:buSzPts val="2400"/>
              <a:buFont typeface="Helvetica Neue"/>
              <a:buNone/>
              <a:defRPr sz="2400">
                <a:latin typeface="Helvetica Neue"/>
                <a:ea typeface="Helvetica Neue"/>
                <a:cs typeface="Helvetica Neue"/>
                <a:sym typeface="Helvetica Neue"/>
              </a:defRPr>
            </a:lvl1pPr>
            <a:lvl2pPr marL="914400" lvl="1" indent="-314325" algn="l" rtl="0">
              <a:lnSpc>
                <a:spcPct val="100000"/>
              </a:lnSpc>
              <a:spcBef>
                <a:spcPts val="2400"/>
              </a:spcBef>
              <a:spcAft>
                <a:spcPts val="0"/>
              </a:spcAft>
              <a:buClr>
                <a:srgbClr val="000000"/>
              </a:buClr>
              <a:buSzPts val="1350"/>
              <a:buChar char="•"/>
              <a:defRPr/>
            </a:lvl2pPr>
            <a:lvl3pPr marL="1371600" lvl="2" indent="-314325" algn="l" rtl="0">
              <a:lnSpc>
                <a:spcPct val="100000"/>
              </a:lnSpc>
              <a:spcBef>
                <a:spcPts val="2400"/>
              </a:spcBef>
              <a:spcAft>
                <a:spcPts val="0"/>
              </a:spcAft>
              <a:buClr>
                <a:srgbClr val="000000"/>
              </a:buClr>
              <a:buSzPts val="1350"/>
              <a:buChar char="•"/>
              <a:defRPr/>
            </a:lvl3pPr>
            <a:lvl4pPr marL="1828800" lvl="3" indent="-314325" algn="l" rtl="0">
              <a:lnSpc>
                <a:spcPct val="100000"/>
              </a:lnSpc>
              <a:spcBef>
                <a:spcPts val="2400"/>
              </a:spcBef>
              <a:spcAft>
                <a:spcPts val="0"/>
              </a:spcAft>
              <a:buClr>
                <a:srgbClr val="000000"/>
              </a:buClr>
              <a:buSzPts val="1350"/>
              <a:buChar char="•"/>
              <a:defRPr/>
            </a:lvl4pPr>
            <a:lvl5pPr marL="2286000" lvl="4" indent="-314325" algn="l" rtl="0">
              <a:lnSpc>
                <a:spcPct val="100000"/>
              </a:lnSpc>
              <a:spcBef>
                <a:spcPts val="2400"/>
              </a:spcBef>
              <a:spcAft>
                <a:spcPts val="0"/>
              </a:spcAft>
              <a:buClr>
                <a:srgbClr val="000000"/>
              </a:buClr>
              <a:buSzPts val="1350"/>
              <a:buChar char="•"/>
              <a:defRPr/>
            </a:lvl5pPr>
            <a:lvl6pPr marL="2743200" lvl="5" indent="-314325" algn="l" rtl="0">
              <a:lnSpc>
                <a:spcPct val="100000"/>
              </a:lnSpc>
              <a:spcBef>
                <a:spcPts val="2400"/>
              </a:spcBef>
              <a:spcAft>
                <a:spcPts val="0"/>
              </a:spcAft>
              <a:buClr>
                <a:srgbClr val="000000"/>
              </a:buClr>
              <a:buSzPts val="1350"/>
              <a:buChar char="•"/>
              <a:defRPr/>
            </a:lvl6pPr>
            <a:lvl7pPr marL="3200400" lvl="6" indent="-314325" algn="l" rtl="0">
              <a:lnSpc>
                <a:spcPct val="100000"/>
              </a:lnSpc>
              <a:spcBef>
                <a:spcPts val="2400"/>
              </a:spcBef>
              <a:spcAft>
                <a:spcPts val="0"/>
              </a:spcAft>
              <a:buClr>
                <a:srgbClr val="000000"/>
              </a:buClr>
              <a:buSzPts val="1350"/>
              <a:buChar char="•"/>
              <a:defRPr/>
            </a:lvl7pPr>
            <a:lvl8pPr marL="3657600" lvl="7" indent="-314325" algn="l" rtl="0">
              <a:lnSpc>
                <a:spcPct val="100000"/>
              </a:lnSpc>
              <a:spcBef>
                <a:spcPts val="2400"/>
              </a:spcBef>
              <a:spcAft>
                <a:spcPts val="0"/>
              </a:spcAft>
              <a:buClr>
                <a:srgbClr val="000000"/>
              </a:buClr>
              <a:buSzPts val="1350"/>
              <a:buChar char="•"/>
              <a:defRPr/>
            </a:lvl8pPr>
            <a:lvl9pPr marL="4114800" lvl="8" indent="-314325" algn="l" rtl="0">
              <a:lnSpc>
                <a:spcPct val="100000"/>
              </a:lnSpc>
              <a:spcBef>
                <a:spcPts val="2400"/>
              </a:spcBef>
              <a:spcAft>
                <a:spcPts val="0"/>
              </a:spcAft>
              <a:buClr>
                <a:srgbClr val="000000"/>
              </a:buClr>
              <a:buSzPts val="1350"/>
              <a:buChar char="•"/>
              <a:defRPr/>
            </a:lvl9pPr>
          </a:lstStyle>
          <a:p>
            <a:endParaRPr/>
          </a:p>
        </p:txBody>
      </p:sp>
      <p:sp>
        <p:nvSpPr>
          <p:cNvPr id="315" name="Google Shape;315;p56"/>
          <p:cNvSpPr txBox="1">
            <a:spLocks noGrp="1"/>
          </p:cNvSpPr>
          <p:nvPr>
            <p:ph type="body" idx="2"/>
          </p:nvPr>
        </p:nvSpPr>
        <p:spPr>
          <a:xfrm>
            <a:off x="1270000" y="4267200"/>
            <a:ext cx="10464900" cy="685800"/>
          </a:xfrm>
          <a:prstGeom prst="rect">
            <a:avLst/>
          </a:prstGeom>
          <a:noFill/>
          <a:ln>
            <a:noFill/>
          </a:ln>
        </p:spPr>
        <p:txBody>
          <a:bodyPr spcFirstLastPara="1" wrap="square" lIns="50800" tIns="50800" rIns="50800" bIns="50800" anchor="ctr" anchorCtr="0">
            <a:spAutoFit/>
          </a:bodyPr>
          <a:lstStyle>
            <a:lvl1pPr marL="457200" lvl="0" indent="-228600" algn="ctr" rtl="0">
              <a:lnSpc>
                <a:spcPct val="100000"/>
              </a:lnSpc>
              <a:spcBef>
                <a:spcPts val="0"/>
              </a:spcBef>
              <a:spcAft>
                <a:spcPts val="0"/>
              </a:spcAft>
              <a:buClr>
                <a:srgbClr val="000000"/>
              </a:buClr>
              <a:buSzPts val="3800"/>
              <a:buFont typeface="Arial"/>
              <a:buNone/>
              <a:defRPr sz="3800"/>
            </a:lvl1pPr>
            <a:lvl2pPr marL="914400" lvl="1" indent="-314325" algn="l" rtl="0">
              <a:lnSpc>
                <a:spcPct val="100000"/>
              </a:lnSpc>
              <a:spcBef>
                <a:spcPts val="2400"/>
              </a:spcBef>
              <a:spcAft>
                <a:spcPts val="0"/>
              </a:spcAft>
              <a:buClr>
                <a:srgbClr val="000000"/>
              </a:buClr>
              <a:buSzPts val="1350"/>
              <a:buChar char="•"/>
              <a:defRPr/>
            </a:lvl2pPr>
            <a:lvl3pPr marL="1371600" lvl="2" indent="-314325" algn="l" rtl="0">
              <a:lnSpc>
                <a:spcPct val="100000"/>
              </a:lnSpc>
              <a:spcBef>
                <a:spcPts val="2400"/>
              </a:spcBef>
              <a:spcAft>
                <a:spcPts val="0"/>
              </a:spcAft>
              <a:buClr>
                <a:srgbClr val="000000"/>
              </a:buClr>
              <a:buSzPts val="1350"/>
              <a:buChar char="•"/>
              <a:defRPr/>
            </a:lvl3pPr>
            <a:lvl4pPr marL="1828800" lvl="3" indent="-314325" algn="l" rtl="0">
              <a:lnSpc>
                <a:spcPct val="100000"/>
              </a:lnSpc>
              <a:spcBef>
                <a:spcPts val="2400"/>
              </a:spcBef>
              <a:spcAft>
                <a:spcPts val="0"/>
              </a:spcAft>
              <a:buClr>
                <a:srgbClr val="000000"/>
              </a:buClr>
              <a:buSzPts val="1350"/>
              <a:buChar char="•"/>
              <a:defRPr/>
            </a:lvl4pPr>
            <a:lvl5pPr marL="2286000" lvl="4" indent="-314325" algn="l" rtl="0">
              <a:lnSpc>
                <a:spcPct val="100000"/>
              </a:lnSpc>
              <a:spcBef>
                <a:spcPts val="2400"/>
              </a:spcBef>
              <a:spcAft>
                <a:spcPts val="0"/>
              </a:spcAft>
              <a:buClr>
                <a:srgbClr val="000000"/>
              </a:buClr>
              <a:buSzPts val="1350"/>
              <a:buChar char="•"/>
              <a:defRPr/>
            </a:lvl5pPr>
            <a:lvl6pPr marL="2743200" lvl="5" indent="-314325" algn="l" rtl="0">
              <a:lnSpc>
                <a:spcPct val="100000"/>
              </a:lnSpc>
              <a:spcBef>
                <a:spcPts val="2400"/>
              </a:spcBef>
              <a:spcAft>
                <a:spcPts val="0"/>
              </a:spcAft>
              <a:buClr>
                <a:srgbClr val="000000"/>
              </a:buClr>
              <a:buSzPts val="1350"/>
              <a:buChar char="•"/>
              <a:defRPr/>
            </a:lvl6pPr>
            <a:lvl7pPr marL="3200400" lvl="6" indent="-314325" algn="l" rtl="0">
              <a:lnSpc>
                <a:spcPct val="100000"/>
              </a:lnSpc>
              <a:spcBef>
                <a:spcPts val="2400"/>
              </a:spcBef>
              <a:spcAft>
                <a:spcPts val="0"/>
              </a:spcAft>
              <a:buClr>
                <a:srgbClr val="000000"/>
              </a:buClr>
              <a:buSzPts val="1350"/>
              <a:buChar char="•"/>
              <a:defRPr/>
            </a:lvl7pPr>
            <a:lvl8pPr marL="3657600" lvl="7" indent="-314325" algn="l" rtl="0">
              <a:lnSpc>
                <a:spcPct val="100000"/>
              </a:lnSpc>
              <a:spcBef>
                <a:spcPts val="2400"/>
              </a:spcBef>
              <a:spcAft>
                <a:spcPts val="0"/>
              </a:spcAft>
              <a:buClr>
                <a:srgbClr val="000000"/>
              </a:buClr>
              <a:buSzPts val="1350"/>
              <a:buChar char="•"/>
              <a:defRPr/>
            </a:lvl8pPr>
            <a:lvl9pPr marL="4114800" lvl="8" indent="-314325" algn="l" rtl="0">
              <a:lnSpc>
                <a:spcPct val="100000"/>
              </a:lnSpc>
              <a:spcBef>
                <a:spcPts val="2400"/>
              </a:spcBef>
              <a:spcAft>
                <a:spcPts val="0"/>
              </a:spcAft>
              <a:buClr>
                <a:srgbClr val="000000"/>
              </a:buClr>
              <a:buSzPts val="1350"/>
              <a:buChar char="•"/>
              <a:defRPr/>
            </a:lvl9pPr>
          </a:lstStyle>
          <a:p>
            <a:endParaRPr/>
          </a:p>
        </p:txBody>
      </p:sp>
      <p:sp>
        <p:nvSpPr>
          <p:cNvPr id="316" name="Google Shape;316;p56"/>
          <p:cNvSpPr/>
          <p:nvPr/>
        </p:nvSpPr>
        <p:spPr>
          <a:xfrm>
            <a:off x="12137540" y="8924440"/>
            <a:ext cx="711300" cy="711300"/>
          </a:xfrm>
          <a:prstGeom prst="ellipse">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317" name="Google Shape;317;p56"/>
          <p:cNvSpPr txBox="1">
            <a:spLocks noGrp="1"/>
          </p:cNvSpPr>
          <p:nvPr>
            <p:ph type="sldNum" idx="12"/>
          </p:nvPr>
        </p:nvSpPr>
        <p:spPr>
          <a:xfrm>
            <a:off x="12269112" y="91022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タイトル（上）">
  <p:cSld name="タイトル（上）">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1270000" y="111017"/>
            <a:ext cx="11099700" cy="1934400"/>
          </a:xfrm>
          <a:prstGeom prst="rect">
            <a:avLst/>
          </a:prstGeom>
          <a:noFill/>
          <a:ln>
            <a:noFill/>
          </a:ln>
        </p:spPr>
        <p:txBody>
          <a:bodyPr spcFirstLastPara="1" wrap="square" lIns="50800" tIns="50800" rIns="50800" bIns="50800" anchor="ctr" anchorCtr="0">
            <a:noAutofit/>
          </a:bodyPr>
          <a:lstStyle>
            <a:lvl1pPr lvl="0" algn="l" rtl="0">
              <a:lnSpc>
                <a:spcPct val="100000"/>
              </a:lnSpc>
              <a:spcBef>
                <a:spcPts val="0"/>
              </a:spcBef>
              <a:spcAft>
                <a:spcPts val="0"/>
              </a:spcAft>
              <a:buClr>
                <a:srgbClr val="C63024"/>
              </a:buClr>
              <a:buSzPts val="6400"/>
              <a:buFont typeface="Arial"/>
              <a:buNone/>
              <a:defRPr>
                <a:solidFill>
                  <a:srgbClr val="C63024"/>
                </a:solidFill>
                <a:latin typeface="Arial"/>
                <a:ea typeface="Arial"/>
                <a:cs typeface="Arial"/>
                <a:sym typeface="Arial"/>
              </a:defRPr>
            </a:lvl1pPr>
            <a:lvl2pPr lvl="1" algn="ctr" rtl="0">
              <a:lnSpc>
                <a:spcPct val="100000"/>
              </a:lnSpc>
              <a:spcBef>
                <a:spcPts val="0"/>
              </a:spcBef>
              <a:spcAft>
                <a:spcPts val="0"/>
              </a:spcAft>
              <a:buClr>
                <a:srgbClr val="424242"/>
              </a:buClr>
              <a:buSzPts val="1800"/>
              <a:buNone/>
              <a:defRPr/>
            </a:lvl2pPr>
            <a:lvl3pPr lvl="2" algn="ctr" rtl="0">
              <a:lnSpc>
                <a:spcPct val="100000"/>
              </a:lnSpc>
              <a:spcBef>
                <a:spcPts val="0"/>
              </a:spcBef>
              <a:spcAft>
                <a:spcPts val="0"/>
              </a:spcAft>
              <a:buClr>
                <a:srgbClr val="424242"/>
              </a:buClr>
              <a:buSzPts val="1800"/>
              <a:buNone/>
              <a:defRPr/>
            </a:lvl3pPr>
            <a:lvl4pPr lvl="3" algn="ctr" rtl="0">
              <a:lnSpc>
                <a:spcPct val="100000"/>
              </a:lnSpc>
              <a:spcBef>
                <a:spcPts val="0"/>
              </a:spcBef>
              <a:spcAft>
                <a:spcPts val="0"/>
              </a:spcAft>
              <a:buClr>
                <a:srgbClr val="424242"/>
              </a:buClr>
              <a:buSzPts val="1800"/>
              <a:buNone/>
              <a:defRPr/>
            </a:lvl4pPr>
            <a:lvl5pPr lvl="4" algn="ctr" rtl="0">
              <a:lnSpc>
                <a:spcPct val="100000"/>
              </a:lnSpc>
              <a:spcBef>
                <a:spcPts val="0"/>
              </a:spcBef>
              <a:spcAft>
                <a:spcPts val="0"/>
              </a:spcAft>
              <a:buClr>
                <a:srgbClr val="424242"/>
              </a:buClr>
              <a:buSzPts val="1800"/>
              <a:buNone/>
              <a:defRPr/>
            </a:lvl5pPr>
            <a:lvl6pPr lvl="5" algn="ctr" rtl="0">
              <a:lnSpc>
                <a:spcPct val="100000"/>
              </a:lnSpc>
              <a:spcBef>
                <a:spcPts val="0"/>
              </a:spcBef>
              <a:spcAft>
                <a:spcPts val="0"/>
              </a:spcAft>
              <a:buClr>
                <a:srgbClr val="424242"/>
              </a:buClr>
              <a:buSzPts val="1800"/>
              <a:buNone/>
              <a:defRPr/>
            </a:lvl6pPr>
            <a:lvl7pPr lvl="6" algn="ctr" rtl="0">
              <a:lnSpc>
                <a:spcPct val="100000"/>
              </a:lnSpc>
              <a:spcBef>
                <a:spcPts val="0"/>
              </a:spcBef>
              <a:spcAft>
                <a:spcPts val="0"/>
              </a:spcAft>
              <a:buClr>
                <a:srgbClr val="424242"/>
              </a:buClr>
              <a:buSzPts val="1800"/>
              <a:buNone/>
              <a:defRPr/>
            </a:lvl7pPr>
            <a:lvl8pPr lvl="7" algn="ctr" rtl="0">
              <a:lnSpc>
                <a:spcPct val="100000"/>
              </a:lnSpc>
              <a:spcBef>
                <a:spcPts val="0"/>
              </a:spcBef>
              <a:spcAft>
                <a:spcPts val="0"/>
              </a:spcAft>
              <a:buClr>
                <a:srgbClr val="424242"/>
              </a:buClr>
              <a:buSzPts val="1800"/>
              <a:buNone/>
              <a:defRPr/>
            </a:lvl8pPr>
            <a:lvl9pPr lvl="8" algn="ctr" rtl="0">
              <a:lnSpc>
                <a:spcPct val="100000"/>
              </a:lnSpc>
              <a:spcBef>
                <a:spcPts val="0"/>
              </a:spcBef>
              <a:spcAft>
                <a:spcPts val="0"/>
              </a:spcAft>
              <a:buClr>
                <a:srgbClr val="424242"/>
              </a:buClr>
              <a:buSzPts val="1800"/>
              <a:buNone/>
              <a:defRPr/>
            </a:lvl9pPr>
          </a:lstStyle>
          <a:p>
            <a:endParaRPr/>
          </a:p>
        </p:txBody>
      </p:sp>
      <p:sp>
        <p:nvSpPr>
          <p:cNvPr id="45" name="Google Shape;45;p7"/>
          <p:cNvSpPr/>
          <p:nvPr/>
        </p:nvSpPr>
        <p:spPr>
          <a:xfrm>
            <a:off x="12137540" y="8924440"/>
            <a:ext cx="711300" cy="711300"/>
          </a:xfrm>
          <a:prstGeom prst="ellipse">
            <a:avLst/>
          </a:prstGeom>
          <a:solidFill>
            <a:srgbClr val="FF3455"/>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46" name="Google Shape;46;p7"/>
          <p:cNvSpPr txBox="1">
            <a:spLocks noGrp="1"/>
          </p:cNvSpPr>
          <p:nvPr>
            <p:ph type="sldNum" idx="12"/>
          </p:nvPr>
        </p:nvSpPr>
        <p:spPr>
          <a:xfrm>
            <a:off x="12269112" y="9102240"/>
            <a:ext cx="448200" cy="3555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1pPr>
            <a:lvl2pPr marL="0" marR="0" lvl="1"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2pPr>
            <a:lvl3pPr marL="0" marR="0" lvl="2"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3pPr>
            <a:lvl4pPr marL="0" marR="0" lvl="3"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4pPr>
            <a:lvl5pPr marL="0" marR="0" lvl="4"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5pPr>
            <a:lvl6pPr marL="0" marR="0" lvl="5"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6pPr>
            <a:lvl7pPr marL="0" marR="0" lvl="6"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7pPr>
            <a:lvl8pPr marL="0" marR="0" lvl="7"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8pPr>
            <a:lvl9pPr marL="0" marR="0" lvl="8"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47" name="Google Shape;47;p7"/>
          <p:cNvSpPr/>
          <p:nvPr/>
        </p:nvSpPr>
        <p:spPr>
          <a:xfrm>
            <a:off x="329338" y="-1292"/>
            <a:ext cx="320700" cy="2159100"/>
          </a:xfrm>
          <a:prstGeom prst="rect">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写真">
  <p:cSld name="写真">
    <p:spTree>
      <p:nvGrpSpPr>
        <p:cNvPr id="1" name="Shape 318"/>
        <p:cNvGrpSpPr/>
        <p:nvPr/>
      </p:nvGrpSpPr>
      <p:grpSpPr>
        <a:xfrm>
          <a:off x="0" y="0"/>
          <a:ext cx="0" cy="0"/>
          <a:chOff x="0" y="0"/>
          <a:chExt cx="0" cy="0"/>
        </a:xfrm>
      </p:grpSpPr>
      <p:sp>
        <p:nvSpPr>
          <p:cNvPr id="319" name="Google Shape;319;p57"/>
          <p:cNvSpPr>
            <a:spLocks noGrp="1"/>
          </p:cNvSpPr>
          <p:nvPr>
            <p:ph type="pic" idx="2"/>
          </p:nvPr>
        </p:nvSpPr>
        <p:spPr>
          <a:xfrm>
            <a:off x="-812800" y="0"/>
            <a:ext cx="14622900" cy="9753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1pPr>
            <a:lvl2pPr marR="0" lvl="1"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2pPr>
            <a:lvl3pPr marR="0" lvl="2"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3pPr>
            <a:lvl4pPr marR="0" lvl="3"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4pPr>
            <a:lvl5pPr marR="0" lvl="4"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5pPr>
            <a:lvl6pPr marR="0" lvl="5"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6pPr>
            <a:lvl7pPr marR="0" lvl="6"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7pPr>
            <a:lvl8pPr marR="0" lvl="7"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8pPr>
            <a:lvl9pPr marR="0" lvl="8"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9pPr>
          </a:lstStyle>
          <a:p>
            <a:endParaRPr/>
          </a:p>
        </p:txBody>
      </p:sp>
      <p:sp>
        <p:nvSpPr>
          <p:cNvPr id="320" name="Google Shape;320;p57"/>
          <p:cNvSpPr/>
          <p:nvPr/>
        </p:nvSpPr>
        <p:spPr>
          <a:xfrm>
            <a:off x="12137540" y="8924440"/>
            <a:ext cx="711300" cy="711300"/>
          </a:xfrm>
          <a:prstGeom prst="ellipse">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321" name="Google Shape;321;p57"/>
          <p:cNvSpPr txBox="1">
            <a:spLocks noGrp="1"/>
          </p:cNvSpPr>
          <p:nvPr>
            <p:ph type="sldNum" idx="12"/>
          </p:nvPr>
        </p:nvSpPr>
        <p:spPr>
          <a:xfrm>
            <a:off x="12269112" y="91022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空白">
  <p:cSld name="空白">
    <p:spTree>
      <p:nvGrpSpPr>
        <p:cNvPr id="1" name="Shape 322"/>
        <p:cNvGrpSpPr/>
        <p:nvPr/>
      </p:nvGrpSpPr>
      <p:grpSpPr>
        <a:xfrm>
          <a:off x="0" y="0"/>
          <a:ext cx="0" cy="0"/>
          <a:chOff x="0" y="0"/>
          <a:chExt cx="0" cy="0"/>
        </a:xfrm>
      </p:grpSpPr>
      <p:sp>
        <p:nvSpPr>
          <p:cNvPr id="323" name="Google Shape;323;p58"/>
          <p:cNvSpPr txBox="1">
            <a:spLocks noGrp="1"/>
          </p:cNvSpPr>
          <p:nvPr>
            <p:ph type="sldNum" idx="12"/>
          </p:nvPr>
        </p:nvSpPr>
        <p:spPr>
          <a:xfrm>
            <a:off x="6272021" y="925195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タイトル&amp;箇条書き">
  <p:cSld name="タイトル&amp;箇条書き 8">
    <p:spTree>
      <p:nvGrpSpPr>
        <p:cNvPr id="1" name="Shape 324"/>
        <p:cNvGrpSpPr/>
        <p:nvPr/>
      </p:nvGrpSpPr>
      <p:grpSpPr>
        <a:xfrm>
          <a:off x="0" y="0"/>
          <a:ext cx="0" cy="0"/>
          <a:chOff x="0" y="0"/>
          <a:chExt cx="0" cy="0"/>
        </a:xfrm>
      </p:grpSpPr>
      <p:sp>
        <p:nvSpPr>
          <p:cNvPr id="325" name="Google Shape;325;p59"/>
          <p:cNvSpPr txBox="1">
            <a:spLocks noGrp="1"/>
          </p:cNvSpPr>
          <p:nvPr>
            <p:ph type="title"/>
          </p:nvPr>
        </p:nvSpPr>
        <p:spPr>
          <a:xfrm>
            <a:off x="1270000" y="70172"/>
            <a:ext cx="10476900" cy="2016000"/>
          </a:xfrm>
          <a:prstGeom prst="rect">
            <a:avLst/>
          </a:prstGeom>
          <a:noFill/>
          <a:ln>
            <a:noFill/>
          </a:ln>
        </p:spPr>
        <p:txBody>
          <a:bodyPr spcFirstLastPara="1" wrap="square" lIns="50800" tIns="50800" rIns="50800" bIns="50800" anchor="ctr" anchorCtr="0">
            <a:normAutofit/>
          </a:bodyPr>
          <a:lstStyle>
            <a:lvl1pPr lvl="0" algn="l" rtl="0">
              <a:lnSpc>
                <a:spcPct val="100000"/>
              </a:lnSpc>
              <a:spcBef>
                <a:spcPts val="0"/>
              </a:spcBef>
              <a:spcAft>
                <a:spcPts val="0"/>
              </a:spcAft>
              <a:buClr>
                <a:srgbClr val="C63024"/>
              </a:buClr>
              <a:buSzPts val="5000"/>
              <a:buFont typeface="Arial"/>
              <a:buNone/>
              <a:defRPr sz="5000"/>
            </a:lvl1pPr>
            <a:lvl2pPr lvl="1" algn="l" rtl="0">
              <a:lnSpc>
                <a:spcPct val="100000"/>
              </a:lnSpc>
              <a:spcBef>
                <a:spcPts val="0"/>
              </a:spcBef>
              <a:spcAft>
                <a:spcPts val="0"/>
              </a:spcAft>
              <a:buClr>
                <a:srgbClr val="C63024"/>
              </a:buClr>
              <a:buSzPts val="1800"/>
              <a:buNone/>
              <a:defRPr/>
            </a:lvl2pPr>
            <a:lvl3pPr lvl="2" algn="l" rtl="0">
              <a:lnSpc>
                <a:spcPct val="100000"/>
              </a:lnSpc>
              <a:spcBef>
                <a:spcPts val="0"/>
              </a:spcBef>
              <a:spcAft>
                <a:spcPts val="0"/>
              </a:spcAft>
              <a:buClr>
                <a:srgbClr val="C63024"/>
              </a:buClr>
              <a:buSzPts val="1800"/>
              <a:buNone/>
              <a:defRPr/>
            </a:lvl3pPr>
            <a:lvl4pPr lvl="3" algn="l" rtl="0">
              <a:lnSpc>
                <a:spcPct val="100000"/>
              </a:lnSpc>
              <a:spcBef>
                <a:spcPts val="0"/>
              </a:spcBef>
              <a:spcAft>
                <a:spcPts val="0"/>
              </a:spcAft>
              <a:buClr>
                <a:srgbClr val="C63024"/>
              </a:buClr>
              <a:buSzPts val="1800"/>
              <a:buNone/>
              <a:defRPr/>
            </a:lvl4pPr>
            <a:lvl5pPr lvl="4" algn="l" rtl="0">
              <a:lnSpc>
                <a:spcPct val="100000"/>
              </a:lnSpc>
              <a:spcBef>
                <a:spcPts val="0"/>
              </a:spcBef>
              <a:spcAft>
                <a:spcPts val="0"/>
              </a:spcAft>
              <a:buClr>
                <a:srgbClr val="C63024"/>
              </a:buClr>
              <a:buSzPts val="1800"/>
              <a:buNone/>
              <a:defRPr/>
            </a:lvl5pPr>
            <a:lvl6pPr lvl="5" algn="l" rtl="0">
              <a:lnSpc>
                <a:spcPct val="100000"/>
              </a:lnSpc>
              <a:spcBef>
                <a:spcPts val="0"/>
              </a:spcBef>
              <a:spcAft>
                <a:spcPts val="0"/>
              </a:spcAft>
              <a:buClr>
                <a:srgbClr val="C63024"/>
              </a:buClr>
              <a:buSzPts val="1800"/>
              <a:buNone/>
              <a:defRPr/>
            </a:lvl6pPr>
            <a:lvl7pPr lvl="6" algn="l" rtl="0">
              <a:lnSpc>
                <a:spcPct val="100000"/>
              </a:lnSpc>
              <a:spcBef>
                <a:spcPts val="0"/>
              </a:spcBef>
              <a:spcAft>
                <a:spcPts val="0"/>
              </a:spcAft>
              <a:buClr>
                <a:srgbClr val="C63024"/>
              </a:buClr>
              <a:buSzPts val="1800"/>
              <a:buNone/>
              <a:defRPr/>
            </a:lvl7pPr>
            <a:lvl8pPr lvl="7" algn="l" rtl="0">
              <a:lnSpc>
                <a:spcPct val="100000"/>
              </a:lnSpc>
              <a:spcBef>
                <a:spcPts val="0"/>
              </a:spcBef>
              <a:spcAft>
                <a:spcPts val="0"/>
              </a:spcAft>
              <a:buClr>
                <a:srgbClr val="C63024"/>
              </a:buClr>
              <a:buSzPts val="1800"/>
              <a:buNone/>
              <a:defRPr/>
            </a:lvl8pPr>
            <a:lvl9pPr lvl="8" algn="l" rtl="0">
              <a:lnSpc>
                <a:spcPct val="100000"/>
              </a:lnSpc>
              <a:spcBef>
                <a:spcPts val="0"/>
              </a:spcBef>
              <a:spcAft>
                <a:spcPts val="0"/>
              </a:spcAft>
              <a:buClr>
                <a:srgbClr val="C63024"/>
              </a:buClr>
              <a:buSzPts val="1800"/>
              <a:buNone/>
              <a:defRPr/>
            </a:lvl9pPr>
          </a:lstStyle>
          <a:p>
            <a:endParaRPr/>
          </a:p>
        </p:txBody>
      </p:sp>
      <p:sp>
        <p:nvSpPr>
          <p:cNvPr id="326" name="Google Shape;326;p59"/>
          <p:cNvSpPr txBox="1">
            <a:spLocks noGrp="1"/>
          </p:cNvSpPr>
          <p:nvPr>
            <p:ph type="body" idx="1"/>
          </p:nvPr>
        </p:nvSpPr>
        <p:spPr>
          <a:xfrm>
            <a:off x="952500" y="2603500"/>
            <a:ext cx="11099700" cy="6286500"/>
          </a:xfrm>
          <a:prstGeom prst="rect">
            <a:avLst/>
          </a:prstGeom>
          <a:noFill/>
          <a:ln>
            <a:noFill/>
          </a:ln>
        </p:spPr>
        <p:txBody>
          <a:bodyPr spcFirstLastPara="1" wrap="square" lIns="50800" tIns="50800" rIns="50800" bIns="50800" anchor="t" anchorCtr="0">
            <a:normAutofit/>
          </a:bodyPr>
          <a:lstStyle>
            <a:lvl1pPr marL="457200" lvl="0" indent="-228600" algn="l" rtl="0">
              <a:lnSpc>
                <a:spcPct val="100000"/>
              </a:lnSpc>
              <a:spcBef>
                <a:spcPts val="2400"/>
              </a:spcBef>
              <a:spcAft>
                <a:spcPts val="0"/>
              </a:spcAft>
              <a:buClr>
                <a:srgbClr val="000000"/>
              </a:buClr>
              <a:buSzPts val="3200"/>
              <a:buFont typeface="Arial"/>
              <a:buNone/>
              <a:defRPr>
                <a:latin typeface="Arial"/>
                <a:ea typeface="Arial"/>
                <a:cs typeface="Arial"/>
                <a:sym typeface="Arial"/>
              </a:defRPr>
            </a:lvl1pPr>
            <a:lvl2pPr marL="914400" lvl="1" indent="-320040" algn="l" rtl="0">
              <a:lnSpc>
                <a:spcPct val="100000"/>
              </a:lnSpc>
              <a:spcBef>
                <a:spcPts val="2400"/>
              </a:spcBef>
              <a:spcAft>
                <a:spcPts val="0"/>
              </a:spcAft>
              <a:buClr>
                <a:srgbClr val="000000"/>
              </a:buClr>
              <a:buSzPts val="1440"/>
              <a:buChar char="•"/>
              <a:defRPr/>
            </a:lvl2pPr>
            <a:lvl3pPr marL="1371600" lvl="2" indent="-314325" algn="l" rtl="0">
              <a:lnSpc>
                <a:spcPct val="100000"/>
              </a:lnSpc>
              <a:spcBef>
                <a:spcPts val="2400"/>
              </a:spcBef>
              <a:spcAft>
                <a:spcPts val="0"/>
              </a:spcAft>
              <a:buClr>
                <a:srgbClr val="000000"/>
              </a:buClr>
              <a:buSzPts val="1350"/>
              <a:buChar char="•"/>
              <a:defRPr/>
            </a:lvl3pPr>
            <a:lvl4pPr marL="1828800" lvl="3" indent="-314325" algn="l" rtl="0">
              <a:lnSpc>
                <a:spcPct val="100000"/>
              </a:lnSpc>
              <a:spcBef>
                <a:spcPts val="2400"/>
              </a:spcBef>
              <a:spcAft>
                <a:spcPts val="0"/>
              </a:spcAft>
              <a:buClr>
                <a:srgbClr val="000000"/>
              </a:buClr>
              <a:buSzPts val="1350"/>
              <a:buChar char="•"/>
              <a:defRPr/>
            </a:lvl4pPr>
            <a:lvl5pPr marL="2286000" lvl="4" indent="-314325" algn="l" rtl="0">
              <a:lnSpc>
                <a:spcPct val="100000"/>
              </a:lnSpc>
              <a:spcBef>
                <a:spcPts val="2400"/>
              </a:spcBef>
              <a:spcAft>
                <a:spcPts val="0"/>
              </a:spcAft>
              <a:buClr>
                <a:srgbClr val="000000"/>
              </a:buClr>
              <a:buSzPts val="1350"/>
              <a:buChar char="•"/>
              <a:defRPr/>
            </a:lvl5pPr>
            <a:lvl6pPr marL="2743200" lvl="5" indent="-314325" algn="l" rtl="0">
              <a:lnSpc>
                <a:spcPct val="100000"/>
              </a:lnSpc>
              <a:spcBef>
                <a:spcPts val="2400"/>
              </a:spcBef>
              <a:spcAft>
                <a:spcPts val="0"/>
              </a:spcAft>
              <a:buClr>
                <a:srgbClr val="000000"/>
              </a:buClr>
              <a:buSzPts val="1350"/>
              <a:buChar char="•"/>
              <a:defRPr/>
            </a:lvl6pPr>
            <a:lvl7pPr marL="3200400" lvl="6" indent="-314325" algn="l" rtl="0">
              <a:lnSpc>
                <a:spcPct val="100000"/>
              </a:lnSpc>
              <a:spcBef>
                <a:spcPts val="2400"/>
              </a:spcBef>
              <a:spcAft>
                <a:spcPts val="0"/>
              </a:spcAft>
              <a:buClr>
                <a:srgbClr val="000000"/>
              </a:buClr>
              <a:buSzPts val="1350"/>
              <a:buChar char="•"/>
              <a:defRPr/>
            </a:lvl7pPr>
            <a:lvl8pPr marL="3657600" lvl="7" indent="-314325" algn="l" rtl="0">
              <a:lnSpc>
                <a:spcPct val="100000"/>
              </a:lnSpc>
              <a:spcBef>
                <a:spcPts val="2400"/>
              </a:spcBef>
              <a:spcAft>
                <a:spcPts val="0"/>
              </a:spcAft>
              <a:buClr>
                <a:srgbClr val="000000"/>
              </a:buClr>
              <a:buSzPts val="1350"/>
              <a:buChar char="•"/>
              <a:defRPr/>
            </a:lvl8pPr>
            <a:lvl9pPr marL="4114800" lvl="8" indent="-314325" algn="l" rtl="0">
              <a:lnSpc>
                <a:spcPct val="100000"/>
              </a:lnSpc>
              <a:spcBef>
                <a:spcPts val="2400"/>
              </a:spcBef>
              <a:spcAft>
                <a:spcPts val="0"/>
              </a:spcAft>
              <a:buClr>
                <a:srgbClr val="000000"/>
              </a:buClr>
              <a:buSzPts val="1350"/>
              <a:buChar char="•"/>
              <a:defRPr/>
            </a:lvl9pPr>
          </a:lstStyle>
          <a:p>
            <a:endParaRPr/>
          </a:p>
        </p:txBody>
      </p:sp>
      <p:sp>
        <p:nvSpPr>
          <p:cNvPr id="327" name="Google Shape;327;p59"/>
          <p:cNvSpPr/>
          <p:nvPr/>
        </p:nvSpPr>
        <p:spPr>
          <a:xfrm>
            <a:off x="12137540" y="8924440"/>
            <a:ext cx="711300" cy="711300"/>
          </a:xfrm>
          <a:prstGeom prst="ellipse">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328" name="Google Shape;328;p59"/>
          <p:cNvSpPr txBox="1">
            <a:spLocks noGrp="1"/>
          </p:cNvSpPr>
          <p:nvPr>
            <p:ph type="sldNum" idx="12"/>
          </p:nvPr>
        </p:nvSpPr>
        <p:spPr>
          <a:xfrm>
            <a:off x="12269112" y="91022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
        <p:nvSpPr>
          <p:cNvPr id="329" name="Google Shape;329;p59"/>
          <p:cNvSpPr/>
          <p:nvPr/>
        </p:nvSpPr>
        <p:spPr>
          <a:xfrm>
            <a:off x="329338" y="-1292"/>
            <a:ext cx="320700" cy="2159100"/>
          </a:xfrm>
          <a:prstGeom prst="rect">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タイトル（中央） 1">
  <p:cSld name="TITLE_AND_BODY_1">
    <p:bg>
      <p:bgPr>
        <a:blipFill rotWithShape="1">
          <a:blip r:embed="rId2">
            <a:alphaModFix/>
          </a:blip>
          <a:tile tx="0" ty="0" sx="99997" sy="99997" flip="none" algn="tl"/>
        </a:blipFill>
        <a:effectLst/>
      </p:bgPr>
    </p:bg>
    <p:spTree>
      <p:nvGrpSpPr>
        <p:cNvPr id="1" name="Shape 330"/>
        <p:cNvGrpSpPr/>
        <p:nvPr/>
      </p:nvGrpSpPr>
      <p:grpSpPr>
        <a:xfrm>
          <a:off x="0" y="0"/>
          <a:ext cx="0" cy="0"/>
          <a:chOff x="0" y="0"/>
          <a:chExt cx="0" cy="0"/>
        </a:xfrm>
      </p:grpSpPr>
      <p:sp>
        <p:nvSpPr>
          <p:cNvPr id="331" name="Google Shape;331;p60"/>
          <p:cNvSpPr/>
          <p:nvPr/>
        </p:nvSpPr>
        <p:spPr>
          <a:xfrm>
            <a:off x="12137540" y="8924440"/>
            <a:ext cx="711300" cy="711300"/>
          </a:xfrm>
          <a:prstGeom prst="ellipse">
            <a:avLst/>
          </a:prstGeom>
          <a:solidFill>
            <a:srgbClr val="FF3455"/>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332" name="Google Shape;332;p60"/>
          <p:cNvSpPr/>
          <p:nvPr/>
        </p:nvSpPr>
        <p:spPr>
          <a:xfrm>
            <a:off x="-15627" y="1302593"/>
            <a:ext cx="13036200" cy="7148400"/>
          </a:xfrm>
          <a:prstGeom prst="rect">
            <a:avLst/>
          </a:prstGeom>
          <a:solidFill>
            <a:srgbClr val="FFFFFF">
              <a:alpha val="7451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33" name="Google Shape;333;p60"/>
          <p:cNvSpPr txBox="1">
            <a:spLocks noGrp="1"/>
          </p:cNvSpPr>
          <p:nvPr>
            <p:ph type="title"/>
          </p:nvPr>
        </p:nvSpPr>
        <p:spPr>
          <a:xfrm>
            <a:off x="1270000" y="3225800"/>
            <a:ext cx="10464900" cy="3302100"/>
          </a:xfrm>
          <a:prstGeom prst="rect">
            <a:avLst/>
          </a:prstGeom>
          <a:noFill/>
          <a:ln>
            <a:noFill/>
          </a:ln>
        </p:spPr>
        <p:txBody>
          <a:bodyPr spcFirstLastPara="1" wrap="square" lIns="50800" tIns="50800" rIns="50800" bIns="50800" anchor="ctr" anchorCtr="0">
            <a:normAutofit/>
          </a:bodyPr>
          <a:lstStyle>
            <a:lvl1pPr lvl="0" algn="ctr" rtl="0">
              <a:lnSpc>
                <a:spcPct val="100000"/>
              </a:lnSpc>
              <a:spcBef>
                <a:spcPts val="0"/>
              </a:spcBef>
              <a:spcAft>
                <a:spcPts val="0"/>
              </a:spcAft>
              <a:buClr>
                <a:srgbClr val="C63024"/>
              </a:buClr>
              <a:buSzPts val="1800"/>
              <a:buFont typeface="Arial"/>
              <a:buNone/>
              <a:defRPr>
                <a:latin typeface="Arial"/>
                <a:ea typeface="Arial"/>
                <a:cs typeface="Arial"/>
                <a:sym typeface="Arial"/>
              </a:defRPr>
            </a:lvl1pPr>
            <a:lvl2pPr lvl="1" algn="l" rtl="0">
              <a:lnSpc>
                <a:spcPct val="100000"/>
              </a:lnSpc>
              <a:spcBef>
                <a:spcPts val="0"/>
              </a:spcBef>
              <a:spcAft>
                <a:spcPts val="0"/>
              </a:spcAft>
              <a:buClr>
                <a:srgbClr val="C63024"/>
              </a:buClr>
              <a:buSzPts val="1800"/>
              <a:buFont typeface="M PLUS 1p"/>
              <a:buNone/>
              <a:defRPr b="1">
                <a:latin typeface="M PLUS 1p"/>
                <a:ea typeface="M PLUS 1p"/>
                <a:cs typeface="M PLUS 1p"/>
                <a:sym typeface="M PLUS 1p"/>
              </a:defRPr>
            </a:lvl2pPr>
            <a:lvl3pPr lvl="2" algn="l" rtl="0">
              <a:lnSpc>
                <a:spcPct val="100000"/>
              </a:lnSpc>
              <a:spcBef>
                <a:spcPts val="0"/>
              </a:spcBef>
              <a:spcAft>
                <a:spcPts val="0"/>
              </a:spcAft>
              <a:buClr>
                <a:srgbClr val="C63024"/>
              </a:buClr>
              <a:buSzPts val="1800"/>
              <a:buFont typeface="M PLUS 1p"/>
              <a:buNone/>
              <a:defRPr b="1">
                <a:latin typeface="M PLUS 1p"/>
                <a:ea typeface="M PLUS 1p"/>
                <a:cs typeface="M PLUS 1p"/>
                <a:sym typeface="M PLUS 1p"/>
              </a:defRPr>
            </a:lvl3pPr>
            <a:lvl4pPr lvl="3" algn="l" rtl="0">
              <a:lnSpc>
                <a:spcPct val="100000"/>
              </a:lnSpc>
              <a:spcBef>
                <a:spcPts val="0"/>
              </a:spcBef>
              <a:spcAft>
                <a:spcPts val="0"/>
              </a:spcAft>
              <a:buClr>
                <a:srgbClr val="C63024"/>
              </a:buClr>
              <a:buSzPts val="1800"/>
              <a:buFont typeface="M PLUS 1p"/>
              <a:buNone/>
              <a:defRPr b="1">
                <a:latin typeface="M PLUS 1p"/>
                <a:ea typeface="M PLUS 1p"/>
                <a:cs typeface="M PLUS 1p"/>
                <a:sym typeface="M PLUS 1p"/>
              </a:defRPr>
            </a:lvl4pPr>
            <a:lvl5pPr lvl="4" algn="l" rtl="0">
              <a:lnSpc>
                <a:spcPct val="100000"/>
              </a:lnSpc>
              <a:spcBef>
                <a:spcPts val="0"/>
              </a:spcBef>
              <a:spcAft>
                <a:spcPts val="0"/>
              </a:spcAft>
              <a:buClr>
                <a:srgbClr val="C63024"/>
              </a:buClr>
              <a:buSzPts val="1800"/>
              <a:buFont typeface="M PLUS 1p"/>
              <a:buNone/>
              <a:defRPr b="1">
                <a:latin typeface="M PLUS 1p"/>
                <a:ea typeface="M PLUS 1p"/>
                <a:cs typeface="M PLUS 1p"/>
                <a:sym typeface="M PLUS 1p"/>
              </a:defRPr>
            </a:lvl5pPr>
            <a:lvl6pPr lvl="5" algn="l" rtl="0">
              <a:lnSpc>
                <a:spcPct val="100000"/>
              </a:lnSpc>
              <a:spcBef>
                <a:spcPts val="0"/>
              </a:spcBef>
              <a:spcAft>
                <a:spcPts val="0"/>
              </a:spcAft>
              <a:buClr>
                <a:srgbClr val="C63024"/>
              </a:buClr>
              <a:buSzPts val="1800"/>
              <a:buFont typeface="M PLUS 1p"/>
              <a:buNone/>
              <a:defRPr b="1">
                <a:latin typeface="M PLUS 1p"/>
                <a:ea typeface="M PLUS 1p"/>
                <a:cs typeface="M PLUS 1p"/>
                <a:sym typeface="M PLUS 1p"/>
              </a:defRPr>
            </a:lvl6pPr>
            <a:lvl7pPr lvl="6" algn="l" rtl="0">
              <a:lnSpc>
                <a:spcPct val="100000"/>
              </a:lnSpc>
              <a:spcBef>
                <a:spcPts val="0"/>
              </a:spcBef>
              <a:spcAft>
                <a:spcPts val="0"/>
              </a:spcAft>
              <a:buClr>
                <a:srgbClr val="C63024"/>
              </a:buClr>
              <a:buSzPts val="1800"/>
              <a:buFont typeface="M PLUS 1p"/>
              <a:buNone/>
              <a:defRPr b="1">
                <a:latin typeface="M PLUS 1p"/>
                <a:ea typeface="M PLUS 1p"/>
                <a:cs typeface="M PLUS 1p"/>
                <a:sym typeface="M PLUS 1p"/>
              </a:defRPr>
            </a:lvl7pPr>
            <a:lvl8pPr lvl="7" algn="l" rtl="0">
              <a:lnSpc>
                <a:spcPct val="100000"/>
              </a:lnSpc>
              <a:spcBef>
                <a:spcPts val="0"/>
              </a:spcBef>
              <a:spcAft>
                <a:spcPts val="0"/>
              </a:spcAft>
              <a:buClr>
                <a:srgbClr val="C63024"/>
              </a:buClr>
              <a:buSzPts val="1800"/>
              <a:buFont typeface="M PLUS 1p"/>
              <a:buNone/>
              <a:defRPr b="1">
                <a:latin typeface="M PLUS 1p"/>
                <a:ea typeface="M PLUS 1p"/>
                <a:cs typeface="M PLUS 1p"/>
                <a:sym typeface="M PLUS 1p"/>
              </a:defRPr>
            </a:lvl8pPr>
            <a:lvl9pPr lvl="8" algn="l" rtl="0">
              <a:lnSpc>
                <a:spcPct val="100000"/>
              </a:lnSpc>
              <a:spcBef>
                <a:spcPts val="0"/>
              </a:spcBef>
              <a:spcAft>
                <a:spcPts val="0"/>
              </a:spcAft>
              <a:buClr>
                <a:srgbClr val="C63024"/>
              </a:buClr>
              <a:buSzPts val="1800"/>
              <a:buFont typeface="M PLUS 1p"/>
              <a:buNone/>
              <a:defRPr b="1">
                <a:latin typeface="M PLUS 1p"/>
                <a:ea typeface="M PLUS 1p"/>
                <a:cs typeface="M PLUS 1p"/>
                <a:sym typeface="M PLUS 1p"/>
              </a:defRPr>
            </a:lvl9pPr>
          </a:lstStyle>
          <a:p>
            <a:endParaRPr/>
          </a:p>
        </p:txBody>
      </p:sp>
      <p:sp>
        <p:nvSpPr>
          <p:cNvPr id="334" name="Google Shape;334;p60"/>
          <p:cNvSpPr txBox="1">
            <a:spLocks noGrp="1"/>
          </p:cNvSpPr>
          <p:nvPr>
            <p:ph type="sldNum" idx="12"/>
          </p:nvPr>
        </p:nvSpPr>
        <p:spPr>
          <a:xfrm>
            <a:off x="12269112" y="91149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タイトル&amp;箇条書き　デフォルト">
  <p:cSld name="タイトル&amp;箇条書き　デフォルト">
    <p:spTree>
      <p:nvGrpSpPr>
        <p:cNvPr id="1" name="Shape 335"/>
        <p:cNvGrpSpPr/>
        <p:nvPr/>
      </p:nvGrpSpPr>
      <p:grpSpPr>
        <a:xfrm>
          <a:off x="0" y="0"/>
          <a:ext cx="0" cy="0"/>
          <a:chOff x="0" y="0"/>
          <a:chExt cx="0" cy="0"/>
        </a:xfrm>
      </p:grpSpPr>
      <p:sp>
        <p:nvSpPr>
          <p:cNvPr id="336" name="Google Shape;336;p61"/>
          <p:cNvSpPr txBox="1">
            <a:spLocks noGrp="1"/>
          </p:cNvSpPr>
          <p:nvPr>
            <p:ph type="title"/>
          </p:nvPr>
        </p:nvSpPr>
        <p:spPr>
          <a:xfrm>
            <a:off x="1270000" y="70172"/>
            <a:ext cx="10476900" cy="2016000"/>
          </a:xfrm>
          <a:prstGeom prst="rect">
            <a:avLst/>
          </a:prstGeom>
          <a:noFill/>
          <a:ln>
            <a:noFill/>
          </a:ln>
        </p:spPr>
        <p:txBody>
          <a:bodyPr spcFirstLastPara="1" wrap="square" lIns="50800" tIns="50800" rIns="50800" bIns="50800" anchor="ctr" anchorCtr="0">
            <a:normAutofit/>
          </a:bodyPr>
          <a:lstStyle>
            <a:lvl1pPr lvl="0" algn="l" rtl="0">
              <a:lnSpc>
                <a:spcPct val="60000"/>
              </a:lnSpc>
              <a:spcBef>
                <a:spcPts val="0"/>
              </a:spcBef>
              <a:spcAft>
                <a:spcPts val="0"/>
              </a:spcAft>
              <a:buClr>
                <a:schemeClr val="accent5"/>
              </a:buClr>
              <a:buSzPts val="4800"/>
              <a:buFont typeface="Arial"/>
              <a:buNone/>
              <a:defRPr sz="4800">
                <a:solidFill>
                  <a:schemeClr val="accent5"/>
                </a:solidFill>
              </a:defRPr>
            </a:lvl1pPr>
            <a:lvl2pPr lvl="1" algn="l" rtl="0">
              <a:lnSpc>
                <a:spcPct val="100000"/>
              </a:lnSpc>
              <a:spcBef>
                <a:spcPts val="0"/>
              </a:spcBef>
              <a:spcAft>
                <a:spcPts val="0"/>
              </a:spcAft>
              <a:buClr>
                <a:srgbClr val="C63024"/>
              </a:buClr>
              <a:buSzPts val="1800"/>
              <a:buNone/>
              <a:defRPr/>
            </a:lvl2pPr>
            <a:lvl3pPr lvl="2" algn="l" rtl="0">
              <a:lnSpc>
                <a:spcPct val="100000"/>
              </a:lnSpc>
              <a:spcBef>
                <a:spcPts val="0"/>
              </a:spcBef>
              <a:spcAft>
                <a:spcPts val="0"/>
              </a:spcAft>
              <a:buClr>
                <a:srgbClr val="C63024"/>
              </a:buClr>
              <a:buSzPts val="1800"/>
              <a:buNone/>
              <a:defRPr/>
            </a:lvl3pPr>
            <a:lvl4pPr lvl="3" algn="l" rtl="0">
              <a:lnSpc>
                <a:spcPct val="100000"/>
              </a:lnSpc>
              <a:spcBef>
                <a:spcPts val="0"/>
              </a:spcBef>
              <a:spcAft>
                <a:spcPts val="0"/>
              </a:spcAft>
              <a:buClr>
                <a:srgbClr val="C63024"/>
              </a:buClr>
              <a:buSzPts val="1800"/>
              <a:buNone/>
              <a:defRPr/>
            </a:lvl4pPr>
            <a:lvl5pPr lvl="4" algn="l" rtl="0">
              <a:lnSpc>
                <a:spcPct val="100000"/>
              </a:lnSpc>
              <a:spcBef>
                <a:spcPts val="0"/>
              </a:spcBef>
              <a:spcAft>
                <a:spcPts val="0"/>
              </a:spcAft>
              <a:buClr>
                <a:srgbClr val="C63024"/>
              </a:buClr>
              <a:buSzPts val="1800"/>
              <a:buNone/>
              <a:defRPr/>
            </a:lvl5pPr>
            <a:lvl6pPr lvl="5" algn="l" rtl="0">
              <a:lnSpc>
                <a:spcPct val="100000"/>
              </a:lnSpc>
              <a:spcBef>
                <a:spcPts val="0"/>
              </a:spcBef>
              <a:spcAft>
                <a:spcPts val="0"/>
              </a:spcAft>
              <a:buClr>
                <a:srgbClr val="C63024"/>
              </a:buClr>
              <a:buSzPts val="1800"/>
              <a:buNone/>
              <a:defRPr/>
            </a:lvl6pPr>
            <a:lvl7pPr lvl="6" algn="l" rtl="0">
              <a:lnSpc>
                <a:spcPct val="100000"/>
              </a:lnSpc>
              <a:spcBef>
                <a:spcPts val="0"/>
              </a:spcBef>
              <a:spcAft>
                <a:spcPts val="0"/>
              </a:spcAft>
              <a:buClr>
                <a:srgbClr val="C63024"/>
              </a:buClr>
              <a:buSzPts val="1800"/>
              <a:buNone/>
              <a:defRPr/>
            </a:lvl7pPr>
            <a:lvl8pPr lvl="7" algn="l" rtl="0">
              <a:lnSpc>
                <a:spcPct val="100000"/>
              </a:lnSpc>
              <a:spcBef>
                <a:spcPts val="0"/>
              </a:spcBef>
              <a:spcAft>
                <a:spcPts val="0"/>
              </a:spcAft>
              <a:buClr>
                <a:srgbClr val="C63024"/>
              </a:buClr>
              <a:buSzPts val="1800"/>
              <a:buNone/>
              <a:defRPr/>
            </a:lvl8pPr>
            <a:lvl9pPr lvl="8" algn="l" rtl="0">
              <a:lnSpc>
                <a:spcPct val="100000"/>
              </a:lnSpc>
              <a:spcBef>
                <a:spcPts val="0"/>
              </a:spcBef>
              <a:spcAft>
                <a:spcPts val="0"/>
              </a:spcAft>
              <a:buClr>
                <a:srgbClr val="C63024"/>
              </a:buClr>
              <a:buSzPts val="1800"/>
              <a:buNone/>
              <a:defRPr/>
            </a:lvl9pPr>
          </a:lstStyle>
          <a:p>
            <a:endParaRPr/>
          </a:p>
        </p:txBody>
      </p:sp>
      <p:sp>
        <p:nvSpPr>
          <p:cNvPr id="337" name="Google Shape;337;p61"/>
          <p:cNvSpPr txBox="1">
            <a:spLocks noGrp="1"/>
          </p:cNvSpPr>
          <p:nvPr>
            <p:ph type="body" idx="1"/>
          </p:nvPr>
        </p:nvSpPr>
        <p:spPr>
          <a:xfrm>
            <a:off x="952500" y="2603500"/>
            <a:ext cx="11099700" cy="6286500"/>
          </a:xfrm>
          <a:prstGeom prst="rect">
            <a:avLst/>
          </a:prstGeom>
          <a:noFill/>
          <a:ln>
            <a:noFill/>
          </a:ln>
        </p:spPr>
        <p:txBody>
          <a:bodyPr spcFirstLastPara="1" wrap="square" lIns="50800" tIns="50800" rIns="50800" bIns="50800" anchor="t" anchorCtr="0">
            <a:normAutofit/>
          </a:bodyPr>
          <a:lstStyle>
            <a:lvl1pPr marL="457200" lvl="0" indent="-228600" algn="l" rtl="0">
              <a:lnSpc>
                <a:spcPct val="100000"/>
              </a:lnSpc>
              <a:spcBef>
                <a:spcPts val="3200"/>
              </a:spcBef>
              <a:spcAft>
                <a:spcPts val="0"/>
              </a:spcAft>
              <a:buClr>
                <a:srgbClr val="000000"/>
              </a:buClr>
              <a:buSzPts val="2800"/>
              <a:buFont typeface="Arial"/>
              <a:buNone/>
              <a:defRPr sz="2800"/>
            </a:lvl1pPr>
            <a:lvl2pPr marL="914400" lvl="1" indent="-228600" algn="l" rtl="0">
              <a:lnSpc>
                <a:spcPct val="100000"/>
              </a:lnSpc>
              <a:spcBef>
                <a:spcPts val="3200"/>
              </a:spcBef>
              <a:spcAft>
                <a:spcPts val="0"/>
              </a:spcAft>
              <a:buClr>
                <a:srgbClr val="000000"/>
              </a:buClr>
              <a:buSzPts val="2800"/>
              <a:buFont typeface="Arial"/>
              <a:buNone/>
              <a:defRPr sz="2800"/>
            </a:lvl2pPr>
            <a:lvl3pPr marL="1371600" lvl="2" indent="-228600" algn="l" rtl="0">
              <a:lnSpc>
                <a:spcPct val="100000"/>
              </a:lnSpc>
              <a:spcBef>
                <a:spcPts val="3200"/>
              </a:spcBef>
              <a:spcAft>
                <a:spcPts val="0"/>
              </a:spcAft>
              <a:buClr>
                <a:srgbClr val="000000"/>
              </a:buClr>
              <a:buSzPts val="2800"/>
              <a:buFont typeface="Arial"/>
              <a:buNone/>
              <a:defRPr sz="2800"/>
            </a:lvl3pPr>
            <a:lvl4pPr marL="1828800" lvl="3" indent="-228600" algn="l" rtl="0">
              <a:lnSpc>
                <a:spcPct val="100000"/>
              </a:lnSpc>
              <a:spcBef>
                <a:spcPts val="3200"/>
              </a:spcBef>
              <a:spcAft>
                <a:spcPts val="0"/>
              </a:spcAft>
              <a:buClr>
                <a:srgbClr val="000000"/>
              </a:buClr>
              <a:buSzPts val="2800"/>
              <a:buFont typeface="Arial"/>
              <a:buNone/>
              <a:defRPr sz="2800"/>
            </a:lvl4pPr>
            <a:lvl5pPr marL="2286000" lvl="4" indent="-228600" algn="l" rtl="0">
              <a:lnSpc>
                <a:spcPct val="100000"/>
              </a:lnSpc>
              <a:spcBef>
                <a:spcPts val="3200"/>
              </a:spcBef>
              <a:spcAft>
                <a:spcPts val="0"/>
              </a:spcAft>
              <a:buClr>
                <a:srgbClr val="000000"/>
              </a:buClr>
              <a:buSzPts val="2800"/>
              <a:buFont typeface="Arial"/>
              <a:buNone/>
              <a:defRPr sz="2800"/>
            </a:lvl5pPr>
            <a:lvl6pPr marL="2743200" lvl="5" indent="-314325" algn="l" rtl="0">
              <a:lnSpc>
                <a:spcPct val="100000"/>
              </a:lnSpc>
              <a:spcBef>
                <a:spcPts val="2400"/>
              </a:spcBef>
              <a:spcAft>
                <a:spcPts val="0"/>
              </a:spcAft>
              <a:buClr>
                <a:srgbClr val="000000"/>
              </a:buClr>
              <a:buSzPts val="1350"/>
              <a:buChar char="•"/>
              <a:defRPr/>
            </a:lvl6pPr>
            <a:lvl7pPr marL="3200400" lvl="6" indent="-314325" algn="l" rtl="0">
              <a:lnSpc>
                <a:spcPct val="100000"/>
              </a:lnSpc>
              <a:spcBef>
                <a:spcPts val="2400"/>
              </a:spcBef>
              <a:spcAft>
                <a:spcPts val="0"/>
              </a:spcAft>
              <a:buClr>
                <a:srgbClr val="000000"/>
              </a:buClr>
              <a:buSzPts val="1350"/>
              <a:buChar char="•"/>
              <a:defRPr/>
            </a:lvl7pPr>
            <a:lvl8pPr marL="3657600" lvl="7" indent="-314325" algn="l" rtl="0">
              <a:lnSpc>
                <a:spcPct val="100000"/>
              </a:lnSpc>
              <a:spcBef>
                <a:spcPts val="2400"/>
              </a:spcBef>
              <a:spcAft>
                <a:spcPts val="0"/>
              </a:spcAft>
              <a:buClr>
                <a:srgbClr val="000000"/>
              </a:buClr>
              <a:buSzPts val="1350"/>
              <a:buChar char="•"/>
              <a:defRPr/>
            </a:lvl8pPr>
            <a:lvl9pPr marL="4114800" lvl="8" indent="-314325" algn="l" rtl="0">
              <a:lnSpc>
                <a:spcPct val="100000"/>
              </a:lnSpc>
              <a:spcBef>
                <a:spcPts val="2400"/>
              </a:spcBef>
              <a:spcAft>
                <a:spcPts val="0"/>
              </a:spcAft>
              <a:buClr>
                <a:srgbClr val="000000"/>
              </a:buClr>
              <a:buSzPts val="1350"/>
              <a:buChar char="•"/>
              <a:defRPr/>
            </a:lvl9pPr>
          </a:lstStyle>
          <a:p>
            <a:endParaRPr/>
          </a:p>
        </p:txBody>
      </p:sp>
      <p:sp>
        <p:nvSpPr>
          <p:cNvPr id="338" name="Google Shape;338;p61"/>
          <p:cNvSpPr txBox="1">
            <a:spLocks noGrp="1"/>
          </p:cNvSpPr>
          <p:nvPr>
            <p:ph type="sldNum" idx="12"/>
          </p:nvPr>
        </p:nvSpPr>
        <p:spPr>
          <a:xfrm>
            <a:off x="12269112" y="91022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タイトル（中央） 2">
  <p:cSld name="タイトル（中央）">
    <p:bg>
      <p:bgPr>
        <a:blipFill rotWithShape="1">
          <a:blip r:embed="rId2">
            <a:alphaModFix/>
          </a:blip>
          <a:tile tx="0" ty="0" sx="99997" sy="99997" flip="none" algn="tl"/>
        </a:blipFill>
        <a:effectLst/>
      </p:bgPr>
    </p:bg>
    <p:spTree>
      <p:nvGrpSpPr>
        <p:cNvPr id="1" name="Shape 339"/>
        <p:cNvGrpSpPr/>
        <p:nvPr/>
      </p:nvGrpSpPr>
      <p:grpSpPr>
        <a:xfrm>
          <a:off x="0" y="0"/>
          <a:ext cx="0" cy="0"/>
          <a:chOff x="0" y="0"/>
          <a:chExt cx="0" cy="0"/>
        </a:xfrm>
      </p:grpSpPr>
      <p:sp>
        <p:nvSpPr>
          <p:cNvPr id="340" name="Google Shape;340;p62"/>
          <p:cNvSpPr/>
          <p:nvPr/>
        </p:nvSpPr>
        <p:spPr>
          <a:xfrm>
            <a:off x="12137540" y="8924440"/>
            <a:ext cx="711300" cy="711300"/>
          </a:xfrm>
          <a:prstGeom prst="ellipse">
            <a:avLst/>
          </a:prstGeom>
          <a:solidFill>
            <a:srgbClr val="FF3455"/>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341" name="Google Shape;341;p62"/>
          <p:cNvSpPr/>
          <p:nvPr/>
        </p:nvSpPr>
        <p:spPr>
          <a:xfrm>
            <a:off x="-15627" y="1302593"/>
            <a:ext cx="13036200" cy="7148400"/>
          </a:xfrm>
          <a:prstGeom prst="rect">
            <a:avLst/>
          </a:prstGeom>
          <a:solidFill>
            <a:srgbClr val="FFFFFF">
              <a:alpha val="7451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42" name="Google Shape;342;p62"/>
          <p:cNvSpPr txBox="1">
            <a:spLocks noGrp="1"/>
          </p:cNvSpPr>
          <p:nvPr>
            <p:ph type="title"/>
          </p:nvPr>
        </p:nvSpPr>
        <p:spPr>
          <a:xfrm>
            <a:off x="1270000" y="3225800"/>
            <a:ext cx="10464900" cy="3302100"/>
          </a:xfrm>
          <a:prstGeom prst="rect">
            <a:avLst/>
          </a:prstGeom>
          <a:noFill/>
          <a:ln>
            <a:noFill/>
          </a:ln>
        </p:spPr>
        <p:txBody>
          <a:bodyPr spcFirstLastPara="1" wrap="square" lIns="50800" tIns="50800" rIns="50800" bIns="50800" anchor="ctr" anchorCtr="0">
            <a:normAutofit/>
          </a:bodyPr>
          <a:lstStyle>
            <a:lvl1pPr lvl="0" algn="ctr" rtl="0">
              <a:lnSpc>
                <a:spcPct val="100000"/>
              </a:lnSpc>
              <a:spcBef>
                <a:spcPts val="0"/>
              </a:spcBef>
              <a:spcAft>
                <a:spcPts val="0"/>
              </a:spcAft>
              <a:buClr>
                <a:srgbClr val="C63024"/>
              </a:buClr>
              <a:buSzPts val="1800"/>
              <a:buNone/>
              <a:defRPr/>
            </a:lvl1pPr>
            <a:lvl2pPr lvl="1" algn="l" rtl="0">
              <a:lnSpc>
                <a:spcPct val="100000"/>
              </a:lnSpc>
              <a:spcBef>
                <a:spcPts val="0"/>
              </a:spcBef>
              <a:spcAft>
                <a:spcPts val="0"/>
              </a:spcAft>
              <a:buClr>
                <a:srgbClr val="C63024"/>
              </a:buClr>
              <a:buSzPts val="1800"/>
              <a:buNone/>
              <a:defRPr/>
            </a:lvl2pPr>
            <a:lvl3pPr lvl="2" algn="l" rtl="0">
              <a:lnSpc>
                <a:spcPct val="100000"/>
              </a:lnSpc>
              <a:spcBef>
                <a:spcPts val="0"/>
              </a:spcBef>
              <a:spcAft>
                <a:spcPts val="0"/>
              </a:spcAft>
              <a:buClr>
                <a:srgbClr val="C63024"/>
              </a:buClr>
              <a:buSzPts val="1800"/>
              <a:buNone/>
              <a:defRPr/>
            </a:lvl3pPr>
            <a:lvl4pPr lvl="3" algn="l" rtl="0">
              <a:lnSpc>
                <a:spcPct val="100000"/>
              </a:lnSpc>
              <a:spcBef>
                <a:spcPts val="0"/>
              </a:spcBef>
              <a:spcAft>
                <a:spcPts val="0"/>
              </a:spcAft>
              <a:buClr>
                <a:srgbClr val="C63024"/>
              </a:buClr>
              <a:buSzPts val="1800"/>
              <a:buNone/>
              <a:defRPr/>
            </a:lvl4pPr>
            <a:lvl5pPr lvl="4" algn="l" rtl="0">
              <a:lnSpc>
                <a:spcPct val="100000"/>
              </a:lnSpc>
              <a:spcBef>
                <a:spcPts val="0"/>
              </a:spcBef>
              <a:spcAft>
                <a:spcPts val="0"/>
              </a:spcAft>
              <a:buClr>
                <a:srgbClr val="C63024"/>
              </a:buClr>
              <a:buSzPts val="1800"/>
              <a:buNone/>
              <a:defRPr/>
            </a:lvl5pPr>
            <a:lvl6pPr lvl="5" algn="l" rtl="0">
              <a:lnSpc>
                <a:spcPct val="100000"/>
              </a:lnSpc>
              <a:spcBef>
                <a:spcPts val="0"/>
              </a:spcBef>
              <a:spcAft>
                <a:spcPts val="0"/>
              </a:spcAft>
              <a:buClr>
                <a:srgbClr val="C63024"/>
              </a:buClr>
              <a:buSzPts val="1800"/>
              <a:buNone/>
              <a:defRPr/>
            </a:lvl6pPr>
            <a:lvl7pPr lvl="6" algn="l" rtl="0">
              <a:lnSpc>
                <a:spcPct val="100000"/>
              </a:lnSpc>
              <a:spcBef>
                <a:spcPts val="0"/>
              </a:spcBef>
              <a:spcAft>
                <a:spcPts val="0"/>
              </a:spcAft>
              <a:buClr>
                <a:srgbClr val="C63024"/>
              </a:buClr>
              <a:buSzPts val="1800"/>
              <a:buNone/>
              <a:defRPr/>
            </a:lvl7pPr>
            <a:lvl8pPr lvl="7" algn="l" rtl="0">
              <a:lnSpc>
                <a:spcPct val="100000"/>
              </a:lnSpc>
              <a:spcBef>
                <a:spcPts val="0"/>
              </a:spcBef>
              <a:spcAft>
                <a:spcPts val="0"/>
              </a:spcAft>
              <a:buClr>
                <a:srgbClr val="C63024"/>
              </a:buClr>
              <a:buSzPts val="1800"/>
              <a:buNone/>
              <a:defRPr/>
            </a:lvl8pPr>
            <a:lvl9pPr lvl="8" algn="l" rtl="0">
              <a:lnSpc>
                <a:spcPct val="100000"/>
              </a:lnSpc>
              <a:spcBef>
                <a:spcPts val="0"/>
              </a:spcBef>
              <a:spcAft>
                <a:spcPts val="0"/>
              </a:spcAft>
              <a:buClr>
                <a:srgbClr val="C63024"/>
              </a:buClr>
              <a:buSzPts val="1800"/>
              <a:buNone/>
              <a:defRPr/>
            </a:lvl9pPr>
          </a:lstStyle>
          <a:p>
            <a:endParaRPr/>
          </a:p>
        </p:txBody>
      </p:sp>
      <p:sp>
        <p:nvSpPr>
          <p:cNvPr id="343" name="Google Shape;343;p62"/>
          <p:cNvSpPr txBox="1">
            <a:spLocks noGrp="1"/>
          </p:cNvSpPr>
          <p:nvPr>
            <p:ph type="sldNum" idx="12"/>
          </p:nvPr>
        </p:nvSpPr>
        <p:spPr>
          <a:xfrm>
            <a:off x="12269112" y="91149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タイトル&amp;箇条書き">
  <p:cSld name="タイトル&amp;箇条書き 4">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270000" y="70172"/>
            <a:ext cx="10476900" cy="2016000"/>
          </a:xfrm>
          <a:prstGeom prst="rect">
            <a:avLst/>
          </a:prstGeom>
          <a:noFill/>
          <a:ln>
            <a:noFill/>
          </a:ln>
        </p:spPr>
        <p:txBody>
          <a:bodyPr spcFirstLastPara="1" wrap="square" lIns="50800" tIns="50800" rIns="50800" bIns="50800" anchor="ctr" anchorCtr="0">
            <a:noAutofit/>
          </a:bodyPr>
          <a:lstStyle>
            <a:lvl1pPr lvl="0" algn="l" rtl="0">
              <a:lnSpc>
                <a:spcPct val="100000"/>
              </a:lnSpc>
              <a:spcBef>
                <a:spcPts val="0"/>
              </a:spcBef>
              <a:spcAft>
                <a:spcPts val="0"/>
              </a:spcAft>
              <a:buClr>
                <a:srgbClr val="C63024"/>
              </a:buClr>
              <a:buSzPts val="6400"/>
              <a:buFont typeface="Arial"/>
              <a:buNone/>
              <a:defRPr>
                <a:solidFill>
                  <a:srgbClr val="C63024"/>
                </a:solidFill>
                <a:latin typeface="Arial"/>
                <a:ea typeface="Arial"/>
                <a:cs typeface="Arial"/>
                <a:sym typeface="Arial"/>
              </a:defRPr>
            </a:lvl1pPr>
            <a:lvl2pPr lvl="1" algn="ctr" rtl="0">
              <a:lnSpc>
                <a:spcPct val="100000"/>
              </a:lnSpc>
              <a:spcBef>
                <a:spcPts val="0"/>
              </a:spcBef>
              <a:spcAft>
                <a:spcPts val="0"/>
              </a:spcAft>
              <a:buClr>
                <a:srgbClr val="424242"/>
              </a:buClr>
              <a:buSzPts val="1800"/>
              <a:buNone/>
              <a:defRPr/>
            </a:lvl2pPr>
            <a:lvl3pPr lvl="2" algn="ctr" rtl="0">
              <a:lnSpc>
                <a:spcPct val="100000"/>
              </a:lnSpc>
              <a:spcBef>
                <a:spcPts val="0"/>
              </a:spcBef>
              <a:spcAft>
                <a:spcPts val="0"/>
              </a:spcAft>
              <a:buClr>
                <a:srgbClr val="424242"/>
              </a:buClr>
              <a:buSzPts val="1800"/>
              <a:buNone/>
              <a:defRPr/>
            </a:lvl3pPr>
            <a:lvl4pPr lvl="3" algn="ctr" rtl="0">
              <a:lnSpc>
                <a:spcPct val="100000"/>
              </a:lnSpc>
              <a:spcBef>
                <a:spcPts val="0"/>
              </a:spcBef>
              <a:spcAft>
                <a:spcPts val="0"/>
              </a:spcAft>
              <a:buClr>
                <a:srgbClr val="424242"/>
              </a:buClr>
              <a:buSzPts val="1800"/>
              <a:buNone/>
              <a:defRPr/>
            </a:lvl4pPr>
            <a:lvl5pPr lvl="4" algn="ctr" rtl="0">
              <a:lnSpc>
                <a:spcPct val="100000"/>
              </a:lnSpc>
              <a:spcBef>
                <a:spcPts val="0"/>
              </a:spcBef>
              <a:spcAft>
                <a:spcPts val="0"/>
              </a:spcAft>
              <a:buClr>
                <a:srgbClr val="424242"/>
              </a:buClr>
              <a:buSzPts val="1800"/>
              <a:buNone/>
              <a:defRPr/>
            </a:lvl5pPr>
            <a:lvl6pPr lvl="5" algn="ctr" rtl="0">
              <a:lnSpc>
                <a:spcPct val="100000"/>
              </a:lnSpc>
              <a:spcBef>
                <a:spcPts val="0"/>
              </a:spcBef>
              <a:spcAft>
                <a:spcPts val="0"/>
              </a:spcAft>
              <a:buClr>
                <a:srgbClr val="424242"/>
              </a:buClr>
              <a:buSzPts val="1800"/>
              <a:buNone/>
              <a:defRPr/>
            </a:lvl6pPr>
            <a:lvl7pPr lvl="6" algn="ctr" rtl="0">
              <a:lnSpc>
                <a:spcPct val="100000"/>
              </a:lnSpc>
              <a:spcBef>
                <a:spcPts val="0"/>
              </a:spcBef>
              <a:spcAft>
                <a:spcPts val="0"/>
              </a:spcAft>
              <a:buClr>
                <a:srgbClr val="424242"/>
              </a:buClr>
              <a:buSzPts val="1800"/>
              <a:buNone/>
              <a:defRPr/>
            </a:lvl7pPr>
            <a:lvl8pPr lvl="7" algn="ctr" rtl="0">
              <a:lnSpc>
                <a:spcPct val="100000"/>
              </a:lnSpc>
              <a:spcBef>
                <a:spcPts val="0"/>
              </a:spcBef>
              <a:spcAft>
                <a:spcPts val="0"/>
              </a:spcAft>
              <a:buClr>
                <a:srgbClr val="424242"/>
              </a:buClr>
              <a:buSzPts val="1800"/>
              <a:buNone/>
              <a:defRPr/>
            </a:lvl8pPr>
            <a:lvl9pPr lvl="8" algn="ctr" rtl="0">
              <a:lnSpc>
                <a:spcPct val="100000"/>
              </a:lnSpc>
              <a:spcBef>
                <a:spcPts val="0"/>
              </a:spcBef>
              <a:spcAft>
                <a:spcPts val="0"/>
              </a:spcAft>
              <a:buClr>
                <a:srgbClr val="424242"/>
              </a:buClr>
              <a:buSzPts val="1800"/>
              <a:buNone/>
              <a:defRPr/>
            </a:lvl9pPr>
          </a:lstStyle>
          <a:p>
            <a:endParaRPr/>
          </a:p>
        </p:txBody>
      </p:sp>
      <p:sp>
        <p:nvSpPr>
          <p:cNvPr id="50" name="Google Shape;50;p8"/>
          <p:cNvSpPr txBox="1">
            <a:spLocks noGrp="1"/>
          </p:cNvSpPr>
          <p:nvPr>
            <p:ph type="body" idx="1"/>
          </p:nvPr>
        </p:nvSpPr>
        <p:spPr>
          <a:xfrm>
            <a:off x="952500" y="2603500"/>
            <a:ext cx="11099700" cy="6286500"/>
          </a:xfrm>
          <a:prstGeom prst="rect">
            <a:avLst/>
          </a:prstGeom>
          <a:noFill/>
          <a:ln>
            <a:noFill/>
          </a:ln>
        </p:spPr>
        <p:txBody>
          <a:bodyPr spcFirstLastPara="1" wrap="square" lIns="50800" tIns="50800" rIns="50800" bIns="50800" anchor="t" anchorCtr="0">
            <a:noAutofit/>
          </a:bodyPr>
          <a:lstStyle>
            <a:lvl1pPr marL="457200" lvl="0" indent="-228600" algn="l" rtl="0">
              <a:lnSpc>
                <a:spcPct val="100000"/>
              </a:lnSpc>
              <a:spcBef>
                <a:spcPts val="2400"/>
              </a:spcBef>
              <a:spcAft>
                <a:spcPts val="0"/>
              </a:spcAft>
              <a:buClr>
                <a:srgbClr val="000000"/>
              </a:buClr>
              <a:buSzPts val="3200"/>
              <a:buFont typeface="Arial"/>
              <a:buNone/>
              <a:defRPr sz="3200"/>
            </a:lvl1pPr>
            <a:lvl2pPr marL="914400" lvl="1" indent="-391160" algn="l" rtl="0">
              <a:lnSpc>
                <a:spcPct val="100000"/>
              </a:lnSpc>
              <a:spcBef>
                <a:spcPts val="2400"/>
              </a:spcBef>
              <a:spcAft>
                <a:spcPts val="0"/>
              </a:spcAft>
              <a:buClr>
                <a:srgbClr val="000000"/>
              </a:buClr>
              <a:buSzPts val="2560"/>
              <a:buFont typeface="Arial"/>
              <a:buChar char="•"/>
              <a:defRPr sz="3200">
                <a:latin typeface="Arial"/>
                <a:ea typeface="Arial"/>
                <a:cs typeface="Arial"/>
                <a:sym typeface="Arial"/>
              </a:defRPr>
            </a:lvl2pPr>
            <a:lvl3pPr marL="1371600" lvl="2" indent="-381000" algn="l" rtl="0">
              <a:lnSpc>
                <a:spcPct val="100000"/>
              </a:lnSpc>
              <a:spcBef>
                <a:spcPts val="2400"/>
              </a:spcBef>
              <a:spcAft>
                <a:spcPts val="0"/>
              </a:spcAft>
              <a:buClr>
                <a:srgbClr val="000000"/>
              </a:buClr>
              <a:buSzPts val="2400"/>
              <a:buFont typeface="Arial"/>
              <a:buChar char="•"/>
              <a:defRPr sz="3200">
                <a:latin typeface="Arial"/>
                <a:ea typeface="Arial"/>
                <a:cs typeface="Arial"/>
                <a:sym typeface="Arial"/>
              </a:defRPr>
            </a:lvl3pPr>
            <a:lvl4pPr marL="1828800" lvl="3" indent="-381000" algn="l" rtl="0">
              <a:lnSpc>
                <a:spcPct val="100000"/>
              </a:lnSpc>
              <a:spcBef>
                <a:spcPts val="2400"/>
              </a:spcBef>
              <a:spcAft>
                <a:spcPts val="0"/>
              </a:spcAft>
              <a:buClr>
                <a:srgbClr val="000000"/>
              </a:buClr>
              <a:buSzPts val="2400"/>
              <a:buFont typeface="Arial"/>
              <a:buChar char="•"/>
              <a:defRPr sz="3200">
                <a:latin typeface="Arial"/>
                <a:ea typeface="Arial"/>
                <a:cs typeface="Arial"/>
                <a:sym typeface="Arial"/>
              </a:defRPr>
            </a:lvl4pPr>
            <a:lvl5pPr marL="2286000" lvl="4" indent="-381000" algn="l" rtl="0">
              <a:lnSpc>
                <a:spcPct val="100000"/>
              </a:lnSpc>
              <a:spcBef>
                <a:spcPts val="2400"/>
              </a:spcBef>
              <a:spcAft>
                <a:spcPts val="0"/>
              </a:spcAft>
              <a:buClr>
                <a:srgbClr val="000000"/>
              </a:buClr>
              <a:buSzPts val="2400"/>
              <a:buFont typeface="Arial"/>
              <a:buChar char="•"/>
              <a:defRPr sz="3200">
                <a:latin typeface="Arial"/>
                <a:ea typeface="Arial"/>
                <a:cs typeface="Arial"/>
                <a:sym typeface="Arial"/>
              </a:defRPr>
            </a:lvl5pPr>
            <a:lvl6pPr marL="2743200" lvl="5" indent="-228600" algn="l" rtl="0">
              <a:lnSpc>
                <a:spcPct val="100000"/>
              </a:lnSpc>
              <a:spcBef>
                <a:spcPts val="1600"/>
              </a:spcBef>
              <a:spcAft>
                <a:spcPts val="0"/>
              </a:spcAft>
              <a:buClr>
                <a:srgbClr val="000000"/>
              </a:buClr>
              <a:buSzPts val="1800"/>
              <a:buNone/>
              <a:defRPr/>
            </a:lvl6pPr>
            <a:lvl7pPr marL="3200400" lvl="6" indent="-228600" algn="l" rtl="0">
              <a:lnSpc>
                <a:spcPct val="100000"/>
              </a:lnSpc>
              <a:spcBef>
                <a:spcPts val="1600"/>
              </a:spcBef>
              <a:spcAft>
                <a:spcPts val="0"/>
              </a:spcAft>
              <a:buClr>
                <a:srgbClr val="000000"/>
              </a:buClr>
              <a:buSzPts val="1800"/>
              <a:buNone/>
              <a:defRPr/>
            </a:lvl7pPr>
            <a:lvl8pPr marL="3657600" lvl="7" indent="-228600" algn="l" rtl="0">
              <a:lnSpc>
                <a:spcPct val="100000"/>
              </a:lnSpc>
              <a:spcBef>
                <a:spcPts val="1600"/>
              </a:spcBef>
              <a:spcAft>
                <a:spcPts val="0"/>
              </a:spcAft>
              <a:buClr>
                <a:srgbClr val="000000"/>
              </a:buClr>
              <a:buSzPts val="1800"/>
              <a:buNone/>
              <a:defRPr/>
            </a:lvl8pPr>
            <a:lvl9pPr marL="4114800" lvl="8" indent="-228600" algn="l" rtl="0">
              <a:lnSpc>
                <a:spcPct val="100000"/>
              </a:lnSpc>
              <a:spcBef>
                <a:spcPts val="1600"/>
              </a:spcBef>
              <a:spcAft>
                <a:spcPts val="0"/>
              </a:spcAft>
              <a:buClr>
                <a:srgbClr val="000000"/>
              </a:buClr>
              <a:buSzPts val="1800"/>
              <a:buNone/>
              <a:defRPr/>
            </a:lvl9pPr>
          </a:lstStyle>
          <a:p>
            <a:endParaRPr/>
          </a:p>
        </p:txBody>
      </p:sp>
      <p:sp>
        <p:nvSpPr>
          <p:cNvPr id="51" name="Google Shape;51;p8"/>
          <p:cNvSpPr/>
          <p:nvPr/>
        </p:nvSpPr>
        <p:spPr>
          <a:xfrm>
            <a:off x="12137540" y="8924440"/>
            <a:ext cx="711300" cy="711300"/>
          </a:xfrm>
          <a:prstGeom prst="ellipse">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52" name="Google Shape;52;p8"/>
          <p:cNvSpPr txBox="1">
            <a:spLocks noGrp="1"/>
          </p:cNvSpPr>
          <p:nvPr>
            <p:ph type="sldNum" idx="12"/>
          </p:nvPr>
        </p:nvSpPr>
        <p:spPr>
          <a:xfrm>
            <a:off x="12269112" y="9102240"/>
            <a:ext cx="448200" cy="3555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1pPr>
            <a:lvl2pPr marL="0" marR="0" lvl="1"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2pPr>
            <a:lvl3pPr marL="0" marR="0" lvl="2"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3pPr>
            <a:lvl4pPr marL="0" marR="0" lvl="3"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4pPr>
            <a:lvl5pPr marL="0" marR="0" lvl="4"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5pPr>
            <a:lvl6pPr marL="0" marR="0" lvl="5"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6pPr>
            <a:lvl7pPr marL="0" marR="0" lvl="6"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7pPr>
            <a:lvl8pPr marL="0" marR="0" lvl="7"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8pPr>
            <a:lvl9pPr marL="0" marR="0" lvl="8"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3" name="Google Shape;53;p8"/>
          <p:cNvSpPr/>
          <p:nvPr/>
        </p:nvSpPr>
        <p:spPr>
          <a:xfrm>
            <a:off x="329338" y="-1292"/>
            <a:ext cx="320700" cy="2159100"/>
          </a:xfrm>
          <a:prstGeom prst="rect">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タイトル、箇条書き、画像">
  <p:cSld name="タイトル、箇条書き、画像">
    <p:spTree>
      <p:nvGrpSpPr>
        <p:cNvPr id="1" name="Shape 54"/>
        <p:cNvGrpSpPr/>
        <p:nvPr/>
      </p:nvGrpSpPr>
      <p:grpSpPr>
        <a:xfrm>
          <a:off x="0" y="0"/>
          <a:ext cx="0" cy="0"/>
          <a:chOff x="0" y="0"/>
          <a:chExt cx="0" cy="0"/>
        </a:xfrm>
      </p:grpSpPr>
      <p:sp>
        <p:nvSpPr>
          <p:cNvPr id="55" name="Google Shape;55;p9"/>
          <p:cNvSpPr>
            <a:spLocks noGrp="1"/>
          </p:cNvSpPr>
          <p:nvPr>
            <p:ph type="pic" idx="2"/>
          </p:nvPr>
        </p:nvSpPr>
        <p:spPr>
          <a:xfrm>
            <a:off x="4533900" y="2603500"/>
            <a:ext cx="9429600" cy="6286500"/>
          </a:xfrm>
          <a:prstGeom prst="rect">
            <a:avLst/>
          </a:prstGeom>
          <a:noFill/>
          <a:ln>
            <a:noFill/>
          </a:ln>
          <a:effectLst>
            <a:outerShdw blurRad="139700" dist="81340" dir="5400000" rotWithShape="0">
              <a:srgbClr val="000000">
                <a:alpha val="49800"/>
              </a:srgbClr>
            </a:outerShdw>
          </a:effectLst>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000000"/>
              </a:buClr>
              <a:buSzPts val="2400"/>
              <a:buNone/>
              <a:defRPr sz="2400" i="0" u="none" strike="noStrike" cap="none">
                <a:solidFill>
                  <a:srgbClr val="000000"/>
                </a:solidFill>
              </a:defRPr>
            </a:lvl1pPr>
            <a:lvl2pPr marR="0" lvl="1" algn="l" rtl="0">
              <a:lnSpc>
                <a:spcPct val="100000"/>
              </a:lnSpc>
              <a:spcBef>
                <a:spcPts val="16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2pPr>
            <a:lvl3pPr marR="0" lvl="2" algn="l" rtl="0">
              <a:lnSpc>
                <a:spcPct val="100000"/>
              </a:lnSpc>
              <a:spcBef>
                <a:spcPts val="1600"/>
              </a:spcBef>
              <a:spcAft>
                <a:spcPts val="0"/>
              </a:spcAft>
              <a:buClr>
                <a:srgbClr val="000000"/>
              </a:buClr>
              <a:buSzPts val="3000"/>
              <a:buFont typeface="Arial"/>
              <a:buChar char="✓"/>
              <a:defRPr sz="3000" b="0" i="0" u="none" strike="noStrike" cap="none">
                <a:solidFill>
                  <a:srgbClr val="000000"/>
                </a:solidFill>
                <a:latin typeface="Arial"/>
                <a:ea typeface="Arial"/>
                <a:cs typeface="Arial"/>
                <a:sym typeface="Arial"/>
              </a:defRPr>
            </a:lvl3pPr>
            <a:lvl4pPr marR="0" lvl="3" algn="l" rtl="0">
              <a:lnSpc>
                <a:spcPct val="100000"/>
              </a:lnSpc>
              <a:spcBef>
                <a:spcPts val="1600"/>
              </a:spcBef>
              <a:spcAft>
                <a:spcPts val="0"/>
              </a:spcAft>
              <a:buClr>
                <a:srgbClr val="000000"/>
              </a:buClr>
              <a:buSzPts val="2100"/>
              <a:buFont typeface="Arial"/>
              <a:buChar char="•"/>
              <a:defRPr sz="2800" b="0" i="0" u="none" strike="noStrike" cap="none">
                <a:solidFill>
                  <a:srgbClr val="000000"/>
                </a:solidFill>
                <a:latin typeface="Arial"/>
                <a:ea typeface="Arial"/>
                <a:cs typeface="Arial"/>
                <a:sym typeface="Arial"/>
              </a:defRPr>
            </a:lvl4pPr>
            <a:lvl5pPr marR="0" lvl="4" algn="l" rtl="0">
              <a:lnSpc>
                <a:spcPct val="100000"/>
              </a:lnSpc>
              <a:spcBef>
                <a:spcPts val="1600"/>
              </a:spcBef>
              <a:spcAft>
                <a:spcPts val="0"/>
              </a:spcAft>
              <a:buClr>
                <a:srgbClr val="000000"/>
              </a:buClr>
              <a:buSzPts val="2100"/>
              <a:buFont typeface="Arial"/>
              <a:buChar char="•"/>
              <a:defRPr sz="2800" b="0" i="0" u="none" strike="noStrike" cap="none">
                <a:solidFill>
                  <a:srgbClr val="000000"/>
                </a:solidFill>
                <a:latin typeface="Arial"/>
                <a:ea typeface="Arial"/>
                <a:cs typeface="Arial"/>
                <a:sym typeface="Arial"/>
              </a:defRPr>
            </a:lvl5pPr>
            <a:lvl6pPr marR="0" lvl="5" algn="l" rtl="0">
              <a:lnSpc>
                <a:spcPct val="100000"/>
              </a:lnSpc>
              <a:spcBef>
                <a:spcPts val="160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160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160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160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56" name="Google Shape;56;p9"/>
          <p:cNvSpPr txBox="1">
            <a:spLocks noGrp="1"/>
          </p:cNvSpPr>
          <p:nvPr>
            <p:ph type="title"/>
          </p:nvPr>
        </p:nvSpPr>
        <p:spPr>
          <a:xfrm>
            <a:off x="1270000" y="-1292"/>
            <a:ext cx="10752600" cy="2159100"/>
          </a:xfrm>
          <a:prstGeom prst="rect">
            <a:avLst/>
          </a:prstGeom>
          <a:noFill/>
          <a:ln>
            <a:noFill/>
          </a:ln>
        </p:spPr>
        <p:txBody>
          <a:bodyPr spcFirstLastPara="1" wrap="square" lIns="50800" tIns="50800" rIns="50800" bIns="50800" anchor="ctr" anchorCtr="0">
            <a:noAutofit/>
          </a:bodyPr>
          <a:lstStyle>
            <a:lvl1pPr lvl="0" algn="l" rtl="0">
              <a:lnSpc>
                <a:spcPct val="100000"/>
              </a:lnSpc>
              <a:spcBef>
                <a:spcPts val="0"/>
              </a:spcBef>
              <a:spcAft>
                <a:spcPts val="0"/>
              </a:spcAft>
              <a:buClr>
                <a:srgbClr val="C63024"/>
              </a:buClr>
              <a:buSzPts val="6400"/>
              <a:buFont typeface="Arial"/>
              <a:buNone/>
              <a:defRPr>
                <a:solidFill>
                  <a:srgbClr val="C63024"/>
                </a:solidFill>
                <a:latin typeface="Arial"/>
                <a:ea typeface="Arial"/>
                <a:cs typeface="Arial"/>
                <a:sym typeface="Arial"/>
              </a:defRPr>
            </a:lvl1pPr>
            <a:lvl2pPr lvl="1" algn="ctr" rtl="0">
              <a:lnSpc>
                <a:spcPct val="100000"/>
              </a:lnSpc>
              <a:spcBef>
                <a:spcPts val="0"/>
              </a:spcBef>
              <a:spcAft>
                <a:spcPts val="0"/>
              </a:spcAft>
              <a:buClr>
                <a:srgbClr val="424242"/>
              </a:buClr>
              <a:buSzPts val="1800"/>
              <a:buNone/>
              <a:defRPr/>
            </a:lvl2pPr>
            <a:lvl3pPr lvl="2" algn="ctr" rtl="0">
              <a:lnSpc>
                <a:spcPct val="100000"/>
              </a:lnSpc>
              <a:spcBef>
                <a:spcPts val="0"/>
              </a:spcBef>
              <a:spcAft>
                <a:spcPts val="0"/>
              </a:spcAft>
              <a:buClr>
                <a:srgbClr val="424242"/>
              </a:buClr>
              <a:buSzPts val="1800"/>
              <a:buNone/>
              <a:defRPr/>
            </a:lvl3pPr>
            <a:lvl4pPr lvl="3" algn="ctr" rtl="0">
              <a:lnSpc>
                <a:spcPct val="100000"/>
              </a:lnSpc>
              <a:spcBef>
                <a:spcPts val="0"/>
              </a:spcBef>
              <a:spcAft>
                <a:spcPts val="0"/>
              </a:spcAft>
              <a:buClr>
                <a:srgbClr val="424242"/>
              </a:buClr>
              <a:buSzPts val="1800"/>
              <a:buNone/>
              <a:defRPr/>
            </a:lvl4pPr>
            <a:lvl5pPr lvl="4" algn="ctr" rtl="0">
              <a:lnSpc>
                <a:spcPct val="100000"/>
              </a:lnSpc>
              <a:spcBef>
                <a:spcPts val="0"/>
              </a:spcBef>
              <a:spcAft>
                <a:spcPts val="0"/>
              </a:spcAft>
              <a:buClr>
                <a:srgbClr val="424242"/>
              </a:buClr>
              <a:buSzPts val="1800"/>
              <a:buNone/>
              <a:defRPr/>
            </a:lvl5pPr>
            <a:lvl6pPr lvl="5" algn="ctr" rtl="0">
              <a:lnSpc>
                <a:spcPct val="100000"/>
              </a:lnSpc>
              <a:spcBef>
                <a:spcPts val="0"/>
              </a:spcBef>
              <a:spcAft>
                <a:spcPts val="0"/>
              </a:spcAft>
              <a:buClr>
                <a:srgbClr val="424242"/>
              </a:buClr>
              <a:buSzPts val="1800"/>
              <a:buNone/>
              <a:defRPr/>
            </a:lvl6pPr>
            <a:lvl7pPr lvl="6" algn="ctr" rtl="0">
              <a:lnSpc>
                <a:spcPct val="100000"/>
              </a:lnSpc>
              <a:spcBef>
                <a:spcPts val="0"/>
              </a:spcBef>
              <a:spcAft>
                <a:spcPts val="0"/>
              </a:spcAft>
              <a:buClr>
                <a:srgbClr val="424242"/>
              </a:buClr>
              <a:buSzPts val="1800"/>
              <a:buNone/>
              <a:defRPr/>
            </a:lvl7pPr>
            <a:lvl8pPr lvl="7" algn="ctr" rtl="0">
              <a:lnSpc>
                <a:spcPct val="100000"/>
              </a:lnSpc>
              <a:spcBef>
                <a:spcPts val="0"/>
              </a:spcBef>
              <a:spcAft>
                <a:spcPts val="0"/>
              </a:spcAft>
              <a:buClr>
                <a:srgbClr val="424242"/>
              </a:buClr>
              <a:buSzPts val="1800"/>
              <a:buNone/>
              <a:defRPr/>
            </a:lvl8pPr>
            <a:lvl9pPr lvl="8" algn="ctr" rtl="0">
              <a:lnSpc>
                <a:spcPct val="100000"/>
              </a:lnSpc>
              <a:spcBef>
                <a:spcPts val="0"/>
              </a:spcBef>
              <a:spcAft>
                <a:spcPts val="0"/>
              </a:spcAft>
              <a:buClr>
                <a:srgbClr val="424242"/>
              </a:buClr>
              <a:buSzPts val="1800"/>
              <a:buNone/>
              <a:defRPr/>
            </a:lvl9pPr>
          </a:lstStyle>
          <a:p>
            <a:endParaRPr/>
          </a:p>
        </p:txBody>
      </p:sp>
      <p:sp>
        <p:nvSpPr>
          <p:cNvPr id="57" name="Google Shape;57;p9"/>
          <p:cNvSpPr txBox="1">
            <a:spLocks noGrp="1"/>
          </p:cNvSpPr>
          <p:nvPr>
            <p:ph type="body" idx="1"/>
          </p:nvPr>
        </p:nvSpPr>
        <p:spPr>
          <a:xfrm>
            <a:off x="952500" y="2603500"/>
            <a:ext cx="5334000" cy="6286500"/>
          </a:xfrm>
          <a:prstGeom prst="rect">
            <a:avLst/>
          </a:prstGeom>
          <a:noFill/>
          <a:ln>
            <a:noFill/>
          </a:ln>
        </p:spPr>
        <p:txBody>
          <a:bodyPr spcFirstLastPara="1" wrap="square" lIns="50800" tIns="50800" rIns="50800" bIns="50800" anchor="t" anchorCtr="0">
            <a:noAutofit/>
          </a:bodyPr>
          <a:lstStyle>
            <a:lvl1pPr marL="457200" lvl="0" indent="-314325" algn="l" rtl="0">
              <a:lnSpc>
                <a:spcPct val="100000"/>
              </a:lnSpc>
              <a:spcBef>
                <a:spcPts val="1600"/>
              </a:spcBef>
              <a:spcAft>
                <a:spcPts val="0"/>
              </a:spcAft>
              <a:buClr>
                <a:srgbClr val="000000"/>
              </a:buClr>
              <a:buSzPts val="1350"/>
              <a:buChar char="•"/>
              <a:defRPr/>
            </a:lvl1pPr>
            <a:lvl2pPr marL="914400" lvl="1" indent="-342900" algn="l" rtl="0">
              <a:lnSpc>
                <a:spcPct val="100000"/>
              </a:lnSpc>
              <a:spcBef>
                <a:spcPts val="1600"/>
              </a:spcBef>
              <a:spcAft>
                <a:spcPts val="0"/>
              </a:spcAft>
              <a:buClr>
                <a:srgbClr val="000000"/>
              </a:buClr>
              <a:buSzPts val="1800"/>
              <a:buFont typeface="Arial"/>
              <a:buChar char="•"/>
              <a:defRPr sz="2400"/>
            </a:lvl2pPr>
            <a:lvl3pPr marL="1371600" lvl="2" indent="-342900" algn="l" rtl="0">
              <a:lnSpc>
                <a:spcPct val="100000"/>
              </a:lnSpc>
              <a:spcBef>
                <a:spcPts val="1600"/>
              </a:spcBef>
              <a:spcAft>
                <a:spcPts val="0"/>
              </a:spcAft>
              <a:buClr>
                <a:srgbClr val="000000"/>
              </a:buClr>
              <a:buSzPts val="1800"/>
              <a:buFont typeface="Arial"/>
              <a:buChar char="•"/>
              <a:defRPr sz="2400"/>
            </a:lvl3pPr>
            <a:lvl4pPr marL="1828800" lvl="3" indent="-342900" algn="l" rtl="0">
              <a:lnSpc>
                <a:spcPct val="100000"/>
              </a:lnSpc>
              <a:spcBef>
                <a:spcPts val="1600"/>
              </a:spcBef>
              <a:spcAft>
                <a:spcPts val="0"/>
              </a:spcAft>
              <a:buClr>
                <a:srgbClr val="000000"/>
              </a:buClr>
              <a:buSzPts val="1800"/>
              <a:buFont typeface="Arial"/>
              <a:buChar char="•"/>
              <a:defRPr sz="2400"/>
            </a:lvl4pPr>
            <a:lvl5pPr marL="2286000" lvl="4" indent="-342900" algn="l" rtl="0">
              <a:lnSpc>
                <a:spcPct val="100000"/>
              </a:lnSpc>
              <a:spcBef>
                <a:spcPts val="1600"/>
              </a:spcBef>
              <a:spcAft>
                <a:spcPts val="0"/>
              </a:spcAft>
              <a:buClr>
                <a:srgbClr val="000000"/>
              </a:buClr>
              <a:buSzPts val="1800"/>
              <a:buFont typeface="Arial"/>
              <a:buChar char="•"/>
              <a:defRPr sz="2400"/>
            </a:lvl5pPr>
            <a:lvl6pPr marL="2743200" lvl="5" indent="-228600" algn="l" rtl="0">
              <a:lnSpc>
                <a:spcPct val="100000"/>
              </a:lnSpc>
              <a:spcBef>
                <a:spcPts val="1600"/>
              </a:spcBef>
              <a:spcAft>
                <a:spcPts val="0"/>
              </a:spcAft>
              <a:buClr>
                <a:srgbClr val="000000"/>
              </a:buClr>
              <a:buSzPts val="1800"/>
              <a:buNone/>
              <a:defRPr/>
            </a:lvl6pPr>
            <a:lvl7pPr marL="3200400" lvl="6" indent="-228600" algn="l" rtl="0">
              <a:lnSpc>
                <a:spcPct val="100000"/>
              </a:lnSpc>
              <a:spcBef>
                <a:spcPts val="1600"/>
              </a:spcBef>
              <a:spcAft>
                <a:spcPts val="0"/>
              </a:spcAft>
              <a:buClr>
                <a:srgbClr val="000000"/>
              </a:buClr>
              <a:buSzPts val="1800"/>
              <a:buNone/>
              <a:defRPr/>
            </a:lvl7pPr>
            <a:lvl8pPr marL="3657600" lvl="7" indent="-228600" algn="l" rtl="0">
              <a:lnSpc>
                <a:spcPct val="100000"/>
              </a:lnSpc>
              <a:spcBef>
                <a:spcPts val="1600"/>
              </a:spcBef>
              <a:spcAft>
                <a:spcPts val="0"/>
              </a:spcAft>
              <a:buClr>
                <a:srgbClr val="000000"/>
              </a:buClr>
              <a:buSzPts val="1800"/>
              <a:buNone/>
              <a:defRPr/>
            </a:lvl8pPr>
            <a:lvl9pPr marL="4114800" lvl="8" indent="-228600" algn="l" rtl="0">
              <a:lnSpc>
                <a:spcPct val="100000"/>
              </a:lnSpc>
              <a:spcBef>
                <a:spcPts val="1600"/>
              </a:spcBef>
              <a:spcAft>
                <a:spcPts val="0"/>
              </a:spcAft>
              <a:buClr>
                <a:srgbClr val="000000"/>
              </a:buClr>
              <a:buSzPts val="1800"/>
              <a:buNone/>
              <a:defRPr/>
            </a:lvl9pPr>
          </a:lstStyle>
          <a:p>
            <a:endParaRPr/>
          </a:p>
        </p:txBody>
      </p:sp>
      <p:sp>
        <p:nvSpPr>
          <p:cNvPr id="58" name="Google Shape;58;p9"/>
          <p:cNvSpPr/>
          <p:nvPr/>
        </p:nvSpPr>
        <p:spPr>
          <a:xfrm>
            <a:off x="12137540" y="8924440"/>
            <a:ext cx="711300" cy="711300"/>
          </a:xfrm>
          <a:prstGeom prst="ellipse">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59" name="Google Shape;59;p9"/>
          <p:cNvSpPr txBox="1">
            <a:spLocks noGrp="1"/>
          </p:cNvSpPr>
          <p:nvPr>
            <p:ph type="sldNum" idx="12"/>
          </p:nvPr>
        </p:nvSpPr>
        <p:spPr>
          <a:xfrm>
            <a:off x="12269112" y="9102240"/>
            <a:ext cx="448200" cy="3555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1pPr>
            <a:lvl2pPr marL="0" marR="0" lvl="1"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2pPr>
            <a:lvl3pPr marL="0" marR="0" lvl="2"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3pPr>
            <a:lvl4pPr marL="0" marR="0" lvl="3"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4pPr>
            <a:lvl5pPr marL="0" marR="0" lvl="4"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5pPr>
            <a:lvl6pPr marL="0" marR="0" lvl="5"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6pPr>
            <a:lvl7pPr marL="0" marR="0" lvl="6"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7pPr>
            <a:lvl8pPr marL="0" marR="0" lvl="7"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8pPr>
            <a:lvl9pPr marL="0" marR="0" lvl="8"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60" name="Google Shape;60;p9"/>
          <p:cNvSpPr/>
          <p:nvPr/>
        </p:nvSpPr>
        <p:spPr>
          <a:xfrm>
            <a:off x="329338" y="-1292"/>
            <a:ext cx="320700" cy="2159100"/>
          </a:xfrm>
          <a:prstGeom prst="rect">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背景写真のみ">
  <p:cSld name="背景写真のみ">
    <p:bg>
      <p:bgPr>
        <a:blipFill rotWithShape="1">
          <a:blip r:embed="rId2">
            <a:alphaModFix/>
          </a:blip>
          <a:tile tx="0" ty="0" sx="99997" sy="99997" flip="none" algn="tl"/>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12269112" y="9102240"/>
            <a:ext cx="448200" cy="3555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1pPr>
            <a:lvl2pPr marL="0" marR="0" lvl="1"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2pPr>
            <a:lvl3pPr marL="0" marR="0" lvl="2"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3pPr>
            <a:lvl4pPr marL="0" marR="0" lvl="3"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4pPr>
            <a:lvl5pPr marL="0" marR="0" lvl="4"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5pPr>
            <a:lvl6pPr marL="0" marR="0" lvl="5"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6pPr>
            <a:lvl7pPr marL="0" marR="0" lvl="6"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7pPr>
            <a:lvl8pPr marL="0" marR="0" lvl="7"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8pPr>
            <a:lvl9pPr marL="0" marR="0" lvl="8" indent="0" algn="ctr" rtl="0">
              <a:lnSpc>
                <a:spcPct val="100000"/>
              </a:lnSpc>
              <a:spcBef>
                <a:spcPts val="0"/>
              </a:spcBef>
              <a:spcAft>
                <a:spcPts val="0"/>
              </a:spcAft>
              <a:buClr>
                <a:srgbClr val="FFFFFF"/>
              </a:buClr>
              <a:buSzPts val="2000"/>
              <a:buFont typeface="Arial"/>
              <a:buNone/>
              <a:defRPr>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タイトル &amp; サブタイトル" type="title">
  <p:cSld name="TITLE">
    <p:spTree>
      <p:nvGrpSpPr>
        <p:cNvPr id="1" name="Shape 225"/>
        <p:cNvGrpSpPr/>
        <p:nvPr/>
      </p:nvGrpSpPr>
      <p:grpSpPr>
        <a:xfrm>
          <a:off x="0" y="0"/>
          <a:ext cx="0" cy="0"/>
          <a:chOff x="0" y="0"/>
          <a:chExt cx="0" cy="0"/>
        </a:xfrm>
      </p:grpSpPr>
      <p:pic>
        <p:nvPicPr>
          <p:cNvPr id="226" name="Google Shape;226;p40" descr="fujisakura.jpg"/>
          <p:cNvPicPr preferRelativeResize="0"/>
          <p:nvPr/>
        </p:nvPicPr>
        <p:blipFill rotWithShape="1">
          <a:blip r:embed="rId2">
            <a:alphaModFix/>
          </a:blip>
          <a:srcRect/>
          <a:stretch/>
        </p:blipFill>
        <p:spPr>
          <a:xfrm>
            <a:off x="0" y="0"/>
            <a:ext cx="13004800" cy="9753600"/>
          </a:xfrm>
          <a:prstGeom prst="rect">
            <a:avLst/>
          </a:prstGeom>
          <a:noFill/>
          <a:ln>
            <a:noFill/>
          </a:ln>
        </p:spPr>
      </p:pic>
      <p:sp>
        <p:nvSpPr>
          <p:cNvPr id="227" name="Google Shape;227;p40"/>
          <p:cNvSpPr/>
          <p:nvPr/>
        </p:nvSpPr>
        <p:spPr>
          <a:xfrm>
            <a:off x="-2584" y="4192129"/>
            <a:ext cx="13010100" cy="2423700"/>
          </a:xfrm>
          <a:prstGeom prst="rect">
            <a:avLst/>
          </a:prstGeom>
          <a:solidFill>
            <a:srgbClr val="FFFFFF">
              <a:alpha val="85490"/>
            </a:srgbClr>
          </a:solidFill>
          <a:ln>
            <a:noFill/>
          </a:ln>
          <a:effectLst>
            <a:outerShdw blurRad="152400" dist="150446" dir="5400000" rotWithShape="0">
              <a:srgbClr val="000000">
                <a:alpha val="5804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28" name="Google Shape;228;p40"/>
          <p:cNvSpPr txBox="1">
            <a:spLocks noGrp="1"/>
          </p:cNvSpPr>
          <p:nvPr>
            <p:ph type="title"/>
          </p:nvPr>
        </p:nvSpPr>
        <p:spPr>
          <a:xfrm>
            <a:off x="0" y="4564600"/>
            <a:ext cx="13004700" cy="1678800"/>
          </a:xfrm>
          <a:prstGeom prst="rect">
            <a:avLst/>
          </a:prstGeom>
          <a:noFill/>
          <a:ln>
            <a:noFill/>
          </a:ln>
        </p:spPr>
        <p:txBody>
          <a:bodyPr spcFirstLastPara="1" wrap="square" lIns="50800" tIns="50800" rIns="50800" bIns="50800" anchor="ctr" anchorCtr="0">
            <a:normAutofit/>
          </a:bodyPr>
          <a:lstStyle>
            <a:lvl1pPr lvl="0" algn="ctr" rtl="0">
              <a:lnSpc>
                <a:spcPct val="100000"/>
              </a:lnSpc>
              <a:spcBef>
                <a:spcPts val="0"/>
              </a:spcBef>
              <a:spcAft>
                <a:spcPts val="0"/>
              </a:spcAft>
              <a:buClr>
                <a:srgbClr val="DF1F00"/>
              </a:buClr>
              <a:buSzPts val="6400"/>
              <a:buFont typeface="Arial"/>
              <a:buNone/>
              <a:defRPr>
                <a:solidFill>
                  <a:srgbClr val="DF1F00"/>
                </a:solidFill>
              </a:defRPr>
            </a:lvl1pPr>
            <a:lvl2pPr lvl="1" algn="l" rtl="0">
              <a:lnSpc>
                <a:spcPct val="100000"/>
              </a:lnSpc>
              <a:spcBef>
                <a:spcPts val="0"/>
              </a:spcBef>
              <a:spcAft>
                <a:spcPts val="0"/>
              </a:spcAft>
              <a:buClr>
                <a:srgbClr val="C63024"/>
              </a:buClr>
              <a:buSzPts val="1800"/>
              <a:buNone/>
              <a:defRPr/>
            </a:lvl2pPr>
            <a:lvl3pPr lvl="2" algn="l" rtl="0">
              <a:lnSpc>
                <a:spcPct val="100000"/>
              </a:lnSpc>
              <a:spcBef>
                <a:spcPts val="0"/>
              </a:spcBef>
              <a:spcAft>
                <a:spcPts val="0"/>
              </a:spcAft>
              <a:buClr>
                <a:srgbClr val="C63024"/>
              </a:buClr>
              <a:buSzPts val="1800"/>
              <a:buNone/>
              <a:defRPr/>
            </a:lvl3pPr>
            <a:lvl4pPr lvl="3" algn="l" rtl="0">
              <a:lnSpc>
                <a:spcPct val="100000"/>
              </a:lnSpc>
              <a:spcBef>
                <a:spcPts val="0"/>
              </a:spcBef>
              <a:spcAft>
                <a:spcPts val="0"/>
              </a:spcAft>
              <a:buClr>
                <a:srgbClr val="C63024"/>
              </a:buClr>
              <a:buSzPts val="1800"/>
              <a:buNone/>
              <a:defRPr/>
            </a:lvl4pPr>
            <a:lvl5pPr lvl="4" algn="l" rtl="0">
              <a:lnSpc>
                <a:spcPct val="100000"/>
              </a:lnSpc>
              <a:spcBef>
                <a:spcPts val="0"/>
              </a:spcBef>
              <a:spcAft>
                <a:spcPts val="0"/>
              </a:spcAft>
              <a:buClr>
                <a:srgbClr val="C63024"/>
              </a:buClr>
              <a:buSzPts val="1800"/>
              <a:buNone/>
              <a:defRPr/>
            </a:lvl5pPr>
            <a:lvl6pPr lvl="5" algn="l" rtl="0">
              <a:lnSpc>
                <a:spcPct val="100000"/>
              </a:lnSpc>
              <a:spcBef>
                <a:spcPts val="0"/>
              </a:spcBef>
              <a:spcAft>
                <a:spcPts val="0"/>
              </a:spcAft>
              <a:buClr>
                <a:srgbClr val="C63024"/>
              </a:buClr>
              <a:buSzPts val="1800"/>
              <a:buNone/>
              <a:defRPr/>
            </a:lvl6pPr>
            <a:lvl7pPr lvl="6" algn="l" rtl="0">
              <a:lnSpc>
                <a:spcPct val="100000"/>
              </a:lnSpc>
              <a:spcBef>
                <a:spcPts val="0"/>
              </a:spcBef>
              <a:spcAft>
                <a:spcPts val="0"/>
              </a:spcAft>
              <a:buClr>
                <a:srgbClr val="C63024"/>
              </a:buClr>
              <a:buSzPts val="1800"/>
              <a:buNone/>
              <a:defRPr/>
            </a:lvl7pPr>
            <a:lvl8pPr lvl="7" algn="l" rtl="0">
              <a:lnSpc>
                <a:spcPct val="100000"/>
              </a:lnSpc>
              <a:spcBef>
                <a:spcPts val="0"/>
              </a:spcBef>
              <a:spcAft>
                <a:spcPts val="0"/>
              </a:spcAft>
              <a:buClr>
                <a:srgbClr val="C63024"/>
              </a:buClr>
              <a:buSzPts val="1800"/>
              <a:buNone/>
              <a:defRPr/>
            </a:lvl8pPr>
            <a:lvl9pPr lvl="8" algn="l" rtl="0">
              <a:lnSpc>
                <a:spcPct val="100000"/>
              </a:lnSpc>
              <a:spcBef>
                <a:spcPts val="0"/>
              </a:spcBef>
              <a:spcAft>
                <a:spcPts val="0"/>
              </a:spcAft>
              <a:buClr>
                <a:srgbClr val="C63024"/>
              </a:buClr>
              <a:buSzPts val="1800"/>
              <a:buNone/>
              <a:defRPr/>
            </a:lvl9pPr>
          </a:lstStyle>
          <a:p>
            <a:endParaRPr/>
          </a:p>
        </p:txBody>
      </p:sp>
      <p:sp>
        <p:nvSpPr>
          <p:cNvPr id="229" name="Google Shape;229;p40"/>
          <p:cNvSpPr txBox="1">
            <a:spLocks noGrp="1"/>
          </p:cNvSpPr>
          <p:nvPr>
            <p:ph type="body" idx="1"/>
          </p:nvPr>
        </p:nvSpPr>
        <p:spPr>
          <a:xfrm>
            <a:off x="1270000" y="7260956"/>
            <a:ext cx="10464900" cy="1881900"/>
          </a:xfrm>
          <a:prstGeom prst="rect">
            <a:avLst/>
          </a:prstGeom>
          <a:solidFill>
            <a:srgbClr val="FFFFFF">
              <a:alpha val="85490"/>
            </a:srgbClr>
          </a:solidFill>
          <a:ln>
            <a:noFill/>
          </a:ln>
        </p:spPr>
        <p:txBody>
          <a:bodyPr spcFirstLastPara="1" wrap="square" lIns="254000" tIns="254000" rIns="254000" bIns="254000" anchor="t" anchorCtr="0">
            <a:normAutofit/>
          </a:bodyPr>
          <a:lstStyle>
            <a:lvl1pPr marL="457200" lvl="0" indent="-228600" algn="ctr" rtl="0">
              <a:lnSpc>
                <a:spcPct val="100000"/>
              </a:lnSpc>
              <a:spcBef>
                <a:spcPts val="0"/>
              </a:spcBef>
              <a:spcAft>
                <a:spcPts val="0"/>
              </a:spcAft>
              <a:buClr>
                <a:srgbClr val="000000"/>
              </a:buClr>
              <a:buSzPts val="1800"/>
              <a:buNone/>
              <a:defRPr/>
            </a:lvl1pPr>
            <a:lvl2pPr marL="914400" lvl="1" indent="-228600" algn="ctr" rtl="0">
              <a:lnSpc>
                <a:spcPct val="100000"/>
              </a:lnSpc>
              <a:spcBef>
                <a:spcPts val="0"/>
              </a:spcBef>
              <a:spcAft>
                <a:spcPts val="0"/>
              </a:spcAft>
              <a:buClr>
                <a:srgbClr val="000000"/>
              </a:buClr>
              <a:buSzPts val="1800"/>
              <a:buNone/>
              <a:defRPr/>
            </a:lvl2pPr>
            <a:lvl3pPr marL="1371600" lvl="2" indent="-228600" algn="ctr" rtl="0">
              <a:lnSpc>
                <a:spcPct val="100000"/>
              </a:lnSpc>
              <a:spcBef>
                <a:spcPts val="0"/>
              </a:spcBef>
              <a:spcAft>
                <a:spcPts val="0"/>
              </a:spcAft>
              <a:buClr>
                <a:srgbClr val="000000"/>
              </a:buClr>
              <a:buSzPts val="1800"/>
              <a:buNone/>
              <a:defRPr/>
            </a:lvl3pPr>
            <a:lvl4pPr marL="1828800" lvl="3" indent="-228600" algn="ctr" rtl="0">
              <a:lnSpc>
                <a:spcPct val="100000"/>
              </a:lnSpc>
              <a:spcBef>
                <a:spcPts val="0"/>
              </a:spcBef>
              <a:spcAft>
                <a:spcPts val="0"/>
              </a:spcAft>
              <a:buClr>
                <a:srgbClr val="000000"/>
              </a:buClr>
              <a:buSzPts val="1800"/>
              <a:buNone/>
              <a:defRPr/>
            </a:lvl4pPr>
            <a:lvl5pPr marL="2286000" lvl="4" indent="-228600" algn="ctr" rtl="0">
              <a:lnSpc>
                <a:spcPct val="100000"/>
              </a:lnSpc>
              <a:spcBef>
                <a:spcPts val="0"/>
              </a:spcBef>
              <a:spcAft>
                <a:spcPts val="0"/>
              </a:spcAft>
              <a:buClr>
                <a:srgbClr val="000000"/>
              </a:buClr>
              <a:buSzPts val="1800"/>
              <a:buNone/>
              <a:defRPr/>
            </a:lvl5pPr>
            <a:lvl6pPr marL="2743200" lvl="5" indent="-314325" algn="l" rtl="0">
              <a:lnSpc>
                <a:spcPct val="100000"/>
              </a:lnSpc>
              <a:spcBef>
                <a:spcPts val="2400"/>
              </a:spcBef>
              <a:spcAft>
                <a:spcPts val="0"/>
              </a:spcAft>
              <a:buClr>
                <a:srgbClr val="000000"/>
              </a:buClr>
              <a:buSzPts val="1350"/>
              <a:buChar char="•"/>
              <a:defRPr/>
            </a:lvl6pPr>
            <a:lvl7pPr marL="3200400" lvl="6" indent="-314325" algn="l" rtl="0">
              <a:lnSpc>
                <a:spcPct val="100000"/>
              </a:lnSpc>
              <a:spcBef>
                <a:spcPts val="2400"/>
              </a:spcBef>
              <a:spcAft>
                <a:spcPts val="0"/>
              </a:spcAft>
              <a:buClr>
                <a:srgbClr val="000000"/>
              </a:buClr>
              <a:buSzPts val="1350"/>
              <a:buChar char="•"/>
              <a:defRPr/>
            </a:lvl7pPr>
            <a:lvl8pPr marL="3657600" lvl="7" indent="-314325" algn="l" rtl="0">
              <a:lnSpc>
                <a:spcPct val="100000"/>
              </a:lnSpc>
              <a:spcBef>
                <a:spcPts val="2400"/>
              </a:spcBef>
              <a:spcAft>
                <a:spcPts val="0"/>
              </a:spcAft>
              <a:buClr>
                <a:srgbClr val="000000"/>
              </a:buClr>
              <a:buSzPts val="1350"/>
              <a:buChar char="•"/>
              <a:defRPr/>
            </a:lvl8pPr>
            <a:lvl9pPr marL="4114800" lvl="8" indent="-314325" algn="l" rtl="0">
              <a:lnSpc>
                <a:spcPct val="100000"/>
              </a:lnSpc>
              <a:spcBef>
                <a:spcPts val="2400"/>
              </a:spcBef>
              <a:spcAft>
                <a:spcPts val="0"/>
              </a:spcAft>
              <a:buClr>
                <a:srgbClr val="000000"/>
              </a:buClr>
              <a:buSzPts val="1350"/>
              <a:buChar char="•"/>
              <a:defRPr/>
            </a:lvl9pPr>
          </a:lstStyle>
          <a:p>
            <a:endParaRPr/>
          </a:p>
        </p:txBody>
      </p:sp>
      <p:sp>
        <p:nvSpPr>
          <p:cNvPr id="230" name="Google Shape;230;p40"/>
          <p:cNvSpPr txBox="1">
            <a:spLocks noGrp="1"/>
          </p:cNvSpPr>
          <p:nvPr>
            <p:ph type="sldNum" idx="12"/>
          </p:nvPr>
        </p:nvSpPr>
        <p:spPr>
          <a:xfrm>
            <a:off x="-326812" y="-3008932"/>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タイトル（中央）" type="tx">
  <p:cSld name="TITLE_AND_BODY">
    <p:bg>
      <p:bgPr>
        <a:blipFill rotWithShape="1">
          <a:blip r:embed="rId2">
            <a:alphaModFix/>
          </a:blip>
          <a:tile tx="0" ty="0" sx="99997" sy="99997" flip="none" algn="tl"/>
        </a:blipFill>
        <a:effectLst/>
      </p:bgPr>
    </p:bg>
    <p:spTree>
      <p:nvGrpSpPr>
        <p:cNvPr id="1" name="Shape 231"/>
        <p:cNvGrpSpPr/>
        <p:nvPr/>
      </p:nvGrpSpPr>
      <p:grpSpPr>
        <a:xfrm>
          <a:off x="0" y="0"/>
          <a:ext cx="0" cy="0"/>
          <a:chOff x="0" y="0"/>
          <a:chExt cx="0" cy="0"/>
        </a:xfrm>
      </p:grpSpPr>
      <p:sp>
        <p:nvSpPr>
          <p:cNvPr id="232" name="Google Shape;232;p41"/>
          <p:cNvSpPr/>
          <p:nvPr/>
        </p:nvSpPr>
        <p:spPr>
          <a:xfrm>
            <a:off x="12137540" y="8924440"/>
            <a:ext cx="711300" cy="711300"/>
          </a:xfrm>
          <a:prstGeom prst="ellipse">
            <a:avLst/>
          </a:prstGeom>
          <a:solidFill>
            <a:srgbClr val="FF3455"/>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233" name="Google Shape;233;p41"/>
          <p:cNvSpPr/>
          <p:nvPr/>
        </p:nvSpPr>
        <p:spPr>
          <a:xfrm>
            <a:off x="-15627" y="1302593"/>
            <a:ext cx="13036200" cy="7148400"/>
          </a:xfrm>
          <a:prstGeom prst="rect">
            <a:avLst/>
          </a:prstGeom>
          <a:solidFill>
            <a:srgbClr val="FFFFFF">
              <a:alpha val="7451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4" name="Google Shape;234;p41"/>
          <p:cNvSpPr txBox="1">
            <a:spLocks noGrp="1"/>
          </p:cNvSpPr>
          <p:nvPr>
            <p:ph type="title"/>
          </p:nvPr>
        </p:nvSpPr>
        <p:spPr>
          <a:xfrm>
            <a:off x="1270000" y="3225800"/>
            <a:ext cx="10464900" cy="3302100"/>
          </a:xfrm>
          <a:prstGeom prst="rect">
            <a:avLst/>
          </a:prstGeom>
          <a:noFill/>
          <a:ln>
            <a:noFill/>
          </a:ln>
        </p:spPr>
        <p:txBody>
          <a:bodyPr spcFirstLastPara="1" wrap="square" lIns="50800" tIns="50800" rIns="50800" bIns="50800" anchor="ctr" anchorCtr="0">
            <a:normAutofit/>
          </a:bodyPr>
          <a:lstStyle>
            <a:lvl1pPr lvl="0" algn="ctr" rtl="0">
              <a:lnSpc>
                <a:spcPct val="100000"/>
              </a:lnSpc>
              <a:spcBef>
                <a:spcPts val="0"/>
              </a:spcBef>
              <a:spcAft>
                <a:spcPts val="0"/>
              </a:spcAft>
              <a:buClr>
                <a:srgbClr val="C63024"/>
              </a:buClr>
              <a:buSzPts val="1800"/>
              <a:buNone/>
              <a:defRPr/>
            </a:lvl1pPr>
            <a:lvl2pPr lvl="1" algn="l" rtl="0">
              <a:lnSpc>
                <a:spcPct val="100000"/>
              </a:lnSpc>
              <a:spcBef>
                <a:spcPts val="0"/>
              </a:spcBef>
              <a:spcAft>
                <a:spcPts val="0"/>
              </a:spcAft>
              <a:buClr>
                <a:srgbClr val="C63024"/>
              </a:buClr>
              <a:buSzPts val="1800"/>
              <a:buNone/>
              <a:defRPr/>
            </a:lvl2pPr>
            <a:lvl3pPr lvl="2" algn="l" rtl="0">
              <a:lnSpc>
                <a:spcPct val="100000"/>
              </a:lnSpc>
              <a:spcBef>
                <a:spcPts val="0"/>
              </a:spcBef>
              <a:spcAft>
                <a:spcPts val="0"/>
              </a:spcAft>
              <a:buClr>
                <a:srgbClr val="C63024"/>
              </a:buClr>
              <a:buSzPts val="1800"/>
              <a:buNone/>
              <a:defRPr/>
            </a:lvl3pPr>
            <a:lvl4pPr lvl="3" algn="l" rtl="0">
              <a:lnSpc>
                <a:spcPct val="100000"/>
              </a:lnSpc>
              <a:spcBef>
                <a:spcPts val="0"/>
              </a:spcBef>
              <a:spcAft>
                <a:spcPts val="0"/>
              </a:spcAft>
              <a:buClr>
                <a:srgbClr val="C63024"/>
              </a:buClr>
              <a:buSzPts val="1800"/>
              <a:buNone/>
              <a:defRPr/>
            </a:lvl4pPr>
            <a:lvl5pPr lvl="4" algn="l" rtl="0">
              <a:lnSpc>
                <a:spcPct val="100000"/>
              </a:lnSpc>
              <a:spcBef>
                <a:spcPts val="0"/>
              </a:spcBef>
              <a:spcAft>
                <a:spcPts val="0"/>
              </a:spcAft>
              <a:buClr>
                <a:srgbClr val="C63024"/>
              </a:buClr>
              <a:buSzPts val="1800"/>
              <a:buNone/>
              <a:defRPr/>
            </a:lvl5pPr>
            <a:lvl6pPr lvl="5" algn="l" rtl="0">
              <a:lnSpc>
                <a:spcPct val="100000"/>
              </a:lnSpc>
              <a:spcBef>
                <a:spcPts val="0"/>
              </a:spcBef>
              <a:spcAft>
                <a:spcPts val="0"/>
              </a:spcAft>
              <a:buClr>
                <a:srgbClr val="C63024"/>
              </a:buClr>
              <a:buSzPts val="1800"/>
              <a:buNone/>
              <a:defRPr/>
            </a:lvl6pPr>
            <a:lvl7pPr lvl="6" algn="l" rtl="0">
              <a:lnSpc>
                <a:spcPct val="100000"/>
              </a:lnSpc>
              <a:spcBef>
                <a:spcPts val="0"/>
              </a:spcBef>
              <a:spcAft>
                <a:spcPts val="0"/>
              </a:spcAft>
              <a:buClr>
                <a:srgbClr val="C63024"/>
              </a:buClr>
              <a:buSzPts val="1800"/>
              <a:buNone/>
              <a:defRPr/>
            </a:lvl7pPr>
            <a:lvl8pPr lvl="7" algn="l" rtl="0">
              <a:lnSpc>
                <a:spcPct val="100000"/>
              </a:lnSpc>
              <a:spcBef>
                <a:spcPts val="0"/>
              </a:spcBef>
              <a:spcAft>
                <a:spcPts val="0"/>
              </a:spcAft>
              <a:buClr>
                <a:srgbClr val="C63024"/>
              </a:buClr>
              <a:buSzPts val="1800"/>
              <a:buNone/>
              <a:defRPr/>
            </a:lvl8pPr>
            <a:lvl9pPr lvl="8" algn="l" rtl="0">
              <a:lnSpc>
                <a:spcPct val="100000"/>
              </a:lnSpc>
              <a:spcBef>
                <a:spcPts val="0"/>
              </a:spcBef>
              <a:spcAft>
                <a:spcPts val="0"/>
              </a:spcAft>
              <a:buClr>
                <a:srgbClr val="C63024"/>
              </a:buClr>
              <a:buSzPts val="1800"/>
              <a:buNone/>
              <a:defRPr/>
            </a:lvl9pPr>
          </a:lstStyle>
          <a:p>
            <a:endParaRPr/>
          </a:p>
        </p:txBody>
      </p:sp>
      <p:sp>
        <p:nvSpPr>
          <p:cNvPr id="235" name="Google Shape;235;p41"/>
          <p:cNvSpPr txBox="1">
            <a:spLocks noGrp="1"/>
          </p:cNvSpPr>
          <p:nvPr>
            <p:ph type="sldNum" idx="12"/>
          </p:nvPr>
        </p:nvSpPr>
        <p:spPr>
          <a:xfrm>
            <a:off x="12269112" y="91149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タイトル&amp;箇条書き">
  <p:cSld name="タイトル&amp;箇条書き">
    <p:spTree>
      <p:nvGrpSpPr>
        <p:cNvPr id="1" name="Shape 236"/>
        <p:cNvGrpSpPr/>
        <p:nvPr/>
      </p:nvGrpSpPr>
      <p:grpSpPr>
        <a:xfrm>
          <a:off x="0" y="0"/>
          <a:ext cx="0" cy="0"/>
          <a:chOff x="0" y="0"/>
          <a:chExt cx="0" cy="0"/>
        </a:xfrm>
      </p:grpSpPr>
      <p:sp>
        <p:nvSpPr>
          <p:cNvPr id="237" name="Google Shape;237;p42"/>
          <p:cNvSpPr txBox="1">
            <a:spLocks noGrp="1"/>
          </p:cNvSpPr>
          <p:nvPr>
            <p:ph type="title"/>
          </p:nvPr>
        </p:nvSpPr>
        <p:spPr>
          <a:xfrm>
            <a:off x="1270000" y="70172"/>
            <a:ext cx="10476900" cy="2016000"/>
          </a:xfrm>
          <a:prstGeom prst="rect">
            <a:avLst/>
          </a:prstGeom>
          <a:noFill/>
          <a:ln>
            <a:noFill/>
          </a:ln>
        </p:spPr>
        <p:txBody>
          <a:bodyPr spcFirstLastPara="1" wrap="square" lIns="50800" tIns="50800" rIns="50800" bIns="50800" anchor="ctr" anchorCtr="0">
            <a:normAutofit/>
          </a:bodyPr>
          <a:lstStyle>
            <a:lvl1pPr lvl="0" algn="l" rtl="0">
              <a:lnSpc>
                <a:spcPct val="100000"/>
              </a:lnSpc>
              <a:spcBef>
                <a:spcPts val="0"/>
              </a:spcBef>
              <a:spcAft>
                <a:spcPts val="0"/>
              </a:spcAft>
              <a:buClr>
                <a:srgbClr val="C63024"/>
              </a:buClr>
              <a:buSzPts val="1800"/>
              <a:buNone/>
              <a:defRPr/>
            </a:lvl1pPr>
            <a:lvl2pPr lvl="1" algn="l" rtl="0">
              <a:lnSpc>
                <a:spcPct val="100000"/>
              </a:lnSpc>
              <a:spcBef>
                <a:spcPts val="0"/>
              </a:spcBef>
              <a:spcAft>
                <a:spcPts val="0"/>
              </a:spcAft>
              <a:buClr>
                <a:srgbClr val="C63024"/>
              </a:buClr>
              <a:buSzPts val="1800"/>
              <a:buNone/>
              <a:defRPr/>
            </a:lvl2pPr>
            <a:lvl3pPr lvl="2" algn="l" rtl="0">
              <a:lnSpc>
                <a:spcPct val="100000"/>
              </a:lnSpc>
              <a:spcBef>
                <a:spcPts val="0"/>
              </a:spcBef>
              <a:spcAft>
                <a:spcPts val="0"/>
              </a:spcAft>
              <a:buClr>
                <a:srgbClr val="C63024"/>
              </a:buClr>
              <a:buSzPts val="1800"/>
              <a:buNone/>
              <a:defRPr/>
            </a:lvl3pPr>
            <a:lvl4pPr lvl="3" algn="l" rtl="0">
              <a:lnSpc>
                <a:spcPct val="100000"/>
              </a:lnSpc>
              <a:spcBef>
                <a:spcPts val="0"/>
              </a:spcBef>
              <a:spcAft>
                <a:spcPts val="0"/>
              </a:spcAft>
              <a:buClr>
                <a:srgbClr val="C63024"/>
              </a:buClr>
              <a:buSzPts val="1800"/>
              <a:buNone/>
              <a:defRPr/>
            </a:lvl4pPr>
            <a:lvl5pPr lvl="4" algn="l" rtl="0">
              <a:lnSpc>
                <a:spcPct val="100000"/>
              </a:lnSpc>
              <a:spcBef>
                <a:spcPts val="0"/>
              </a:spcBef>
              <a:spcAft>
                <a:spcPts val="0"/>
              </a:spcAft>
              <a:buClr>
                <a:srgbClr val="C63024"/>
              </a:buClr>
              <a:buSzPts val="1800"/>
              <a:buNone/>
              <a:defRPr/>
            </a:lvl5pPr>
            <a:lvl6pPr lvl="5" algn="l" rtl="0">
              <a:lnSpc>
                <a:spcPct val="100000"/>
              </a:lnSpc>
              <a:spcBef>
                <a:spcPts val="0"/>
              </a:spcBef>
              <a:spcAft>
                <a:spcPts val="0"/>
              </a:spcAft>
              <a:buClr>
                <a:srgbClr val="C63024"/>
              </a:buClr>
              <a:buSzPts val="1800"/>
              <a:buNone/>
              <a:defRPr/>
            </a:lvl6pPr>
            <a:lvl7pPr lvl="6" algn="l" rtl="0">
              <a:lnSpc>
                <a:spcPct val="100000"/>
              </a:lnSpc>
              <a:spcBef>
                <a:spcPts val="0"/>
              </a:spcBef>
              <a:spcAft>
                <a:spcPts val="0"/>
              </a:spcAft>
              <a:buClr>
                <a:srgbClr val="C63024"/>
              </a:buClr>
              <a:buSzPts val="1800"/>
              <a:buNone/>
              <a:defRPr/>
            </a:lvl7pPr>
            <a:lvl8pPr lvl="7" algn="l" rtl="0">
              <a:lnSpc>
                <a:spcPct val="100000"/>
              </a:lnSpc>
              <a:spcBef>
                <a:spcPts val="0"/>
              </a:spcBef>
              <a:spcAft>
                <a:spcPts val="0"/>
              </a:spcAft>
              <a:buClr>
                <a:srgbClr val="C63024"/>
              </a:buClr>
              <a:buSzPts val="1800"/>
              <a:buNone/>
              <a:defRPr/>
            </a:lvl8pPr>
            <a:lvl9pPr lvl="8" algn="l" rtl="0">
              <a:lnSpc>
                <a:spcPct val="100000"/>
              </a:lnSpc>
              <a:spcBef>
                <a:spcPts val="0"/>
              </a:spcBef>
              <a:spcAft>
                <a:spcPts val="0"/>
              </a:spcAft>
              <a:buClr>
                <a:srgbClr val="C63024"/>
              </a:buClr>
              <a:buSzPts val="1800"/>
              <a:buNone/>
              <a:defRPr/>
            </a:lvl9pPr>
          </a:lstStyle>
          <a:p>
            <a:endParaRPr/>
          </a:p>
        </p:txBody>
      </p:sp>
      <p:sp>
        <p:nvSpPr>
          <p:cNvPr id="238" name="Google Shape;238;p42"/>
          <p:cNvSpPr txBox="1">
            <a:spLocks noGrp="1"/>
          </p:cNvSpPr>
          <p:nvPr>
            <p:ph type="body" idx="1"/>
          </p:nvPr>
        </p:nvSpPr>
        <p:spPr>
          <a:xfrm>
            <a:off x="952500" y="2603500"/>
            <a:ext cx="11099700" cy="6286500"/>
          </a:xfrm>
          <a:prstGeom prst="rect">
            <a:avLst/>
          </a:prstGeom>
          <a:noFill/>
          <a:ln>
            <a:noFill/>
          </a:ln>
        </p:spPr>
        <p:txBody>
          <a:bodyPr spcFirstLastPara="1" wrap="square" lIns="50800" tIns="50800" rIns="50800" bIns="50800" anchor="t" anchorCtr="0">
            <a:normAutofit/>
          </a:bodyPr>
          <a:lstStyle>
            <a:lvl1pPr marL="457200" lvl="0" indent="-228600" algn="l" rtl="0">
              <a:lnSpc>
                <a:spcPct val="100000"/>
              </a:lnSpc>
              <a:spcBef>
                <a:spcPts val="2400"/>
              </a:spcBef>
              <a:spcAft>
                <a:spcPts val="0"/>
              </a:spcAft>
              <a:buClr>
                <a:srgbClr val="000000"/>
              </a:buClr>
              <a:buSzPts val="3200"/>
              <a:buFont typeface="Arial"/>
              <a:buNone/>
              <a:defRPr>
                <a:latin typeface="Arial"/>
                <a:ea typeface="Arial"/>
                <a:cs typeface="Arial"/>
                <a:sym typeface="Arial"/>
              </a:defRPr>
            </a:lvl1pPr>
            <a:lvl2pPr marL="914400" lvl="1" indent="-320040" algn="l" rtl="0">
              <a:lnSpc>
                <a:spcPct val="100000"/>
              </a:lnSpc>
              <a:spcBef>
                <a:spcPts val="2400"/>
              </a:spcBef>
              <a:spcAft>
                <a:spcPts val="0"/>
              </a:spcAft>
              <a:buClr>
                <a:srgbClr val="000000"/>
              </a:buClr>
              <a:buSzPts val="1440"/>
              <a:buChar char="•"/>
              <a:defRPr/>
            </a:lvl2pPr>
            <a:lvl3pPr marL="1371600" lvl="2" indent="-314325" algn="l" rtl="0">
              <a:lnSpc>
                <a:spcPct val="100000"/>
              </a:lnSpc>
              <a:spcBef>
                <a:spcPts val="2400"/>
              </a:spcBef>
              <a:spcAft>
                <a:spcPts val="0"/>
              </a:spcAft>
              <a:buClr>
                <a:srgbClr val="000000"/>
              </a:buClr>
              <a:buSzPts val="1350"/>
              <a:buChar char="•"/>
              <a:defRPr/>
            </a:lvl3pPr>
            <a:lvl4pPr marL="1828800" lvl="3" indent="-314325" algn="l" rtl="0">
              <a:lnSpc>
                <a:spcPct val="100000"/>
              </a:lnSpc>
              <a:spcBef>
                <a:spcPts val="2400"/>
              </a:spcBef>
              <a:spcAft>
                <a:spcPts val="0"/>
              </a:spcAft>
              <a:buClr>
                <a:srgbClr val="000000"/>
              </a:buClr>
              <a:buSzPts val="1350"/>
              <a:buChar char="•"/>
              <a:defRPr/>
            </a:lvl4pPr>
            <a:lvl5pPr marL="2286000" lvl="4" indent="-314325" algn="l" rtl="0">
              <a:lnSpc>
                <a:spcPct val="100000"/>
              </a:lnSpc>
              <a:spcBef>
                <a:spcPts val="2400"/>
              </a:spcBef>
              <a:spcAft>
                <a:spcPts val="0"/>
              </a:spcAft>
              <a:buClr>
                <a:srgbClr val="000000"/>
              </a:buClr>
              <a:buSzPts val="1350"/>
              <a:buChar char="•"/>
              <a:defRPr/>
            </a:lvl5pPr>
            <a:lvl6pPr marL="2743200" lvl="5" indent="-314325" algn="l" rtl="0">
              <a:lnSpc>
                <a:spcPct val="100000"/>
              </a:lnSpc>
              <a:spcBef>
                <a:spcPts val="2400"/>
              </a:spcBef>
              <a:spcAft>
                <a:spcPts val="0"/>
              </a:spcAft>
              <a:buClr>
                <a:srgbClr val="000000"/>
              </a:buClr>
              <a:buSzPts val="1350"/>
              <a:buChar char="•"/>
              <a:defRPr/>
            </a:lvl6pPr>
            <a:lvl7pPr marL="3200400" lvl="6" indent="-314325" algn="l" rtl="0">
              <a:lnSpc>
                <a:spcPct val="100000"/>
              </a:lnSpc>
              <a:spcBef>
                <a:spcPts val="2400"/>
              </a:spcBef>
              <a:spcAft>
                <a:spcPts val="0"/>
              </a:spcAft>
              <a:buClr>
                <a:srgbClr val="000000"/>
              </a:buClr>
              <a:buSzPts val="1350"/>
              <a:buChar char="•"/>
              <a:defRPr/>
            </a:lvl7pPr>
            <a:lvl8pPr marL="3657600" lvl="7" indent="-314325" algn="l" rtl="0">
              <a:lnSpc>
                <a:spcPct val="100000"/>
              </a:lnSpc>
              <a:spcBef>
                <a:spcPts val="2400"/>
              </a:spcBef>
              <a:spcAft>
                <a:spcPts val="0"/>
              </a:spcAft>
              <a:buClr>
                <a:srgbClr val="000000"/>
              </a:buClr>
              <a:buSzPts val="1350"/>
              <a:buChar char="•"/>
              <a:defRPr/>
            </a:lvl8pPr>
            <a:lvl9pPr marL="4114800" lvl="8" indent="-314325" algn="l" rtl="0">
              <a:lnSpc>
                <a:spcPct val="100000"/>
              </a:lnSpc>
              <a:spcBef>
                <a:spcPts val="2400"/>
              </a:spcBef>
              <a:spcAft>
                <a:spcPts val="0"/>
              </a:spcAft>
              <a:buClr>
                <a:srgbClr val="000000"/>
              </a:buClr>
              <a:buSzPts val="1350"/>
              <a:buChar char="•"/>
              <a:defRPr/>
            </a:lvl9pPr>
          </a:lstStyle>
          <a:p>
            <a:endParaRPr/>
          </a:p>
        </p:txBody>
      </p:sp>
      <p:sp>
        <p:nvSpPr>
          <p:cNvPr id="239" name="Google Shape;239;p42"/>
          <p:cNvSpPr/>
          <p:nvPr/>
        </p:nvSpPr>
        <p:spPr>
          <a:xfrm>
            <a:off x="12137540" y="8924440"/>
            <a:ext cx="711300" cy="711300"/>
          </a:xfrm>
          <a:prstGeom prst="ellipse">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240" name="Google Shape;240;p42"/>
          <p:cNvSpPr txBox="1">
            <a:spLocks noGrp="1"/>
          </p:cNvSpPr>
          <p:nvPr>
            <p:ph type="sldNum" idx="12"/>
          </p:nvPr>
        </p:nvSpPr>
        <p:spPr>
          <a:xfrm>
            <a:off x="12269112" y="91022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
        <p:nvSpPr>
          <p:cNvPr id="241" name="Google Shape;241;p42"/>
          <p:cNvSpPr/>
          <p:nvPr/>
        </p:nvSpPr>
        <p:spPr>
          <a:xfrm>
            <a:off x="329338" y="-1292"/>
            <a:ext cx="320700" cy="2159100"/>
          </a:xfrm>
          <a:prstGeom prst="rect">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タイトル&amp;箇条書き">
  <p:cSld name="タイトル&amp;箇条書き 3">
    <p:spTree>
      <p:nvGrpSpPr>
        <p:cNvPr id="1" name="Shape 248"/>
        <p:cNvGrpSpPr/>
        <p:nvPr/>
      </p:nvGrpSpPr>
      <p:grpSpPr>
        <a:xfrm>
          <a:off x="0" y="0"/>
          <a:ext cx="0" cy="0"/>
          <a:chOff x="0" y="0"/>
          <a:chExt cx="0" cy="0"/>
        </a:xfrm>
      </p:grpSpPr>
      <p:sp>
        <p:nvSpPr>
          <p:cNvPr id="249" name="Google Shape;249;p44"/>
          <p:cNvSpPr txBox="1">
            <a:spLocks noGrp="1"/>
          </p:cNvSpPr>
          <p:nvPr>
            <p:ph type="title"/>
          </p:nvPr>
        </p:nvSpPr>
        <p:spPr>
          <a:xfrm>
            <a:off x="1270000" y="70172"/>
            <a:ext cx="10476900" cy="2016000"/>
          </a:xfrm>
          <a:prstGeom prst="rect">
            <a:avLst/>
          </a:prstGeom>
          <a:noFill/>
          <a:ln>
            <a:noFill/>
          </a:ln>
        </p:spPr>
        <p:txBody>
          <a:bodyPr spcFirstLastPara="1" wrap="square" lIns="50800" tIns="50800" rIns="50800" bIns="50800" anchor="ctr" anchorCtr="0">
            <a:normAutofit/>
          </a:bodyPr>
          <a:lstStyle>
            <a:lvl1pPr lvl="0" algn="l" rtl="0">
              <a:lnSpc>
                <a:spcPct val="100000"/>
              </a:lnSpc>
              <a:spcBef>
                <a:spcPts val="0"/>
              </a:spcBef>
              <a:spcAft>
                <a:spcPts val="0"/>
              </a:spcAft>
              <a:buClr>
                <a:srgbClr val="C63024"/>
              </a:buClr>
              <a:buSzPts val="1800"/>
              <a:buNone/>
              <a:defRPr/>
            </a:lvl1pPr>
            <a:lvl2pPr lvl="1" algn="l" rtl="0">
              <a:lnSpc>
                <a:spcPct val="100000"/>
              </a:lnSpc>
              <a:spcBef>
                <a:spcPts val="0"/>
              </a:spcBef>
              <a:spcAft>
                <a:spcPts val="0"/>
              </a:spcAft>
              <a:buClr>
                <a:srgbClr val="C63024"/>
              </a:buClr>
              <a:buSzPts val="1800"/>
              <a:buNone/>
              <a:defRPr/>
            </a:lvl2pPr>
            <a:lvl3pPr lvl="2" algn="l" rtl="0">
              <a:lnSpc>
                <a:spcPct val="100000"/>
              </a:lnSpc>
              <a:spcBef>
                <a:spcPts val="0"/>
              </a:spcBef>
              <a:spcAft>
                <a:spcPts val="0"/>
              </a:spcAft>
              <a:buClr>
                <a:srgbClr val="C63024"/>
              </a:buClr>
              <a:buSzPts val="1800"/>
              <a:buNone/>
              <a:defRPr/>
            </a:lvl3pPr>
            <a:lvl4pPr lvl="3" algn="l" rtl="0">
              <a:lnSpc>
                <a:spcPct val="100000"/>
              </a:lnSpc>
              <a:spcBef>
                <a:spcPts val="0"/>
              </a:spcBef>
              <a:spcAft>
                <a:spcPts val="0"/>
              </a:spcAft>
              <a:buClr>
                <a:srgbClr val="C63024"/>
              </a:buClr>
              <a:buSzPts val="1800"/>
              <a:buNone/>
              <a:defRPr/>
            </a:lvl4pPr>
            <a:lvl5pPr lvl="4" algn="l" rtl="0">
              <a:lnSpc>
                <a:spcPct val="100000"/>
              </a:lnSpc>
              <a:spcBef>
                <a:spcPts val="0"/>
              </a:spcBef>
              <a:spcAft>
                <a:spcPts val="0"/>
              </a:spcAft>
              <a:buClr>
                <a:srgbClr val="C63024"/>
              </a:buClr>
              <a:buSzPts val="1800"/>
              <a:buNone/>
              <a:defRPr/>
            </a:lvl5pPr>
            <a:lvl6pPr lvl="5" algn="l" rtl="0">
              <a:lnSpc>
                <a:spcPct val="100000"/>
              </a:lnSpc>
              <a:spcBef>
                <a:spcPts val="0"/>
              </a:spcBef>
              <a:spcAft>
                <a:spcPts val="0"/>
              </a:spcAft>
              <a:buClr>
                <a:srgbClr val="C63024"/>
              </a:buClr>
              <a:buSzPts val="1800"/>
              <a:buNone/>
              <a:defRPr/>
            </a:lvl6pPr>
            <a:lvl7pPr lvl="6" algn="l" rtl="0">
              <a:lnSpc>
                <a:spcPct val="100000"/>
              </a:lnSpc>
              <a:spcBef>
                <a:spcPts val="0"/>
              </a:spcBef>
              <a:spcAft>
                <a:spcPts val="0"/>
              </a:spcAft>
              <a:buClr>
                <a:srgbClr val="C63024"/>
              </a:buClr>
              <a:buSzPts val="1800"/>
              <a:buNone/>
              <a:defRPr/>
            </a:lvl7pPr>
            <a:lvl8pPr lvl="7" algn="l" rtl="0">
              <a:lnSpc>
                <a:spcPct val="100000"/>
              </a:lnSpc>
              <a:spcBef>
                <a:spcPts val="0"/>
              </a:spcBef>
              <a:spcAft>
                <a:spcPts val="0"/>
              </a:spcAft>
              <a:buClr>
                <a:srgbClr val="C63024"/>
              </a:buClr>
              <a:buSzPts val="1800"/>
              <a:buNone/>
              <a:defRPr/>
            </a:lvl8pPr>
            <a:lvl9pPr lvl="8" algn="l" rtl="0">
              <a:lnSpc>
                <a:spcPct val="100000"/>
              </a:lnSpc>
              <a:spcBef>
                <a:spcPts val="0"/>
              </a:spcBef>
              <a:spcAft>
                <a:spcPts val="0"/>
              </a:spcAft>
              <a:buClr>
                <a:srgbClr val="C63024"/>
              </a:buClr>
              <a:buSzPts val="1800"/>
              <a:buNone/>
              <a:defRPr/>
            </a:lvl9pPr>
          </a:lstStyle>
          <a:p>
            <a:endParaRPr/>
          </a:p>
        </p:txBody>
      </p:sp>
      <p:sp>
        <p:nvSpPr>
          <p:cNvPr id="250" name="Google Shape;250;p44"/>
          <p:cNvSpPr txBox="1">
            <a:spLocks noGrp="1"/>
          </p:cNvSpPr>
          <p:nvPr>
            <p:ph type="body" idx="1"/>
          </p:nvPr>
        </p:nvSpPr>
        <p:spPr>
          <a:xfrm>
            <a:off x="952500" y="2603500"/>
            <a:ext cx="11099700" cy="6286500"/>
          </a:xfrm>
          <a:prstGeom prst="rect">
            <a:avLst/>
          </a:prstGeom>
          <a:noFill/>
          <a:ln>
            <a:noFill/>
          </a:ln>
        </p:spPr>
        <p:txBody>
          <a:bodyPr spcFirstLastPara="1" wrap="square" lIns="50800" tIns="50800" rIns="50800" bIns="50800" anchor="t" anchorCtr="0">
            <a:normAutofit/>
          </a:bodyPr>
          <a:lstStyle>
            <a:lvl1pPr marL="457200" lvl="0" indent="-228600" algn="l" rtl="0">
              <a:lnSpc>
                <a:spcPct val="100000"/>
              </a:lnSpc>
              <a:spcBef>
                <a:spcPts val="2400"/>
              </a:spcBef>
              <a:spcAft>
                <a:spcPts val="0"/>
              </a:spcAft>
              <a:buClr>
                <a:srgbClr val="000000"/>
              </a:buClr>
              <a:buSzPts val="3200"/>
              <a:buFont typeface="Arial"/>
              <a:buNone/>
              <a:defRPr>
                <a:latin typeface="Arial"/>
                <a:ea typeface="Arial"/>
                <a:cs typeface="Arial"/>
                <a:sym typeface="Arial"/>
              </a:defRPr>
            </a:lvl1pPr>
            <a:lvl2pPr marL="914400" lvl="1" indent="-320040" algn="l" rtl="0">
              <a:lnSpc>
                <a:spcPct val="100000"/>
              </a:lnSpc>
              <a:spcBef>
                <a:spcPts val="2400"/>
              </a:spcBef>
              <a:spcAft>
                <a:spcPts val="0"/>
              </a:spcAft>
              <a:buClr>
                <a:srgbClr val="000000"/>
              </a:buClr>
              <a:buSzPts val="1440"/>
              <a:buChar char="•"/>
              <a:defRPr/>
            </a:lvl2pPr>
            <a:lvl3pPr marL="1371600" lvl="2" indent="-314325" algn="l" rtl="0">
              <a:lnSpc>
                <a:spcPct val="100000"/>
              </a:lnSpc>
              <a:spcBef>
                <a:spcPts val="2400"/>
              </a:spcBef>
              <a:spcAft>
                <a:spcPts val="0"/>
              </a:spcAft>
              <a:buClr>
                <a:srgbClr val="000000"/>
              </a:buClr>
              <a:buSzPts val="1350"/>
              <a:buChar char="•"/>
              <a:defRPr/>
            </a:lvl3pPr>
            <a:lvl4pPr marL="1828800" lvl="3" indent="-314325" algn="l" rtl="0">
              <a:lnSpc>
                <a:spcPct val="100000"/>
              </a:lnSpc>
              <a:spcBef>
                <a:spcPts val="2400"/>
              </a:spcBef>
              <a:spcAft>
                <a:spcPts val="0"/>
              </a:spcAft>
              <a:buClr>
                <a:srgbClr val="000000"/>
              </a:buClr>
              <a:buSzPts val="1350"/>
              <a:buChar char="•"/>
              <a:defRPr/>
            </a:lvl4pPr>
            <a:lvl5pPr marL="2286000" lvl="4" indent="-314325" algn="l" rtl="0">
              <a:lnSpc>
                <a:spcPct val="100000"/>
              </a:lnSpc>
              <a:spcBef>
                <a:spcPts val="2400"/>
              </a:spcBef>
              <a:spcAft>
                <a:spcPts val="0"/>
              </a:spcAft>
              <a:buClr>
                <a:srgbClr val="000000"/>
              </a:buClr>
              <a:buSzPts val="1350"/>
              <a:buChar char="•"/>
              <a:defRPr/>
            </a:lvl5pPr>
            <a:lvl6pPr marL="2743200" lvl="5" indent="-314325" algn="l" rtl="0">
              <a:lnSpc>
                <a:spcPct val="100000"/>
              </a:lnSpc>
              <a:spcBef>
                <a:spcPts val="2400"/>
              </a:spcBef>
              <a:spcAft>
                <a:spcPts val="0"/>
              </a:spcAft>
              <a:buClr>
                <a:srgbClr val="000000"/>
              </a:buClr>
              <a:buSzPts val="1350"/>
              <a:buChar char="•"/>
              <a:defRPr/>
            </a:lvl6pPr>
            <a:lvl7pPr marL="3200400" lvl="6" indent="-314325" algn="l" rtl="0">
              <a:lnSpc>
                <a:spcPct val="100000"/>
              </a:lnSpc>
              <a:spcBef>
                <a:spcPts val="2400"/>
              </a:spcBef>
              <a:spcAft>
                <a:spcPts val="0"/>
              </a:spcAft>
              <a:buClr>
                <a:srgbClr val="000000"/>
              </a:buClr>
              <a:buSzPts val="1350"/>
              <a:buChar char="•"/>
              <a:defRPr/>
            </a:lvl7pPr>
            <a:lvl8pPr marL="3657600" lvl="7" indent="-314325" algn="l" rtl="0">
              <a:lnSpc>
                <a:spcPct val="100000"/>
              </a:lnSpc>
              <a:spcBef>
                <a:spcPts val="2400"/>
              </a:spcBef>
              <a:spcAft>
                <a:spcPts val="0"/>
              </a:spcAft>
              <a:buClr>
                <a:srgbClr val="000000"/>
              </a:buClr>
              <a:buSzPts val="1350"/>
              <a:buChar char="•"/>
              <a:defRPr/>
            </a:lvl8pPr>
            <a:lvl9pPr marL="4114800" lvl="8" indent="-314325" algn="l" rtl="0">
              <a:lnSpc>
                <a:spcPct val="100000"/>
              </a:lnSpc>
              <a:spcBef>
                <a:spcPts val="2400"/>
              </a:spcBef>
              <a:spcAft>
                <a:spcPts val="0"/>
              </a:spcAft>
              <a:buClr>
                <a:srgbClr val="000000"/>
              </a:buClr>
              <a:buSzPts val="1350"/>
              <a:buChar char="•"/>
              <a:defRPr/>
            </a:lvl9pPr>
          </a:lstStyle>
          <a:p>
            <a:endParaRPr/>
          </a:p>
        </p:txBody>
      </p:sp>
      <p:sp>
        <p:nvSpPr>
          <p:cNvPr id="251" name="Google Shape;251;p44"/>
          <p:cNvSpPr/>
          <p:nvPr/>
        </p:nvSpPr>
        <p:spPr>
          <a:xfrm>
            <a:off x="12137540" y="8924440"/>
            <a:ext cx="711300" cy="711300"/>
          </a:xfrm>
          <a:prstGeom prst="ellipse">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52" name="Google Shape;252;p44"/>
          <p:cNvSpPr txBox="1">
            <a:spLocks noGrp="1"/>
          </p:cNvSpPr>
          <p:nvPr>
            <p:ph type="sldNum" idx="12"/>
          </p:nvPr>
        </p:nvSpPr>
        <p:spPr>
          <a:xfrm>
            <a:off x="12269112" y="9102240"/>
            <a:ext cx="448200" cy="4104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FFFFFF"/>
              </a:buClr>
              <a:buSzPts val="2000"/>
              <a:buFont typeface="Arial"/>
              <a:buNone/>
              <a:defRPr sz="2000">
                <a:solidFill>
                  <a:srgbClr val="FFFFFF"/>
                </a:solidFill>
              </a:defRPr>
            </a:lvl1pPr>
            <a:lvl2pPr marL="0" lvl="1" indent="0" algn="ctr" rtl="0">
              <a:lnSpc>
                <a:spcPct val="100000"/>
              </a:lnSpc>
              <a:spcBef>
                <a:spcPts val="0"/>
              </a:spcBef>
              <a:spcAft>
                <a:spcPts val="0"/>
              </a:spcAft>
              <a:buClr>
                <a:srgbClr val="FFFFFF"/>
              </a:buClr>
              <a:buSzPts val="2000"/>
              <a:buFont typeface="Arial"/>
              <a:buNone/>
              <a:defRPr sz="2000">
                <a:solidFill>
                  <a:srgbClr val="FFFFFF"/>
                </a:solidFill>
              </a:defRPr>
            </a:lvl2pPr>
            <a:lvl3pPr marL="0" lvl="2" indent="0" algn="ctr" rtl="0">
              <a:lnSpc>
                <a:spcPct val="100000"/>
              </a:lnSpc>
              <a:spcBef>
                <a:spcPts val="0"/>
              </a:spcBef>
              <a:spcAft>
                <a:spcPts val="0"/>
              </a:spcAft>
              <a:buClr>
                <a:srgbClr val="FFFFFF"/>
              </a:buClr>
              <a:buSzPts val="2000"/>
              <a:buFont typeface="Arial"/>
              <a:buNone/>
              <a:defRPr sz="2000">
                <a:solidFill>
                  <a:srgbClr val="FFFFFF"/>
                </a:solidFill>
              </a:defRPr>
            </a:lvl3pPr>
            <a:lvl4pPr marL="0" lvl="3" indent="0" algn="ctr" rtl="0">
              <a:lnSpc>
                <a:spcPct val="100000"/>
              </a:lnSpc>
              <a:spcBef>
                <a:spcPts val="0"/>
              </a:spcBef>
              <a:spcAft>
                <a:spcPts val="0"/>
              </a:spcAft>
              <a:buClr>
                <a:srgbClr val="FFFFFF"/>
              </a:buClr>
              <a:buSzPts val="2000"/>
              <a:buFont typeface="Arial"/>
              <a:buNone/>
              <a:defRPr sz="2000">
                <a:solidFill>
                  <a:srgbClr val="FFFFFF"/>
                </a:solidFill>
              </a:defRPr>
            </a:lvl4pPr>
            <a:lvl5pPr marL="0" lvl="4" indent="0" algn="ctr" rtl="0">
              <a:lnSpc>
                <a:spcPct val="100000"/>
              </a:lnSpc>
              <a:spcBef>
                <a:spcPts val="0"/>
              </a:spcBef>
              <a:spcAft>
                <a:spcPts val="0"/>
              </a:spcAft>
              <a:buClr>
                <a:srgbClr val="FFFFFF"/>
              </a:buClr>
              <a:buSzPts val="2000"/>
              <a:buFont typeface="Arial"/>
              <a:buNone/>
              <a:defRPr sz="2000">
                <a:solidFill>
                  <a:srgbClr val="FFFFFF"/>
                </a:solidFill>
              </a:defRPr>
            </a:lvl5pPr>
            <a:lvl6pPr marL="0" lvl="5" indent="0" algn="ctr" rtl="0">
              <a:lnSpc>
                <a:spcPct val="100000"/>
              </a:lnSpc>
              <a:spcBef>
                <a:spcPts val="0"/>
              </a:spcBef>
              <a:spcAft>
                <a:spcPts val="0"/>
              </a:spcAft>
              <a:buClr>
                <a:srgbClr val="FFFFFF"/>
              </a:buClr>
              <a:buSzPts val="2000"/>
              <a:buFont typeface="Arial"/>
              <a:buNone/>
              <a:defRPr sz="2000">
                <a:solidFill>
                  <a:srgbClr val="FFFFFF"/>
                </a:solidFill>
              </a:defRPr>
            </a:lvl6pPr>
            <a:lvl7pPr marL="0" lvl="6" indent="0" algn="ctr" rtl="0">
              <a:lnSpc>
                <a:spcPct val="100000"/>
              </a:lnSpc>
              <a:spcBef>
                <a:spcPts val="0"/>
              </a:spcBef>
              <a:spcAft>
                <a:spcPts val="0"/>
              </a:spcAft>
              <a:buClr>
                <a:srgbClr val="FFFFFF"/>
              </a:buClr>
              <a:buSzPts val="2000"/>
              <a:buFont typeface="Arial"/>
              <a:buNone/>
              <a:defRPr sz="2000">
                <a:solidFill>
                  <a:srgbClr val="FFFFFF"/>
                </a:solidFill>
              </a:defRPr>
            </a:lvl7pPr>
            <a:lvl8pPr marL="0" lvl="7" indent="0" algn="ctr" rtl="0">
              <a:lnSpc>
                <a:spcPct val="100000"/>
              </a:lnSpc>
              <a:spcBef>
                <a:spcPts val="0"/>
              </a:spcBef>
              <a:spcAft>
                <a:spcPts val="0"/>
              </a:spcAft>
              <a:buClr>
                <a:srgbClr val="FFFFFF"/>
              </a:buClr>
              <a:buSzPts val="2000"/>
              <a:buFont typeface="Arial"/>
              <a:buNone/>
              <a:defRPr sz="2000">
                <a:solidFill>
                  <a:srgbClr val="FFFFFF"/>
                </a:solidFill>
              </a:defRPr>
            </a:lvl8pPr>
            <a:lvl9pPr marL="0" lvl="8" indent="0" algn="ctr" rtl="0">
              <a:lnSpc>
                <a:spcPct val="100000"/>
              </a:lnSpc>
              <a:spcBef>
                <a:spcPts val="0"/>
              </a:spcBef>
              <a:spcAft>
                <a:spcPts val="0"/>
              </a:spcAft>
              <a:buClr>
                <a:srgbClr val="FFFFFF"/>
              </a:buClr>
              <a:buSzPts val="2000"/>
              <a:buFont typeface="Arial"/>
              <a:buNone/>
              <a:defRPr sz="20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
        <p:nvSpPr>
          <p:cNvPr id="253" name="Google Shape;253;p44"/>
          <p:cNvSpPr/>
          <p:nvPr/>
        </p:nvSpPr>
        <p:spPr>
          <a:xfrm>
            <a:off x="329338" y="-1292"/>
            <a:ext cx="320700" cy="2159100"/>
          </a:xfrm>
          <a:prstGeom prst="rect">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theme" Target="../theme/theme2.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51174" y="-3368"/>
            <a:ext cx="10517400" cy="1625400"/>
          </a:xfrm>
          <a:prstGeom prst="rect">
            <a:avLst/>
          </a:prstGeom>
          <a:noFill/>
          <a:ln>
            <a:noFill/>
          </a:ln>
        </p:spPr>
        <p:txBody>
          <a:bodyPr spcFirstLastPara="1" wrap="square" lIns="50800" tIns="50800" rIns="50800" bIns="50800" anchor="ctr" anchorCtr="0">
            <a:noAutofit/>
          </a:bodyPr>
          <a:lstStyle>
            <a:lvl1pPr marR="0" lvl="0" algn="ctr" rtl="0">
              <a:lnSpc>
                <a:spcPct val="100000"/>
              </a:lnSpc>
              <a:spcBef>
                <a:spcPts val="0"/>
              </a:spcBef>
              <a:spcAft>
                <a:spcPts val="0"/>
              </a:spcAft>
              <a:buClr>
                <a:srgbClr val="424242"/>
              </a:buClr>
              <a:buSzPts val="6400"/>
              <a:buFont typeface="M PLUS 1p"/>
              <a:buNone/>
              <a:defRPr sz="6400" b="1" i="0" u="none" strike="noStrike" cap="none">
                <a:solidFill>
                  <a:srgbClr val="424242"/>
                </a:solidFill>
                <a:latin typeface="M PLUS 1p"/>
                <a:ea typeface="M PLUS 1p"/>
                <a:cs typeface="M PLUS 1p"/>
                <a:sym typeface="M PLUS 1p"/>
              </a:defRPr>
            </a:lvl1pPr>
            <a:lvl2pPr marR="0" lvl="1" algn="ctr" rtl="0">
              <a:lnSpc>
                <a:spcPct val="100000"/>
              </a:lnSpc>
              <a:spcBef>
                <a:spcPts val="0"/>
              </a:spcBef>
              <a:spcAft>
                <a:spcPts val="0"/>
              </a:spcAft>
              <a:buClr>
                <a:srgbClr val="424242"/>
              </a:buClr>
              <a:buSzPts val="6400"/>
              <a:buFont typeface="Arial"/>
              <a:buNone/>
              <a:defRPr sz="6400" b="0" i="0" u="none" strike="noStrike" cap="none">
                <a:solidFill>
                  <a:srgbClr val="424242"/>
                </a:solidFill>
                <a:latin typeface="Arial"/>
                <a:ea typeface="Arial"/>
                <a:cs typeface="Arial"/>
                <a:sym typeface="Arial"/>
              </a:defRPr>
            </a:lvl2pPr>
            <a:lvl3pPr marR="0" lvl="2" algn="ctr" rtl="0">
              <a:lnSpc>
                <a:spcPct val="100000"/>
              </a:lnSpc>
              <a:spcBef>
                <a:spcPts val="0"/>
              </a:spcBef>
              <a:spcAft>
                <a:spcPts val="0"/>
              </a:spcAft>
              <a:buClr>
                <a:srgbClr val="424242"/>
              </a:buClr>
              <a:buSzPts val="6400"/>
              <a:buFont typeface="Arial"/>
              <a:buNone/>
              <a:defRPr sz="6400" b="0" i="0" u="none" strike="noStrike" cap="none">
                <a:solidFill>
                  <a:srgbClr val="424242"/>
                </a:solidFill>
                <a:latin typeface="Arial"/>
                <a:ea typeface="Arial"/>
                <a:cs typeface="Arial"/>
                <a:sym typeface="Arial"/>
              </a:defRPr>
            </a:lvl3pPr>
            <a:lvl4pPr marR="0" lvl="3" algn="ctr" rtl="0">
              <a:lnSpc>
                <a:spcPct val="100000"/>
              </a:lnSpc>
              <a:spcBef>
                <a:spcPts val="0"/>
              </a:spcBef>
              <a:spcAft>
                <a:spcPts val="0"/>
              </a:spcAft>
              <a:buClr>
                <a:srgbClr val="424242"/>
              </a:buClr>
              <a:buSzPts val="6400"/>
              <a:buFont typeface="Arial"/>
              <a:buNone/>
              <a:defRPr sz="6400" b="0" i="0" u="none" strike="noStrike" cap="none">
                <a:solidFill>
                  <a:srgbClr val="424242"/>
                </a:solidFill>
                <a:latin typeface="Arial"/>
                <a:ea typeface="Arial"/>
                <a:cs typeface="Arial"/>
                <a:sym typeface="Arial"/>
              </a:defRPr>
            </a:lvl4pPr>
            <a:lvl5pPr marR="0" lvl="4" algn="ctr" rtl="0">
              <a:lnSpc>
                <a:spcPct val="100000"/>
              </a:lnSpc>
              <a:spcBef>
                <a:spcPts val="0"/>
              </a:spcBef>
              <a:spcAft>
                <a:spcPts val="0"/>
              </a:spcAft>
              <a:buClr>
                <a:srgbClr val="424242"/>
              </a:buClr>
              <a:buSzPts val="6400"/>
              <a:buFont typeface="Arial"/>
              <a:buNone/>
              <a:defRPr sz="6400" b="0" i="0" u="none" strike="noStrike" cap="none">
                <a:solidFill>
                  <a:srgbClr val="424242"/>
                </a:solidFill>
                <a:latin typeface="Arial"/>
                <a:ea typeface="Arial"/>
                <a:cs typeface="Arial"/>
                <a:sym typeface="Arial"/>
              </a:defRPr>
            </a:lvl5pPr>
            <a:lvl6pPr marR="0" lvl="5" algn="ctr" rtl="0">
              <a:lnSpc>
                <a:spcPct val="100000"/>
              </a:lnSpc>
              <a:spcBef>
                <a:spcPts val="0"/>
              </a:spcBef>
              <a:spcAft>
                <a:spcPts val="0"/>
              </a:spcAft>
              <a:buClr>
                <a:srgbClr val="424242"/>
              </a:buClr>
              <a:buSzPts val="6400"/>
              <a:buFont typeface="Arial"/>
              <a:buNone/>
              <a:defRPr sz="6400" b="0" i="0" u="none" strike="noStrike" cap="none">
                <a:solidFill>
                  <a:srgbClr val="424242"/>
                </a:solidFill>
                <a:latin typeface="Arial"/>
                <a:ea typeface="Arial"/>
                <a:cs typeface="Arial"/>
                <a:sym typeface="Arial"/>
              </a:defRPr>
            </a:lvl6pPr>
            <a:lvl7pPr marR="0" lvl="6" algn="ctr" rtl="0">
              <a:lnSpc>
                <a:spcPct val="100000"/>
              </a:lnSpc>
              <a:spcBef>
                <a:spcPts val="0"/>
              </a:spcBef>
              <a:spcAft>
                <a:spcPts val="0"/>
              </a:spcAft>
              <a:buClr>
                <a:srgbClr val="424242"/>
              </a:buClr>
              <a:buSzPts val="6400"/>
              <a:buFont typeface="Arial"/>
              <a:buNone/>
              <a:defRPr sz="6400" b="0" i="0" u="none" strike="noStrike" cap="none">
                <a:solidFill>
                  <a:srgbClr val="424242"/>
                </a:solidFill>
                <a:latin typeface="Arial"/>
                <a:ea typeface="Arial"/>
                <a:cs typeface="Arial"/>
                <a:sym typeface="Arial"/>
              </a:defRPr>
            </a:lvl7pPr>
            <a:lvl8pPr marR="0" lvl="7" algn="ctr" rtl="0">
              <a:lnSpc>
                <a:spcPct val="100000"/>
              </a:lnSpc>
              <a:spcBef>
                <a:spcPts val="0"/>
              </a:spcBef>
              <a:spcAft>
                <a:spcPts val="0"/>
              </a:spcAft>
              <a:buClr>
                <a:srgbClr val="424242"/>
              </a:buClr>
              <a:buSzPts val="6400"/>
              <a:buFont typeface="Arial"/>
              <a:buNone/>
              <a:defRPr sz="6400" b="0" i="0" u="none" strike="noStrike" cap="none">
                <a:solidFill>
                  <a:srgbClr val="424242"/>
                </a:solidFill>
                <a:latin typeface="Arial"/>
                <a:ea typeface="Arial"/>
                <a:cs typeface="Arial"/>
                <a:sym typeface="Arial"/>
              </a:defRPr>
            </a:lvl8pPr>
            <a:lvl9pPr marR="0" lvl="8" algn="ctr" rtl="0">
              <a:lnSpc>
                <a:spcPct val="100000"/>
              </a:lnSpc>
              <a:spcBef>
                <a:spcPts val="0"/>
              </a:spcBef>
              <a:spcAft>
                <a:spcPts val="0"/>
              </a:spcAft>
              <a:buClr>
                <a:srgbClr val="424242"/>
              </a:buClr>
              <a:buSzPts val="6400"/>
              <a:buFont typeface="Arial"/>
              <a:buNone/>
              <a:defRPr sz="6400" b="0" i="0" u="none" strike="noStrike" cap="none">
                <a:solidFill>
                  <a:srgbClr val="424242"/>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024852" y="2031722"/>
            <a:ext cx="10570200" cy="7293300"/>
          </a:xfrm>
          <a:prstGeom prst="rect">
            <a:avLst/>
          </a:prstGeom>
          <a:noFill/>
          <a:ln>
            <a:noFill/>
          </a:ln>
        </p:spPr>
        <p:txBody>
          <a:bodyPr spcFirstLastPara="1" wrap="square" lIns="50800" tIns="50800" rIns="50800" bIns="50800" anchor="ctr" anchorCtr="0">
            <a:noAutofit/>
          </a:bodyPr>
          <a:lstStyle>
            <a:lvl1pPr marL="457200" marR="0" lvl="0" indent="-228600" algn="l" rtl="0">
              <a:lnSpc>
                <a:spcPct val="100000"/>
              </a:lnSpc>
              <a:spcBef>
                <a:spcPts val="1600"/>
              </a:spcBef>
              <a:spcAft>
                <a:spcPts val="0"/>
              </a:spcAft>
              <a:buClr>
                <a:srgbClr val="000000"/>
              </a:buClr>
              <a:buSzPts val="3800"/>
              <a:buNone/>
              <a:defRPr sz="3800" i="0" u="none" strike="noStrike" cap="none">
                <a:solidFill>
                  <a:srgbClr val="000000"/>
                </a:solidFill>
              </a:defRPr>
            </a:lvl1pPr>
            <a:lvl2pPr marL="914400" marR="0" lvl="1" indent="-228600" algn="l" rtl="0">
              <a:lnSpc>
                <a:spcPct val="100000"/>
              </a:lnSpc>
              <a:spcBef>
                <a:spcPts val="1600"/>
              </a:spcBef>
              <a:spcAft>
                <a:spcPts val="0"/>
              </a:spcAft>
              <a:buClr>
                <a:srgbClr val="000000"/>
              </a:buClr>
              <a:buSzPts val="3600"/>
              <a:buNone/>
              <a:defRPr sz="3600" i="0" u="none" strike="noStrike" cap="none">
                <a:solidFill>
                  <a:srgbClr val="000000"/>
                </a:solidFill>
              </a:defRPr>
            </a:lvl2pPr>
            <a:lvl3pPr marL="1371600" marR="0" lvl="2" indent="-431800" algn="l" rtl="0">
              <a:lnSpc>
                <a:spcPct val="100000"/>
              </a:lnSpc>
              <a:spcBef>
                <a:spcPts val="1600"/>
              </a:spcBef>
              <a:spcAft>
                <a:spcPts val="0"/>
              </a:spcAft>
              <a:buClr>
                <a:srgbClr val="000000"/>
              </a:buClr>
              <a:buSzPts val="3200"/>
              <a:buChar char="✓"/>
              <a:defRPr sz="3200" i="0" u="none" strike="noStrike" cap="none">
                <a:solidFill>
                  <a:srgbClr val="000000"/>
                </a:solidFill>
              </a:defRPr>
            </a:lvl3pPr>
            <a:lvl4pPr marL="1828800" marR="0" lvl="3" indent="-361950" algn="l" rtl="0">
              <a:lnSpc>
                <a:spcPct val="100000"/>
              </a:lnSpc>
              <a:spcBef>
                <a:spcPts val="1600"/>
              </a:spcBef>
              <a:spcAft>
                <a:spcPts val="0"/>
              </a:spcAft>
              <a:buClr>
                <a:srgbClr val="000000"/>
              </a:buClr>
              <a:buSzPts val="2100"/>
              <a:buChar char="•"/>
              <a:defRPr sz="2800" i="0" u="none" strike="noStrike" cap="none">
                <a:solidFill>
                  <a:srgbClr val="000000"/>
                </a:solidFill>
              </a:defRPr>
            </a:lvl4pPr>
            <a:lvl5pPr marL="2286000" marR="0" lvl="4" indent="-361950" algn="l" rtl="0">
              <a:lnSpc>
                <a:spcPct val="100000"/>
              </a:lnSpc>
              <a:spcBef>
                <a:spcPts val="1600"/>
              </a:spcBef>
              <a:spcAft>
                <a:spcPts val="0"/>
              </a:spcAft>
              <a:buClr>
                <a:srgbClr val="000000"/>
              </a:buClr>
              <a:buSzPts val="2100"/>
              <a:buChar char="•"/>
              <a:defRPr sz="2800" i="0" u="none" strike="noStrike" cap="none">
                <a:solidFill>
                  <a:srgbClr val="000000"/>
                </a:solidFill>
              </a:defRPr>
            </a:lvl5pPr>
            <a:lvl6pPr marL="2743200" marR="0" lvl="5" indent="-228600" algn="l" rtl="0">
              <a:lnSpc>
                <a:spcPct val="100000"/>
              </a:lnSpc>
              <a:spcBef>
                <a:spcPts val="1600"/>
              </a:spcBef>
              <a:spcAft>
                <a:spcPts val="0"/>
              </a:spcAft>
              <a:buClr>
                <a:srgbClr val="000000"/>
              </a:buClr>
              <a:buSzPts val="2400"/>
              <a:buNone/>
              <a:defRPr sz="2400" i="0" u="none" strike="noStrike" cap="none">
                <a:solidFill>
                  <a:srgbClr val="000000"/>
                </a:solidFill>
              </a:defRPr>
            </a:lvl6pPr>
            <a:lvl7pPr marL="3200400" marR="0" lvl="6" indent="-228600" algn="l" rtl="0">
              <a:lnSpc>
                <a:spcPct val="100000"/>
              </a:lnSpc>
              <a:spcBef>
                <a:spcPts val="1600"/>
              </a:spcBef>
              <a:spcAft>
                <a:spcPts val="0"/>
              </a:spcAft>
              <a:buClr>
                <a:srgbClr val="000000"/>
              </a:buClr>
              <a:buSzPts val="2400"/>
              <a:buNone/>
              <a:defRPr sz="2400" i="0" u="none" strike="noStrike" cap="none">
                <a:solidFill>
                  <a:srgbClr val="000000"/>
                </a:solidFill>
              </a:defRPr>
            </a:lvl7pPr>
            <a:lvl8pPr marL="3657600" marR="0" lvl="7" indent="-228600" algn="l" rtl="0">
              <a:lnSpc>
                <a:spcPct val="100000"/>
              </a:lnSpc>
              <a:spcBef>
                <a:spcPts val="1600"/>
              </a:spcBef>
              <a:spcAft>
                <a:spcPts val="0"/>
              </a:spcAft>
              <a:buClr>
                <a:srgbClr val="000000"/>
              </a:buClr>
              <a:buSzPts val="2400"/>
              <a:buNone/>
              <a:defRPr sz="2400" i="0" u="none" strike="noStrike" cap="none">
                <a:solidFill>
                  <a:srgbClr val="000000"/>
                </a:solidFill>
              </a:defRPr>
            </a:lvl8pPr>
            <a:lvl9pPr marL="4114800" marR="0" lvl="8" indent="-228600" algn="l" rtl="0">
              <a:lnSpc>
                <a:spcPct val="100000"/>
              </a:lnSpc>
              <a:spcBef>
                <a:spcPts val="1600"/>
              </a:spcBef>
              <a:spcAft>
                <a:spcPts val="0"/>
              </a:spcAft>
              <a:buClr>
                <a:srgbClr val="000000"/>
              </a:buClr>
              <a:buSzPts val="2400"/>
              <a:buNone/>
              <a:defRPr sz="2400" i="0" u="none" strike="noStrike" cap="none">
                <a:solidFill>
                  <a:srgbClr val="000000"/>
                </a:solidFill>
              </a:defRPr>
            </a:lvl9pPr>
          </a:lstStyle>
          <a:p>
            <a:endParaRPr/>
          </a:p>
        </p:txBody>
      </p:sp>
      <p:sp>
        <p:nvSpPr>
          <p:cNvPr id="8" name="Google Shape;8;p1"/>
          <p:cNvSpPr/>
          <p:nvPr/>
        </p:nvSpPr>
        <p:spPr>
          <a:xfrm>
            <a:off x="6039592" y="1575599"/>
            <a:ext cx="2540700" cy="37200"/>
          </a:xfrm>
          <a:prstGeom prst="rect">
            <a:avLst/>
          </a:prstGeom>
          <a:gradFill>
            <a:gsLst>
              <a:gs pos="0">
                <a:srgbClr val="FF3B00"/>
              </a:gs>
              <a:gs pos="100000">
                <a:srgbClr val="A6B3E6"/>
              </a:gs>
            </a:gsLst>
            <a:lin ang="10800025"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9" name="Google Shape;9;p1"/>
          <p:cNvSpPr/>
          <p:nvPr/>
        </p:nvSpPr>
        <p:spPr>
          <a:xfrm>
            <a:off x="0" y="9713759"/>
            <a:ext cx="13004700" cy="37200"/>
          </a:xfrm>
          <a:prstGeom prst="rect">
            <a:avLst/>
          </a:prstGeom>
          <a:gradFill>
            <a:gsLst>
              <a:gs pos="0">
                <a:srgbClr val="FF3B00"/>
              </a:gs>
              <a:gs pos="100000">
                <a:srgbClr val="A6B3E6"/>
              </a:gs>
            </a:gsLst>
            <a:lin ang="10800025"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pic>
        <p:nvPicPr>
          <p:cNvPr id="10" name="Google Shape;10;p1" descr="fujisakura.jpg"/>
          <p:cNvPicPr preferRelativeResize="0"/>
          <p:nvPr/>
        </p:nvPicPr>
        <p:blipFill rotWithShape="1">
          <a:blip r:embed="rId7">
            <a:alphaModFix/>
          </a:blip>
          <a:srcRect l="30078" r="57425"/>
          <a:stretch/>
        </p:blipFill>
        <p:spPr>
          <a:xfrm>
            <a:off x="-5438" y="4"/>
            <a:ext cx="1624963" cy="9753602"/>
          </a:xfrm>
          <a:prstGeom prst="rect">
            <a:avLst/>
          </a:prstGeom>
          <a:noFill/>
          <a:ln>
            <a:noFill/>
          </a:ln>
        </p:spPr>
      </p:pic>
      <p:sp>
        <p:nvSpPr>
          <p:cNvPr id="11" name="Google Shape;11;p1"/>
          <p:cNvSpPr/>
          <p:nvPr/>
        </p:nvSpPr>
        <p:spPr>
          <a:xfrm>
            <a:off x="447968" y="406244"/>
            <a:ext cx="711300" cy="711300"/>
          </a:xfrm>
          <a:prstGeom prst="ellipse">
            <a:avLst/>
          </a:prstGeom>
          <a:noFill/>
          <a:ln w="25400" cap="flat" cmpd="sng">
            <a:solidFill>
              <a:srgbClr val="FFFFFF"/>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2" name="Google Shape;12;p1"/>
          <p:cNvSpPr txBox="1">
            <a:spLocks noGrp="1"/>
          </p:cNvSpPr>
          <p:nvPr>
            <p:ph type="sldNum" idx="12"/>
          </p:nvPr>
        </p:nvSpPr>
        <p:spPr>
          <a:xfrm>
            <a:off x="451365" y="584044"/>
            <a:ext cx="711300" cy="3555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9"/>
        <p:cNvGrpSpPr/>
        <p:nvPr/>
      </p:nvGrpSpPr>
      <p:grpSpPr>
        <a:xfrm>
          <a:off x="0" y="0"/>
          <a:ext cx="0" cy="0"/>
          <a:chOff x="0" y="0"/>
          <a:chExt cx="0" cy="0"/>
        </a:xfrm>
      </p:grpSpPr>
      <p:sp>
        <p:nvSpPr>
          <p:cNvPr id="220" name="Google Shape;220;p39"/>
          <p:cNvSpPr txBox="1">
            <a:spLocks noGrp="1"/>
          </p:cNvSpPr>
          <p:nvPr>
            <p:ph type="title"/>
          </p:nvPr>
        </p:nvSpPr>
        <p:spPr>
          <a:xfrm>
            <a:off x="1270000" y="111017"/>
            <a:ext cx="11099700" cy="1934400"/>
          </a:xfrm>
          <a:prstGeom prst="rect">
            <a:avLst/>
          </a:prstGeom>
          <a:noFill/>
          <a:ln>
            <a:noFill/>
          </a:ln>
        </p:spPr>
        <p:txBody>
          <a:bodyPr spcFirstLastPara="1" wrap="square" lIns="50800" tIns="50800" rIns="50800" bIns="50800" anchor="ctr" anchorCtr="0">
            <a:normAutofit/>
          </a:bodyPr>
          <a:lstStyle>
            <a:lvl1pPr marR="0" lvl="0" algn="l" rtl="0">
              <a:lnSpc>
                <a:spcPct val="100000"/>
              </a:lnSpc>
              <a:spcBef>
                <a:spcPts val="0"/>
              </a:spcBef>
              <a:spcAft>
                <a:spcPts val="0"/>
              </a:spcAft>
              <a:buClr>
                <a:srgbClr val="C63024"/>
              </a:buClr>
              <a:buSzPts val="6400"/>
              <a:buFont typeface="Arial"/>
              <a:buNone/>
              <a:defRPr sz="6400" b="0" i="0" u="none" strike="noStrike" cap="none">
                <a:solidFill>
                  <a:srgbClr val="C63024"/>
                </a:solidFill>
                <a:latin typeface="Arial"/>
                <a:ea typeface="Arial"/>
                <a:cs typeface="Arial"/>
                <a:sym typeface="Arial"/>
              </a:defRPr>
            </a:lvl1pPr>
            <a:lvl2pPr marR="0" lvl="1" algn="l" rtl="0">
              <a:lnSpc>
                <a:spcPct val="100000"/>
              </a:lnSpc>
              <a:spcBef>
                <a:spcPts val="0"/>
              </a:spcBef>
              <a:spcAft>
                <a:spcPts val="0"/>
              </a:spcAft>
              <a:buClr>
                <a:srgbClr val="C63024"/>
              </a:buClr>
              <a:buSzPts val="6400"/>
              <a:buFont typeface="Arial"/>
              <a:buNone/>
              <a:defRPr sz="6400" b="0" i="0" u="none" strike="noStrike" cap="none">
                <a:solidFill>
                  <a:srgbClr val="C63024"/>
                </a:solidFill>
                <a:latin typeface="Arial"/>
                <a:ea typeface="Arial"/>
                <a:cs typeface="Arial"/>
                <a:sym typeface="Arial"/>
              </a:defRPr>
            </a:lvl2pPr>
            <a:lvl3pPr marR="0" lvl="2" algn="l" rtl="0">
              <a:lnSpc>
                <a:spcPct val="100000"/>
              </a:lnSpc>
              <a:spcBef>
                <a:spcPts val="0"/>
              </a:spcBef>
              <a:spcAft>
                <a:spcPts val="0"/>
              </a:spcAft>
              <a:buClr>
                <a:srgbClr val="C63024"/>
              </a:buClr>
              <a:buSzPts val="6400"/>
              <a:buFont typeface="Arial"/>
              <a:buNone/>
              <a:defRPr sz="6400" b="0" i="0" u="none" strike="noStrike" cap="none">
                <a:solidFill>
                  <a:srgbClr val="C63024"/>
                </a:solidFill>
                <a:latin typeface="Arial"/>
                <a:ea typeface="Arial"/>
                <a:cs typeface="Arial"/>
                <a:sym typeface="Arial"/>
              </a:defRPr>
            </a:lvl3pPr>
            <a:lvl4pPr marR="0" lvl="3" algn="l" rtl="0">
              <a:lnSpc>
                <a:spcPct val="100000"/>
              </a:lnSpc>
              <a:spcBef>
                <a:spcPts val="0"/>
              </a:spcBef>
              <a:spcAft>
                <a:spcPts val="0"/>
              </a:spcAft>
              <a:buClr>
                <a:srgbClr val="C63024"/>
              </a:buClr>
              <a:buSzPts val="6400"/>
              <a:buFont typeface="Arial"/>
              <a:buNone/>
              <a:defRPr sz="6400" b="0" i="0" u="none" strike="noStrike" cap="none">
                <a:solidFill>
                  <a:srgbClr val="C63024"/>
                </a:solidFill>
                <a:latin typeface="Arial"/>
                <a:ea typeface="Arial"/>
                <a:cs typeface="Arial"/>
                <a:sym typeface="Arial"/>
              </a:defRPr>
            </a:lvl4pPr>
            <a:lvl5pPr marR="0" lvl="4" algn="l" rtl="0">
              <a:lnSpc>
                <a:spcPct val="100000"/>
              </a:lnSpc>
              <a:spcBef>
                <a:spcPts val="0"/>
              </a:spcBef>
              <a:spcAft>
                <a:spcPts val="0"/>
              </a:spcAft>
              <a:buClr>
                <a:srgbClr val="C63024"/>
              </a:buClr>
              <a:buSzPts val="6400"/>
              <a:buFont typeface="Arial"/>
              <a:buNone/>
              <a:defRPr sz="6400" b="0" i="0" u="none" strike="noStrike" cap="none">
                <a:solidFill>
                  <a:srgbClr val="C63024"/>
                </a:solidFill>
                <a:latin typeface="Arial"/>
                <a:ea typeface="Arial"/>
                <a:cs typeface="Arial"/>
                <a:sym typeface="Arial"/>
              </a:defRPr>
            </a:lvl5pPr>
            <a:lvl6pPr marR="0" lvl="5" algn="l" rtl="0">
              <a:lnSpc>
                <a:spcPct val="100000"/>
              </a:lnSpc>
              <a:spcBef>
                <a:spcPts val="0"/>
              </a:spcBef>
              <a:spcAft>
                <a:spcPts val="0"/>
              </a:spcAft>
              <a:buClr>
                <a:srgbClr val="C63024"/>
              </a:buClr>
              <a:buSzPts val="6400"/>
              <a:buFont typeface="Arial"/>
              <a:buNone/>
              <a:defRPr sz="6400" b="0" i="0" u="none" strike="noStrike" cap="none">
                <a:solidFill>
                  <a:srgbClr val="C63024"/>
                </a:solidFill>
                <a:latin typeface="Arial"/>
                <a:ea typeface="Arial"/>
                <a:cs typeface="Arial"/>
                <a:sym typeface="Arial"/>
              </a:defRPr>
            </a:lvl6pPr>
            <a:lvl7pPr marR="0" lvl="6" algn="l" rtl="0">
              <a:lnSpc>
                <a:spcPct val="100000"/>
              </a:lnSpc>
              <a:spcBef>
                <a:spcPts val="0"/>
              </a:spcBef>
              <a:spcAft>
                <a:spcPts val="0"/>
              </a:spcAft>
              <a:buClr>
                <a:srgbClr val="C63024"/>
              </a:buClr>
              <a:buSzPts val="6400"/>
              <a:buFont typeface="Arial"/>
              <a:buNone/>
              <a:defRPr sz="6400" b="0" i="0" u="none" strike="noStrike" cap="none">
                <a:solidFill>
                  <a:srgbClr val="C63024"/>
                </a:solidFill>
                <a:latin typeface="Arial"/>
                <a:ea typeface="Arial"/>
                <a:cs typeface="Arial"/>
                <a:sym typeface="Arial"/>
              </a:defRPr>
            </a:lvl7pPr>
            <a:lvl8pPr marR="0" lvl="7" algn="l" rtl="0">
              <a:lnSpc>
                <a:spcPct val="100000"/>
              </a:lnSpc>
              <a:spcBef>
                <a:spcPts val="0"/>
              </a:spcBef>
              <a:spcAft>
                <a:spcPts val="0"/>
              </a:spcAft>
              <a:buClr>
                <a:srgbClr val="C63024"/>
              </a:buClr>
              <a:buSzPts val="6400"/>
              <a:buFont typeface="Arial"/>
              <a:buNone/>
              <a:defRPr sz="6400" b="0" i="0" u="none" strike="noStrike" cap="none">
                <a:solidFill>
                  <a:srgbClr val="C63024"/>
                </a:solidFill>
                <a:latin typeface="Arial"/>
                <a:ea typeface="Arial"/>
                <a:cs typeface="Arial"/>
                <a:sym typeface="Arial"/>
              </a:defRPr>
            </a:lvl8pPr>
            <a:lvl9pPr marR="0" lvl="8" algn="l" rtl="0">
              <a:lnSpc>
                <a:spcPct val="100000"/>
              </a:lnSpc>
              <a:spcBef>
                <a:spcPts val="0"/>
              </a:spcBef>
              <a:spcAft>
                <a:spcPts val="0"/>
              </a:spcAft>
              <a:buClr>
                <a:srgbClr val="C63024"/>
              </a:buClr>
              <a:buSzPts val="6400"/>
              <a:buFont typeface="Arial"/>
              <a:buNone/>
              <a:defRPr sz="6400" b="0" i="0" u="none" strike="noStrike" cap="none">
                <a:solidFill>
                  <a:srgbClr val="C63024"/>
                </a:solidFill>
                <a:latin typeface="Arial"/>
                <a:ea typeface="Arial"/>
                <a:cs typeface="Arial"/>
                <a:sym typeface="Arial"/>
              </a:defRPr>
            </a:lvl9pPr>
          </a:lstStyle>
          <a:p>
            <a:endParaRPr/>
          </a:p>
        </p:txBody>
      </p:sp>
      <p:sp>
        <p:nvSpPr>
          <p:cNvPr id="221" name="Google Shape;221;p39"/>
          <p:cNvSpPr/>
          <p:nvPr/>
        </p:nvSpPr>
        <p:spPr>
          <a:xfrm>
            <a:off x="12137540" y="8924440"/>
            <a:ext cx="711300" cy="711300"/>
          </a:xfrm>
          <a:prstGeom prst="ellipse">
            <a:avLst/>
          </a:prstGeom>
          <a:solidFill>
            <a:srgbClr val="FF3455"/>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222" name="Google Shape;222;p39"/>
          <p:cNvSpPr txBox="1">
            <a:spLocks noGrp="1"/>
          </p:cNvSpPr>
          <p:nvPr>
            <p:ph type="sldNum" idx="12"/>
          </p:nvPr>
        </p:nvSpPr>
        <p:spPr>
          <a:xfrm>
            <a:off x="12269112" y="9102240"/>
            <a:ext cx="448200" cy="41040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
        <p:nvSpPr>
          <p:cNvPr id="223" name="Google Shape;223;p39"/>
          <p:cNvSpPr/>
          <p:nvPr/>
        </p:nvSpPr>
        <p:spPr>
          <a:xfrm>
            <a:off x="329338" y="-1292"/>
            <a:ext cx="320700" cy="2159100"/>
          </a:xfrm>
          <a:prstGeom prst="rect">
            <a:avLst/>
          </a:prstGeom>
          <a:solidFill>
            <a:srgbClr val="DF1F00"/>
          </a:solidFill>
          <a:ln>
            <a:noFill/>
          </a:ln>
          <a:effectLst>
            <a:outerShdw blurRad="38100" dist="25400" dir="5400000" rotWithShape="0">
              <a:srgbClr val="000000">
                <a:alpha val="498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224" name="Google Shape;224;p39"/>
          <p:cNvSpPr txBox="1">
            <a:spLocks noGrp="1"/>
          </p:cNvSpPr>
          <p:nvPr>
            <p:ph type="body" idx="1"/>
          </p:nvPr>
        </p:nvSpPr>
        <p:spPr>
          <a:xfrm>
            <a:off x="952500" y="2603500"/>
            <a:ext cx="11099700" cy="6286500"/>
          </a:xfrm>
          <a:prstGeom prst="rect">
            <a:avLst/>
          </a:prstGeom>
          <a:noFill/>
          <a:ln>
            <a:noFill/>
          </a:ln>
        </p:spPr>
        <p:txBody>
          <a:bodyPr spcFirstLastPara="1" wrap="square" lIns="50800" tIns="50800" rIns="50800" bIns="50800" anchor="ctr" anchorCtr="0">
            <a:normAutofit/>
          </a:bodyPr>
          <a:lstStyle>
            <a:lvl1pPr marL="457200" marR="0" lvl="0" indent="-381000"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1pPr>
            <a:lvl2pPr marL="914400" marR="0" lvl="1" indent="-381000"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2pPr>
            <a:lvl3pPr marL="1371600" marR="0" lvl="2" indent="-381000"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3pPr>
            <a:lvl4pPr marL="1828800" marR="0" lvl="3" indent="-381000"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4pPr>
            <a:lvl5pPr marL="2286000" marR="0" lvl="4" indent="-381000"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5pPr>
            <a:lvl6pPr marL="2743200" marR="0" lvl="5" indent="-381000"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6pPr>
            <a:lvl7pPr marL="3200400" marR="0" lvl="6" indent="-381000"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7pPr>
            <a:lvl8pPr marL="3657600" marR="0" lvl="7" indent="-381000"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8pPr>
            <a:lvl9pPr marL="4114800" marR="0" lvl="8" indent="-381000" algn="l" rtl="0">
              <a:lnSpc>
                <a:spcPct val="100000"/>
              </a:lnSpc>
              <a:spcBef>
                <a:spcPts val="2400"/>
              </a:spcBef>
              <a:spcAft>
                <a:spcPts val="0"/>
              </a:spcAft>
              <a:buClr>
                <a:srgbClr val="000000"/>
              </a:buClr>
              <a:buSzPts val="2400"/>
              <a:buFont typeface="Arial"/>
              <a:buChar char="•"/>
              <a:defRPr sz="32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8" r:id="rId4"/>
    <p:sldLayoutId id="2147483689" r:id="rId5"/>
    <p:sldLayoutId id="2147483690" r:id="rId6"/>
    <p:sldLayoutId id="2147483691" r:id="rId7"/>
    <p:sldLayoutId id="2147483692" r:id="rId8"/>
    <p:sldLayoutId id="2147483693" r:id="rId9"/>
    <p:sldLayoutId id="2147483694"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BD4E7523-4184-F5A7-8B06-47999895CF31}"/>
              </a:ext>
            </a:extLst>
          </p:cNvPr>
          <p:cNvSpPr txBox="1">
            <a:spLocks/>
          </p:cNvSpPr>
          <p:nvPr/>
        </p:nvSpPr>
        <p:spPr>
          <a:xfrm>
            <a:off x="12206176" y="8910085"/>
            <a:ext cx="591928" cy="637412"/>
          </a:xfrm>
          <a:prstGeom prst="rect">
            <a:avLst/>
          </a:prstGeom>
          <a:noFill/>
          <a:ln>
            <a:noFill/>
          </a:ln>
        </p:spPr>
        <p:txBody>
          <a:bodyPr spcFirstLastPara="1" wrap="square" lIns="50800" tIns="50800" rIns="50800" bIns="508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1pPr>
            <a:lvl2pPr marR="0" lvl="1"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2pPr>
            <a:lvl3pPr marR="0" lvl="2"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3pPr>
            <a:lvl4pPr marR="0" lvl="3"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4pPr>
            <a:lvl5pPr marR="0" lvl="4"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5pPr>
            <a:lvl6pPr marR="0" lvl="5"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6pPr>
            <a:lvl7pPr marR="0" lvl="6"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7pPr>
            <a:lvl8pPr marR="0" lvl="7"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8pPr>
            <a:lvl9pPr marR="0" lvl="8"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9pPr>
          </a:lstStyle>
          <a:p>
            <a:r>
              <a:rPr lang="vi-VN" sz="2400">
                <a:solidFill>
                  <a:schemeClr val="tx1"/>
                </a:solidFill>
              </a:rPr>
              <a:t>2</a:t>
            </a:r>
          </a:p>
        </p:txBody>
      </p:sp>
      <p:sp>
        <p:nvSpPr>
          <p:cNvPr id="7" name="Title 4">
            <a:extLst>
              <a:ext uri="{FF2B5EF4-FFF2-40B4-BE49-F238E27FC236}">
                <a16:creationId xmlns:a16="http://schemas.microsoft.com/office/drawing/2014/main" id="{B4BE7701-CA99-2CB6-A4E5-A85A567596DF}"/>
              </a:ext>
            </a:extLst>
          </p:cNvPr>
          <p:cNvSpPr txBox="1">
            <a:spLocks/>
          </p:cNvSpPr>
          <p:nvPr/>
        </p:nvSpPr>
        <p:spPr>
          <a:xfrm>
            <a:off x="658244" y="3955774"/>
            <a:ext cx="4759688" cy="4616381"/>
          </a:xfrm>
          <a:prstGeom prst="rect">
            <a:avLst/>
          </a:prstGeom>
          <a:noFill/>
          <a:ln>
            <a:noFill/>
          </a:ln>
        </p:spPr>
        <p:txBody>
          <a:bodyPr spcFirstLastPara="1" wrap="square" lIns="50800" tIns="50800" rIns="50800" bIns="508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1pPr>
            <a:lvl2pPr marR="0" lvl="1"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2pPr>
            <a:lvl3pPr marR="0" lvl="2"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3pPr>
            <a:lvl4pPr marR="0" lvl="3"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4pPr>
            <a:lvl5pPr marR="0" lvl="4"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5pPr>
            <a:lvl6pPr marR="0" lvl="5"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6pPr>
            <a:lvl7pPr marR="0" lvl="6"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7pPr>
            <a:lvl8pPr marR="0" lvl="7"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8pPr>
            <a:lvl9pPr marR="0" lvl="8"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9pPr>
          </a:lstStyle>
          <a:p>
            <a:pPr algn="l"/>
            <a:r>
              <a:rPr lang="vi-VN" altLang="ja-JP" sz="2800" b="1" dirty="0">
                <a:solidFill>
                  <a:schemeClr val="tx1"/>
                </a:solidFill>
                <a:latin typeface="Times New Roman"/>
              </a:rPr>
              <a:t>Nhóm:</a:t>
            </a:r>
            <a:endParaRPr lang="en-US" altLang="ja-JP" sz="2800" b="1" dirty="0">
              <a:solidFill>
                <a:schemeClr val="tx1"/>
              </a:solidFill>
              <a:latin typeface="Times New Roman"/>
            </a:endParaRPr>
          </a:p>
          <a:p>
            <a:pPr marL="571500" indent="-342900" algn="l">
              <a:buFont typeface="Arial" panose="020B0604020202020204" pitchFamily="34" charset="0"/>
              <a:buChar char="•"/>
            </a:pPr>
            <a:r>
              <a:rPr lang="vi-VN" altLang="ja-JP" sz="2800" b="1" dirty="0">
                <a:solidFill>
                  <a:schemeClr val="tx1"/>
                </a:solidFill>
                <a:latin typeface="Times New Roman"/>
              </a:rPr>
              <a:t>Đào Nhật Minh </a:t>
            </a:r>
            <a:r>
              <a:rPr lang="vi-VN" altLang="ja-JP" sz="2400" b="1" i="1" dirty="0">
                <a:solidFill>
                  <a:schemeClr val="tx1"/>
                </a:solidFill>
                <a:latin typeface="Times New Roman"/>
              </a:rPr>
              <a:t>(</a:t>
            </a:r>
            <a:r>
              <a:rPr lang="vi-VN" sz="2400" b="1" i="1" u="none" strike="noStrike" dirty="0" err="1">
                <a:solidFill>
                  <a:srgbClr val="000000"/>
                </a:solidFill>
                <a:effectLst/>
                <a:latin typeface="Times New Roman"/>
              </a:rPr>
              <a:t>Leader</a:t>
            </a:r>
            <a:r>
              <a:rPr lang="vi-VN" sz="2400" b="1" i="1" u="none" strike="noStrike" dirty="0">
                <a:solidFill>
                  <a:srgbClr val="000000"/>
                </a:solidFill>
                <a:effectLst/>
                <a:latin typeface="Times New Roman"/>
              </a:rPr>
              <a:t>)</a:t>
            </a:r>
            <a:endParaRPr lang="vi-VN" altLang="ja-JP" sz="2400" b="1" i="1" dirty="0">
              <a:solidFill>
                <a:schemeClr val="tx1"/>
              </a:solidFill>
              <a:latin typeface="Times New Roman"/>
            </a:endParaRPr>
          </a:p>
          <a:p>
            <a:pPr marL="571500" indent="-342900" algn="l">
              <a:buFont typeface="Arial" panose="020B0604020202020204" pitchFamily="34" charset="0"/>
              <a:buChar char="•"/>
            </a:pPr>
            <a:r>
              <a:rPr lang="vi-VN" altLang="ja-JP" sz="2800" b="1" dirty="0">
                <a:solidFill>
                  <a:schemeClr val="tx1"/>
                </a:solidFill>
                <a:latin typeface="Times New Roman"/>
              </a:rPr>
              <a:t>Nguyễn Giang Nam</a:t>
            </a:r>
          </a:p>
          <a:p>
            <a:pPr marL="571500" indent="-342900" algn="l">
              <a:buFont typeface="Arial" panose="020B0604020202020204" pitchFamily="34" charset="0"/>
              <a:buChar char="•"/>
            </a:pPr>
            <a:r>
              <a:rPr lang="vi-VN" altLang="ja-JP" sz="2800" b="1" dirty="0">
                <a:solidFill>
                  <a:schemeClr val="tx1"/>
                </a:solidFill>
                <a:latin typeface="Times New Roman"/>
              </a:rPr>
              <a:t>Trần Anh Tuấn </a:t>
            </a:r>
          </a:p>
          <a:p>
            <a:pPr marL="571500" indent="-342900" algn="l">
              <a:buFont typeface="Arial" panose="020B0604020202020204" pitchFamily="34" charset="0"/>
              <a:buChar char="•"/>
            </a:pPr>
            <a:r>
              <a:rPr lang="vi-VN" altLang="ja-JP" sz="2800" b="1" dirty="0">
                <a:solidFill>
                  <a:schemeClr val="tx1"/>
                </a:solidFill>
                <a:latin typeface="Times New Roman"/>
              </a:rPr>
              <a:t>Nguyễn </a:t>
            </a:r>
            <a:r>
              <a:rPr lang="vi-VN" altLang="ja-JP" sz="2800" b="1" dirty="0" err="1">
                <a:solidFill>
                  <a:schemeClr val="tx1"/>
                </a:solidFill>
                <a:latin typeface="Times New Roman"/>
              </a:rPr>
              <a:t>Sỹ</a:t>
            </a:r>
            <a:r>
              <a:rPr lang="vi-VN" altLang="ja-JP" sz="2800" b="1" dirty="0">
                <a:solidFill>
                  <a:schemeClr val="tx1"/>
                </a:solidFill>
                <a:latin typeface="Times New Roman"/>
              </a:rPr>
              <a:t> Việt Nhật</a:t>
            </a:r>
          </a:p>
          <a:p>
            <a:pPr marL="571500" indent="-342900" algn="l">
              <a:buFont typeface="Arial" panose="020B0604020202020204" pitchFamily="34" charset="0"/>
              <a:buChar char="•"/>
            </a:pPr>
            <a:r>
              <a:rPr lang="vi-VN" altLang="ja-JP" sz="2800" b="1" dirty="0">
                <a:solidFill>
                  <a:schemeClr val="tx1"/>
                </a:solidFill>
                <a:latin typeface="Times New Roman"/>
              </a:rPr>
              <a:t>Nguyễn Thu Trang</a:t>
            </a:r>
          </a:p>
          <a:p>
            <a:pPr marL="571500" indent="-342900" algn="l">
              <a:buFont typeface="Arial" panose="020B0604020202020204" pitchFamily="34" charset="0"/>
              <a:buChar char="•"/>
            </a:pPr>
            <a:r>
              <a:rPr lang="vi-VN" altLang="ja-JP" sz="2800" b="1" dirty="0">
                <a:solidFill>
                  <a:schemeClr val="tx1"/>
                </a:solidFill>
                <a:latin typeface="Times New Roman"/>
              </a:rPr>
              <a:t>Trần Thị Quỳnh Tiên</a:t>
            </a:r>
          </a:p>
          <a:p>
            <a:pPr marL="228600" indent="0" algn="l"/>
            <a:endParaRPr lang="vi-VN" altLang="ja-JP" sz="2800" b="1">
              <a:solidFill>
                <a:schemeClr val="tx1"/>
              </a:solidFill>
              <a:latin typeface="+mj-lt"/>
            </a:endParaRPr>
          </a:p>
          <a:p>
            <a:pPr marL="228600" indent="0" algn="l"/>
            <a:r>
              <a:rPr lang="vi-VN" altLang="ja-JP" sz="2800" b="1" dirty="0">
                <a:solidFill>
                  <a:schemeClr val="tx1"/>
                </a:solidFill>
                <a:latin typeface="Times New Roman"/>
              </a:rPr>
              <a:t>Giảng viên hướng dẫn:</a:t>
            </a:r>
            <a:endParaRPr lang="en-US" altLang="ja-JP" sz="2800" b="1" dirty="0">
              <a:solidFill>
                <a:schemeClr val="tx1"/>
              </a:solidFill>
              <a:latin typeface="Times New Roman"/>
            </a:endParaRPr>
          </a:p>
          <a:p>
            <a:pPr marL="228600" algn="l"/>
            <a:r>
              <a:rPr lang="vi-VN" altLang="ja-JP" sz="2800" b="1" dirty="0" err="1">
                <a:solidFill>
                  <a:schemeClr val="tx1"/>
                </a:solidFill>
                <a:latin typeface="Times New Roman"/>
              </a:rPr>
              <a:t>TS.Trịnh</a:t>
            </a:r>
            <a:r>
              <a:rPr lang="vi-VN" altLang="ja-JP" sz="2800" b="1" dirty="0">
                <a:solidFill>
                  <a:schemeClr val="tx1"/>
                </a:solidFill>
                <a:latin typeface="Times New Roman"/>
              </a:rPr>
              <a:t> Tuấn Đạt </a:t>
            </a:r>
          </a:p>
          <a:p>
            <a:endParaRPr lang="vi-VN"/>
          </a:p>
        </p:txBody>
      </p:sp>
      <p:sp>
        <p:nvSpPr>
          <p:cNvPr id="2" name="Title 4">
            <a:extLst>
              <a:ext uri="{FF2B5EF4-FFF2-40B4-BE49-F238E27FC236}">
                <a16:creationId xmlns:a16="http://schemas.microsoft.com/office/drawing/2014/main" id="{2E1527C3-D064-A3BA-CE6C-BB05C9BFCEC6}"/>
              </a:ext>
            </a:extLst>
          </p:cNvPr>
          <p:cNvSpPr txBox="1">
            <a:spLocks/>
          </p:cNvSpPr>
          <p:nvPr/>
        </p:nvSpPr>
        <p:spPr>
          <a:xfrm>
            <a:off x="3038088" y="1762539"/>
            <a:ext cx="8766313" cy="2193235"/>
          </a:xfrm>
          <a:prstGeom prst="rect">
            <a:avLst/>
          </a:prstGeom>
          <a:noFill/>
          <a:ln>
            <a:noFill/>
          </a:ln>
        </p:spPr>
        <p:txBody>
          <a:bodyPr spcFirstLastPara="1" wrap="square" lIns="50800" tIns="50800" rIns="50800" bIns="508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1pPr>
            <a:lvl2pPr marR="0" lvl="1"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2pPr>
            <a:lvl3pPr marR="0" lvl="2"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3pPr>
            <a:lvl4pPr marR="0" lvl="3"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4pPr>
            <a:lvl5pPr marR="0" lvl="4"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5pPr>
            <a:lvl6pPr marR="0" lvl="5"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6pPr>
            <a:lvl7pPr marR="0" lvl="6"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7pPr>
            <a:lvl8pPr marR="0" lvl="7"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8pPr>
            <a:lvl9pPr marR="0" lvl="8" algn="l" rtl="0">
              <a:lnSpc>
                <a:spcPct val="100000"/>
              </a:lnSpc>
              <a:spcBef>
                <a:spcPts val="0"/>
              </a:spcBef>
              <a:spcAft>
                <a:spcPts val="0"/>
              </a:spcAft>
              <a:buClr>
                <a:srgbClr val="C63024"/>
              </a:buClr>
              <a:buSzPts val="1800"/>
              <a:buFont typeface="Arial"/>
              <a:buNone/>
              <a:defRPr sz="6400" b="0" i="0" u="none" strike="noStrike" cap="none">
                <a:solidFill>
                  <a:srgbClr val="C63024"/>
                </a:solidFill>
                <a:latin typeface="Arial"/>
                <a:ea typeface="Arial"/>
                <a:cs typeface="Arial"/>
                <a:sym typeface="Arial"/>
              </a:defRPr>
            </a:lvl9pPr>
          </a:lstStyle>
          <a:p>
            <a:r>
              <a:rPr lang="vi-VN" altLang="ja-JP" sz="4000" dirty="0">
                <a:solidFill>
                  <a:schemeClr val="accent5"/>
                </a:solidFill>
                <a:latin typeface="Abadi" panose="020B0604020104020204" pitchFamily="34" charset="0"/>
              </a:rPr>
              <a:t>Lập trình hướng đối tượng</a:t>
            </a:r>
          </a:p>
          <a:p>
            <a:r>
              <a:rPr lang="vi-VN" altLang="ja-JP" sz="3100" b="1" dirty="0">
                <a:solidFill>
                  <a:schemeClr val="tx1"/>
                </a:solidFill>
                <a:latin typeface="Times New Roman"/>
              </a:rPr>
              <a:t>Chủ đề : Tra cứu lịch sử Việt Nam</a:t>
            </a:r>
          </a:p>
          <a:p>
            <a:endParaRPr lang="vi-VN"/>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5C15CB00-7C86-7149-8A04-542F51EF1E39}"/>
              </a:ext>
            </a:extLst>
          </p:cNvPr>
          <p:cNvPicPr>
            <a:picLocks noChangeAspect="1"/>
          </p:cNvPicPr>
          <p:nvPr/>
        </p:nvPicPr>
        <p:blipFill>
          <a:blip r:embed="rId3"/>
          <a:stretch>
            <a:fillRect/>
          </a:stretch>
        </p:blipFill>
        <p:spPr>
          <a:xfrm>
            <a:off x="5683985" y="3801448"/>
            <a:ext cx="6662571" cy="4255231"/>
          </a:xfrm>
          <a:prstGeom prst="rect">
            <a:avLst/>
          </a:prstGeom>
        </p:spPr>
      </p:pic>
    </p:spTree>
    <p:extLst>
      <p:ext uri="{BB962C8B-B14F-4D97-AF65-F5344CB8AC3E}">
        <p14:creationId xmlns:p14="http://schemas.microsoft.com/office/powerpoint/2010/main" val="304096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B806-3E6D-202C-1FD4-B6A7F01D48E1}"/>
              </a:ext>
            </a:extLst>
          </p:cNvPr>
          <p:cNvSpPr>
            <a:spLocks noGrp="1"/>
          </p:cNvSpPr>
          <p:nvPr>
            <p:ph type="title"/>
          </p:nvPr>
        </p:nvSpPr>
        <p:spPr/>
        <p:txBody>
          <a:bodyPr>
            <a:normAutofit/>
          </a:bodyPr>
          <a:lstStyle/>
          <a:p>
            <a:r>
              <a:rPr lang="vi-VN" altLang="ja-JP" sz="4800" b="1">
                <a:solidFill>
                  <a:srgbClr val="FF0000"/>
                </a:solidFill>
                <a:latin typeface="Abadi" panose="020B0604020104020204" pitchFamily="34" charset="0"/>
              </a:rPr>
              <a:t>Thiết kế</a:t>
            </a:r>
            <a:br>
              <a:rPr lang="en-US" altLang="ja-JP" sz="6600" b="1">
                <a:solidFill>
                  <a:srgbClr val="FF0000"/>
                </a:solidFill>
                <a:latin typeface="Abadi" panose="020B0604020104020204" pitchFamily="34" charset="0"/>
              </a:rPr>
            </a:br>
            <a:r>
              <a:rPr lang="en-US" altLang="ja-JP" sz="3600">
                <a:solidFill>
                  <a:srgbClr val="FF0000"/>
                </a:solidFill>
                <a:latin typeface="Abadi" panose="020B0604020104020204" pitchFamily="34" charset="0"/>
              </a:rPr>
              <a:t>2. </a:t>
            </a:r>
            <a:r>
              <a:rPr lang="vi-VN" altLang="ja-JP" sz="3600">
                <a:solidFill>
                  <a:srgbClr val="FF0000"/>
                </a:solidFill>
                <a:latin typeface="Abadi" panose="020B0604020104020204" pitchFamily="34" charset="0"/>
              </a:rPr>
              <a:t>Biểu đồ lớp</a:t>
            </a:r>
            <a:endParaRPr lang="vi-VN" sz="3600"/>
          </a:p>
        </p:txBody>
      </p:sp>
      <p:sp>
        <p:nvSpPr>
          <p:cNvPr id="3" name="Text Placeholder 2">
            <a:extLst>
              <a:ext uri="{FF2B5EF4-FFF2-40B4-BE49-F238E27FC236}">
                <a16:creationId xmlns:a16="http://schemas.microsoft.com/office/drawing/2014/main" id="{434FF8DE-277D-FE83-712F-85FDCAA1047F}"/>
              </a:ext>
            </a:extLst>
          </p:cNvPr>
          <p:cNvSpPr>
            <a:spLocks noGrp="1"/>
          </p:cNvSpPr>
          <p:nvPr>
            <p:ph type="body" idx="1"/>
          </p:nvPr>
        </p:nvSpPr>
        <p:spPr>
          <a:xfrm>
            <a:off x="2564295" y="4403297"/>
            <a:ext cx="8684951" cy="3273409"/>
          </a:xfrm>
        </p:spPr>
        <p:txBody>
          <a:bodyPr/>
          <a:lstStyle/>
          <a:p>
            <a:endParaRPr lang="vi-VN" b="1"/>
          </a:p>
        </p:txBody>
      </p:sp>
      <p:sp>
        <p:nvSpPr>
          <p:cNvPr id="4" name="Text Placeholder 2">
            <a:extLst>
              <a:ext uri="{FF2B5EF4-FFF2-40B4-BE49-F238E27FC236}">
                <a16:creationId xmlns:a16="http://schemas.microsoft.com/office/drawing/2014/main" id="{739F18B8-01AE-256E-3D5E-982F64AF9F33}"/>
              </a:ext>
            </a:extLst>
          </p:cNvPr>
          <p:cNvSpPr txBox="1">
            <a:spLocks/>
          </p:cNvSpPr>
          <p:nvPr/>
        </p:nvSpPr>
        <p:spPr>
          <a:xfrm>
            <a:off x="12036056" y="8803758"/>
            <a:ext cx="680485" cy="680483"/>
          </a:xfrm>
          <a:prstGeom prst="rect">
            <a:avLst/>
          </a:prstGeom>
          <a:noFill/>
          <a:ln>
            <a:noFill/>
          </a:ln>
        </p:spPr>
        <p:txBody>
          <a:bodyPr spcFirstLastPara="1" wrap="square" lIns="50800" tIns="50800" rIns="50800" bIns="50800" anchor="t" anchorCtr="0">
            <a:normAutofit fontScale="92500" lnSpcReduction="20000"/>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r>
              <a:rPr lang="vi-VN" sz="2400"/>
              <a:t>8 </a:t>
            </a:r>
          </a:p>
        </p:txBody>
      </p:sp>
      <p:pic>
        <p:nvPicPr>
          <p:cNvPr id="5" name="Hình ảnh 5">
            <a:extLst>
              <a:ext uri="{FF2B5EF4-FFF2-40B4-BE49-F238E27FC236}">
                <a16:creationId xmlns:a16="http://schemas.microsoft.com/office/drawing/2014/main" id="{CB0933EF-7DC7-065D-5AD3-2471745638D3}"/>
              </a:ext>
            </a:extLst>
          </p:cNvPr>
          <p:cNvPicPr>
            <a:picLocks noChangeAspect="1"/>
          </p:cNvPicPr>
          <p:nvPr/>
        </p:nvPicPr>
        <p:blipFill>
          <a:blip r:embed="rId2"/>
          <a:stretch>
            <a:fillRect/>
          </a:stretch>
        </p:blipFill>
        <p:spPr>
          <a:xfrm>
            <a:off x="1503906" y="2614253"/>
            <a:ext cx="9996987" cy="5773170"/>
          </a:xfrm>
          <a:prstGeom prst="rect">
            <a:avLst/>
          </a:prstGeom>
        </p:spPr>
      </p:pic>
    </p:spTree>
    <p:extLst>
      <p:ext uri="{BB962C8B-B14F-4D97-AF65-F5344CB8AC3E}">
        <p14:creationId xmlns:p14="http://schemas.microsoft.com/office/powerpoint/2010/main" val="2831229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B806-3E6D-202C-1FD4-B6A7F01D48E1}"/>
              </a:ext>
            </a:extLst>
          </p:cNvPr>
          <p:cNvSpPr>
            <a:spLocks noGrp="1"/>
          </p:cNvSpPr>
          <p:nvPr>
            <p:ph type="title"/>
          </p:nvPr>
        </p:nvSpPr>
        <p:spPr/>
        <p:txBody>
          <a:bodyPr>
            <a:normAutofit/>
          </a:bodyPr>
          <a:lstStyle/>
          <a:p>
            <a:r>
              <a:rPr lang="vi-VN" altLang="ja-JP" sz="4800" b="1">
                <a:solidFill>
                  <a:srgbClr val="FF0000"/>
                </a:solidFill>
                <a:latin typeface="Abadi" panose="020B0604020104020204" pitchFamily="34" charset="0"/>
              </a:rPr>
              <a:t>Thiết kế</a:t>
            </a:r>
            <a:br>
              <a:rPr lang="en-US" altLang="ja-JP" sz="6600" b="1">
                <a:solidFill>
                  <a:srgbClr val="FF0000"/>
                </a:solidFill>
                <a:latin typeface="Abadi" panose="020B0604020104020204" pitchFamily="34" charset="0"/>
              </a:rPr>
            </a:br>
            <a:r>
              <a:rPr lang="en-US" altLang="ja-JP" sz="3600">
                <a:solidFill>
                  <a:srgbClr val="FF0000"/>
                </a:solidFill>
                <a:latin typeface="Abadi" panose="020B0604020104020204" pitchFamily="34" charset="0"/>
              </a:rPr>
              <a:t>2. </a:t>
            </a:r>
            <a:r>
              <a:rPr lang="vi-VN" altLang="ja-JP" sz="3600">
                <a:solidFill>
                  <a:srgbClr val="FF0000"/>
                </a:solidFill>
                <a:latin typeface="Abadi" panose="020B0604020104020204" pitchFamily="34" charset="0"/>
              </a:rPr>
              <a:t>Biểu đồ lớp</a:t>
            </a:r>
            <a:endParaRPr lang="vi-VN" sz="3600"/>
          </a:p>
        </p:txBody>
      </p:sp>
      <p:sp>
        <p:nvSpPr>
          <p:cNvPr id="3" name="Text Placeholder 2">
            <a:extLst>
              <a:ext uri="{FF2B5EF4-FFF2-40B4-BE49-F238E27FC236}">
                <a16:creationId xmlns:a16="http://schemas.microsoft.com/office/drawing/2014/main" id="{434FF8DE-277D-FE83-712F-85FDCAA1047F}"/>
              </a:ext>
            </a:extLst>
          </p:cNvPr>
          <p:cNvSpPr>
            <a:spLocks noGrp="1"/>
          </p:cNvSpPr>
          <p:nvPr>
            <p:ph type="body" idx="1"/>
          </p:nvPr>
        </p:nvSpPr>
        <p:spPr>
          <a:xfrm>
            <a:off x="952501" y="2603499"/>
            <a:ext cx="10296746" cy="5073207"/>
          </a:xfrm>
        </p:spPr>
        <p:txBody>
          <a:bodyPr/>
          <a:lstStyle/>
          <a:p>
            <a:r>
              <a:rPr lang="vi-VN" b="1"/>
              <a:t>a</a:t>
            </a:r>
          </a:p>
        </p:txBody>
      </p:sp>
      <p:sp>
        <p:nvSpPr>
          <p:cNvPr id="4" name="Text Placeholder 2">
            <a:extLst>
              <a:ext uri="{FF2B5EF4-FFF2-40B4-BE49-F238E27FC236}">
                <a16:creationId xmlns:a16="http://schemas.microsoft.com/office/drawing/2014/main" id="{739F18B8-01AE-256E-3D5E-982F64AF9F33}"/>
              </a:ext>
            </a:extLst>
          </p:cNvPr>
          <p:cNvSpPr txBox="1">
            <a:spLocks/>
          </p:cNvSpPr>
          <p:nvPr/>
        </p:nvSpPr>
        <p:spPr>
          <a:xfrm>
            <a:off x="12036056" y="8803758"/>
            <a:ext cx="680485" cy="680483"/>
          </a:xfrm>
          <a:prstGeom prst="rect">
            <a:avLst/>
          </a:prstGeom>
          <a:noFill/>
          <a:ln>
            <a:noFill/>
          </a:ln>
        </p:spPr>
        <p:txBody>
          <a:bodyPr spcFirstLastPara="1" wrap="square" lIns="50800" tIns="50800" rIns="50800" bIns="50800" anchor="t" anchorCtr="0">
            <a:normAutofit fontScale="92500" lnSpcReduction="20000"/>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r>
              <a:rPr lang="vi-VN" sz="2400"/>
              <a:t>8 </a:t>
            </a:r>
          </a:p>
        </p:txBody>
      </p:sp>
      <p:pic>
        <p:nvPicPr>
          <p:cNvPr id="6" name="Hình ảnh 6">
            <a:extLst>
              <a:ext uri="{FF2B5EF4-FFF2-40B4-BE49-F238E27FC236}">
                <a16:creationId xmlns:a16="http://schemas.microsoft.com/office/drawing/2014/main" id="{0903F54E-44BE-7299-D3F6-87CB94EE5941}"/>
              </a:ext>
            </a:extLst>
          </p:cNvPr>
          <p:cNvPicPr>
            <a:picLocks noChangeAspect="1"/>
          </p:cNvPicPr>
          <p:nvPr/>
        </p:nvPicPr>
        <p:blipFill>
          <a:blip r:embed="rId2"/>
          <a:stretch>
            <a:fillRect/>
          </a:stretch>
        </p:blipFill>
        <p:spPr>
          <a:xfrm>
            <a:off x="822955" y="2149574"/>
            <a:ext cx="10574978" cy="6613469"/>
          </a:xfrm>
          <a:prstGeom prst="rect">
            <a:avLst/>
          </a:prstGeom>
        </p:spPr>
      </p:pic>
    </p:spTree>
    <p:extLst>
      <p:ext uri="{BB962C8B-B14F-4D97-AF65-F5344CB8AC3E}">
        <p14:creationId xmlns:p14="http://schemas.microsoft.com/office/powerpoint/2010/main" val="338012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B806-3E6D-202C-1FD4-B6A7F01D48E1}"/>
              </a:ext>
            </a:extLst>
          </p:cNvPr>
          <p:cNvSpPr>
            <a:spLocks noGrp="1"/>
          </p:cNvSpPr>
          <p:nvPr>
            <p:ph type="title"/>
          </p:nvPr>
        </p:nvSpPr>
        <p:spPr/>
        <p:txBody>
          <a:bodyPr>
            <a:normAutofit/>
          </a:bodyPr>
          <a:lstStyle/>
          <a:p>
            <a:r>
              <a:rPr lang="vi-VN" altLang="ja-JP" sz="4800" b="1">
                <a:solidFill>
                  <a:srgbClr val="FF0000"/>
                </a:solidFill>
                <a:latin typeface="Abadi" panose="020B0604020104020204" pitchFamily="34" charset="0"/>
              </a:rPr>
              <a:t>Thiết kế</a:t>
            </a:r>
            <a:br>
              <a:rPr lang="en-US" altLang="ja-JP" sz="6600" b="1">
                <a:solidFill>
                  <a:srgbClr val="FF0000"/>
                </a:solidFill>
                <a:latin typeface="Abadi" panose="020B0604020104020204" pitchFamily="34" charset="0"/>
              </a:rPr>
            </a:br>
            <a:r>
              <a:rPr lang="en-US" altLang="ja-JP" sz="3600">
                <a:solidFill>
                  <a:srgbClr val="FF0000"/>
                </a:solidFill>
                <a:latin typeface="Abadi" panose="020B0604020104020204" pitchFamily="34" charset="0"/>
              </a:rPr>
              <a:t>2. </a:t>
            </a:r>
            <a:r>
              <a:rPr lang="vi-VN" altLang="ja-JP" sz="3600">
                <a:solidFill>
                  <a:srgbClr val="FF0000"/>
                </a:solidFill>
                <a:latin typeface="Abadi" panose="020B0604020104020204" pitchFamily="34" charset="0"/>
              </a:rPr>
              <a:t>Biểu đồ lớp</a:t>
            </a:r>
            <a:endParaRPr lang="vi-VN" sz="3600"/>
          </a:p>
        </p:txBody>
      </p:sp>
      <p:sp>
        <p:nvSpPr>
          <p:cNvPr id="3" name="Text Placeholder 2">
            <a:extLst>
              <a:ext uri="{FF2B5EF4-FFF2-40B4-BE49-F238E27FC236}">
                <a16:creationId xmlns:a16="http://schemas.microsoft.com/office/drawing/2014/main" id="{434FF8DE-277D-FE83-712F-85FDCAA1047F}"/>
              </a:ext>
            </a:extLst>
          </p:cNvPr>
          <p:cNvSpPr>
            <a:spLocks noGrp="1"/>
          </p:cNvSpPr>
          <p:nvPr>
            <p:ph type="body" idx="1"/>
          </p:nvPr>
        </p:nvSpPr>
        <p:spPr>
          <a:xfrm>
            <a:off x="952501" y="2603499"/>
            <a:ext cx="10296746" cy="5073207"/>
          </a:xfrm>
        </p:spPr>
        <p:txBody>
          <a:bodyPr/>
          <a:lstStyle/>
          <a:p>
            <a:endParaRPr lang="vi-VN" b="1"/>
          </a:p>
        </p:txBody>
      </p:sp>
      <p:sp>
        <p:nvSpPr>
          <p:cNvPr id="4" name="Text Placeholder 2">
            <a:extLst>
              <a:ext uri="{FF2B5EF4-FFF2-40B4-BE49-F238E27FC236}">
                <a16:creationId xmlns:a16="http://schemas.microsoft.com/office/drawing/2014/main" id="{739F18B8-01AE-256E-3D5E-982F64AF9F33}"/>
              </a:ext>
            </a:extLst>
          </p:cNvPr>
          <p:cNvSpPr txBox="1">
            <a:spLocks/>
          </p:cNvSpPr>
          <p:nvPr/>
        </p:nvSpPr>
        <p:spPr>
          <a:xfrm>
            <a:off x="12036056" y="8803758"/>
            <a:ext cx="680485" cy="680483"/>
          </a:xfrm>
          <a:prstGeom prst="rect">
            <a:avLst/>
          </a:prstGeom>
          <a:noFill/>
          <a:ln>
            <a:noFill/>
          </a:ln>
        </p:spPr>
        <p:txBody>
          <a:bodyPr spcFirstLastPara="1" wrap="square" lIns="50800" tIns="50800" rIns="50800" bIns="50800" anchor="t" anchorCtr="0">
            <a:normAutofit fontScale="92500" lnSpcReduction="20000"/>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r>
              <a:rPr lang="vi-VN" sz="2400"/>
              <a:t>8 </a:t>
            </a:r>
          </a:p>
        </p:txBody>
      </p:sp>
      <p:pic>
        <p:nvPicPr>
          <p:cNvPr id="5" name="Hình ảnh 5">
            <a:extLst>
              <a:ext uri="{FF2B5EF4-FFF2-40B4-BE49-F238E27FC236}">
                <a16:creationId xmlns:a16="http://schemas.microsoft.com/office/drawing/2014/main" id="{11F96388-FB75-2DA3-5B56-B6D8C2749E2B}"/>
              </a:ext>
            </a:extLst>
          </p:cNvPr>
          <p:cNvPicPr>
            <a:picLocks noChangeAspect="1"/>
          </p:cNvPicPr>
          <p:nvPr/>
        </p:nvPicPr>
        <p:blipFill>
          <a:blip r:embed="rId2"/>
          <a:stretch>
            <a:fillRect/>
          </a:stretch>
        </p:blipFill>
        <p:spPr>
          <a:xfrm>
            <a:off x="2672751" y="2289538"/>
            <a:ext cx="8580910" cy="5800789"/>
          </a:xfrm>
          <a:prstGeom prst="rect">
            <a:avLst/>
          </a:prstGeom>
        </p:spPr>
      </p:pic>
    </p:spTree>
    <p:extLst>
      <p:ext uri="{BB962C8B-B14F-4D97-AF65-F5344CB8AC3E}">
        <p14:creationId xmlns:p14="http://schemas.microsoft.com/office/powerpoint/2010/main" val="2077293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B806-3E6D-202C-1FD4-B6A7F01D48E1}"/>
              </a:ext>
            </a:extLst>
          </p:cNvPr>
          <p:cNvSpPr>
            <a:spLocks noGrp="1"/>
          </p:cNvSpPr>
          <p:nvPr>
            <p:ph type="title"/>
          </p:nvPr>
        </p:nvSpPr>
        <p:spPr/>
        <p:txBody>
          <a:bodyPr>
            <a:normAutofit/>
          </a:bodyPr>
          <a:lstStyle/>
          <a:p>
            <a:r>
              <a:rPr lang="vi-VN" altLang="ja-JP" sz="4800" b="1">
                <a:solidFill>
                  <a:srgbClr val="FF0000"/>
                </a:solidFill>
                <a:latin typeface="Abadi" panose="020B0604020104020204" pitchFamily="34" charset="0"/>
              </a:rPr>
              <a:t>Thiết kế</a:t>
            </a:r>
            <a:br>
              <a:rPr lang="en-US" altLang="ja-JP" sz="6600" b="1">
                <a:solidFill>
                  <a:srgbClr val="FF0000"/>
                </a:solidFill>
                <a:latin typeface="Abadi" panose="020B0604020104020204" pitchFamily="34" charset="0"/>
              </a:rPr>
            </a:br>
            <a:r>
              <a:rPr lang="en-US" altLang="ja-JP" sz="3600">
                <a:solidFill>
                  <a:srgbClr val="FF0000"/>
                </a:solidFill>
                <a:latin typeface="Abadi" panose="020B0604020104020204" pitchFamily="34" charset="0"/>
              </a:rPr>
              <a:t>2. </a:t>
            </a:r>
            <a:r>
              <a:rPr lang="vi-VN" altLang="ja-JP" sz="3600">
                <a:solidFill>
                  <a:srgbClr val="FF0000"/>
                </a:solidFill>
                <a:latin typeface="Abadi" panose="020B0604020104020204" pitchFamily="34" charset="0"/>
              </a:rPr>
              <a:t>Biểu đồ lớp</a:t>
            </a:r>
            <a:endParaRPr lang="vi-VN" sz="3600"/>
          </a:p>
        </p:txBody>
      </p:sp>
      <p:sp>
        <p:nvSpPr>
          <p:cNvPr id="3" name="Text Placeholder 2">
            <a:extLst>
              <a:ext uri="{FF2B5EF4-FFF2-40B4-BE49-F238E27FC236}">
                <a16:creationId xmlns:a16="http://schemas.microsoft.com/office/drawing/2014/main" id="{434FF8DE-277D-FE83-712F-85FDCAA1047F}"/>
              </a:ext>
            </a:extLst>
          </p:cNvPr>
          <p:cNvSpPr>
            <a:spLocks noGrp="1"/>
          </p:cNvSpPr>
          <p:nvPr>
            <p:ph type="body" idx="1"/>
          </p:nvPr>
        </p:nvSpPr>
        <p:spPr>
          <a:xfrm>
            <a:off x="1739310" y="2927423"/>
            <a:ext cx="10296746" cy="5073207"/>
          </a:xfrm>
        </p:spPr>
        <p:txBody>
          <a:bodyPr/>
          <a:lstStyle/>
          <a:p>
            <a:endParaRPr lang="vi-VN" b="1"/>
          </a:p>
        </p:txBody>
      </p:sp>
      <p:sp>
        <p:nvSpPr>
          <p:cNvPr id="4" name="Text Placeholder 2">
            <a:extLst>
              <a:ext uri="{FF2B5EF4-FFF2-40B4-BE49-F238E27FC236}">
                <a16:creationId xmlns:a16="http://schemas.microsoft.com/office/drawing/2014/main" id="{739F18B8-01AE-256E-3D5E-982F64AF9F33}"/>
              </a:ext>
            </a:extLst>
          </p:cNvPr>
          <p:cNvSpPr txBox="1">
            <a:spLocks/>
          </p:cNvSpPr>
          <p:nvPr/>
        </p:nvSpPr>
        <p:spPr>
          <a:xfrm>
            <a:off x="12036056" y="8803758"/>
            <a:ext cx="680485" cy="680483"/>
          </a:xfrm>
          <a:prstGeom prst="rect">
            <a:avLst/>
          </a:prstGeom>
          <a:noFill/>
          <a:ln>
            <a:noFill/>
          </a:ln>
        </p:spPr>
        <p:txBody>
          <a:bodyPr spcFirstLastPara="1" wrap="square" lIns="50800" tIns="50800" rIns="50800" bIns="50800" anchor="t" anchorCtr="0">
            <a:normAutofit fontScale="92500" lnSpcReduction="20000"/>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r>
              <a:rPr lang="vi-VN" sz="2400"/>
              <a:t>8 </a:t>
            </a:r>
          </a:p>
        </p:txBody>
      </p:sp>
      <p:pic>
        <p:nvPicPr>
          <p:cNvPr id="5" name="Hình ảnh 5">
            <a:extLst>
              <a:ext uri="{FF2B5EF4-FFF2-40B4-BE49-F238E27FC236}">
                <a16:creationId xmlns:a16="http://schemas.microsoft.com/office/drawing/2014/main" id="{B83B18FD-70AE-21E1-53B3-A298A6362B15}"/>
              </a:ext>
            </a:extLst>
          </p:cNvPr>
          <p:cNvPicPr>
            <a:picLocks noChangeAspect="1"/>
          </p:cNvPicPr>
          <p:nvPr/>
        </p:nvPicPr>
        <p:blipFill>
          <a:blip r:embed="rId2"/>
          <a:stretch>
            <a:fillRect/>
          </a:stretch>
        </p:blipFill>
        <p:spPr>
          <a:xfrm>
            <a:off x="1502560" y="2438625"/>
            <a:ext cx="9996986" cy="6050804"/>
          </a:xfrm>
          <a:prstGeom prst="rect">
            <a:avLst/>
          </a:prstGeom>
        </p:spPr>
      </p:pic>
    </p:spTree>
    <p:extLst>
      <p:ext uri="{BB962C8B-B14F-4D97-AF65-F5344CB8AC3E}">
        <p14:creationId xmlns:p14="http://schemas.microsoft.com/office/powerpoint/2010/main" val="2757377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7EF6-3C1B-B57A-02ED-46FD4F7D2C85}"/>
              </a:ext>
            </a:extLst>
          </p:cNvPr>
          <p:cNvSpPr>
            <a:spLocks noGrp="1"/>
          </p:cNvSpPr>
          <p:nvPr>
            <p:ph type="title"/>
          </p:nvPr>
        </p:nvSpPr>
        <p:spPr/>
        <p:txBody>
          <a:bodyPr>
            <a:normAutofit fontScale="90000"/>
          </a:bodyPr>
          <a:lstStyle/>
          <a:p>
            <a:r>
              <a:rPr lang="vi-VN" altLang="ja-JP" sz="5300" b="1">
                <a:solidFill>
                  <a:srgbClr val="FF0000"/>
                </a:solidFill>
                <a:latin typeface="Abadi" panose="020B0604020104020204" pitchFamily="34" charset="0"/>
              </a:rPr>
              <a:t>Thiết kế</a:t>
            </a:r>
            <a:br>
              <a:rPr lang="vi-VN" altLang="ja-JP" sz="9600" b="1">
                <a:latin typeface="Abadi" panose="020B0604020104020204" pitchFamily="34" charset="0"/>
              </a:rPr>
            </a:br>
            <a:r>
              <a:rPr lang="vi-VN" altLang="ja-JP" sz="4000">
                <a:solidFill>
                  <a:srgbClr val="FF0000"/>
                </a:solidFill>
                <a:latin typeface="Abadi" panose="020B0604020104020204" pitchFamily="34" charset="0"/>
              </a:rPr>
              <a:t>1.Thiết kế đối tượng</a:t>
            </a:r>
            <a:br>
              <a:rPr lang="en-US" altLang="ja-JP" sz="6600" b="1">
                <a:latin typeface="Abadi"/>
              </a:rPr>
            </a:br>
            <a:r>
              <a:rPr lang="en-US" altLang="ja-JP" sz="6600" b="1">
                <a:solidFill>
                  <a:srgbClr val="FF0000"/>
                </a:solidFill>
                <a:latin typeface="Abadi"/>
              </a:rPr>
              <a:t> </a:t>
            </a:r>
            <a:endParaRPr lang="vi-VN"/>
          </a:p>
        </p:txBody>
      </p:sp>
      <p:sp>
        <p:nvSpPr>
          <p:cNvPr id="3" name="Text Placeholder 2">
            <a:extLst>
              <a:ext uri="{FF2B5EF4-FFF2-40B4-BE49-F238E27FC236}">
                <a16:creationId xmlns:a16="http://schemas.microsoft.com/office/drawing/2014/main" id="{3128632B-FD38-43A9-C42E-DAEFFE7E9087}"/>
              </a:ext>
            </a:extLst>
          </p:cNvPr>
          <p:cNvSpPr>
            <a:spLocks noGrp="1"/>
          </p:cNvSpPr>
          <p:nvPr>
            <p:ph type="body" idx="1"/>
          </p:nvPr>
        </p:nvSpPr>
        <p:spPr>
          <a:xfrm>
            <a:off x="1041992" y="1807535"/>
            <a:ext cx="10704908" cy="6974959"/>
          </a:xfrm>
        </p:spPr>
        <p:txBody>
          <a:bodyPr/>
          <a:lstStyle/>
          <a:p>
            <a:r>
              <a:rPr lang="vi-VN" sz="2800" err="1"/>
              <a:t>Source</a:t>
            </a:r>
            <a:r>
              <a:rPr lang="vi-VN" sz="2800"/>
              <a:t> </a:t>
            </a:r>
            <a:r>
              <a:rPr lang="vi-VN" sz="2800" err="1"/>
              <a:t>code</a:t>
            </a:r>
            <a:r>
              <a:rPr lang="vi-VN" sz="2800"/>
              <a:t> bao gồm 3 </a:t>
            </a:r>
            <a:r>
              <a:rPr lang="vi-VN" sz="2800" err="1"/>
              <a:t>package</a:t>
            </a:r>
            <a:r>
              <a:rPr lang="vi-VN" sz="2800"/>
              <a:t>: </a:t>
            </a:r>
            <a:r>
              <a:rPr lang="vi-VN" sz="2800" err="1"/>
              <a:t>subject</a:t>
            </a:r>
            <a:r>
              <a:rPr lang="vi-VN" sz="2800"/>
              <a:t>, </a:t>
            </a:r>
            <a:r>
              <a:rPr lang="vi-VN" sz="2800" err="1"/>
              <a:t>app</a:t>
            </a:r>
            <a:r>
              <a:rPr lang="vi-VN" sz="2800"/>
              <a:t>, </a:t>
            </a:r>
            <a:r>
              <a:rPr lang="vi-VN" sz="2800" err="1"/>
              <a:t>source</a:t>
            </a:r>
            <a:r>
              <a:rPr lang="vi-VN" sz="2800"/>
              <a:t>.</a:t>
            </a:r>
            <a:endParaRPr lang="vi-VN"/>
          </a:p>
          <a:p>
            <a:endParaRPr lang="vi-VN"/>
          </a:p>
        </p:txBody>
      </p:sp>
      <p:sp>
        <p:nvSpPr>
          <p:cNvPr id="4" name="Text Placeholder 2">
            <a:extLst>
              <a:ext uri="{FF2B5EF4-FFF2-40B4-BE49-F238E27FC236}">
                <a16:creationId xmlns:a16="http://schemas.microsoft.com/office/drawing/2014/main" id="{2EC9E03B-BE60-BE33-E30F-9270A69A7704}"/>
              </a:ext>
            </a:extLst>
          </p:cNvPr>
          <p:cNvSpPr txBox="1">
            <a:spLocks/>
          </p:cNvSpPr>
          <p:nvPr/>
        </p:nvSpPr>
        <p:spPr>
          <a:xfrm>
            <a:off x="12067491" y="8782494"/>
            <a:ext cx="776637" cy="808073"/>
          </a:xfrm>
          <a:prstGeom prst="rect">
            <a:avLst/>
          </a:prstGeom>
          <a:noFill/>
          <a:ln>
            <a:noFill/>
          </a:ln>
        </p:spPr>
        <p:txBody>
          <a:bodyPr spcFirstLastPara="1" wrap="square" lIns="50800" tIns="50800" rIns="50800" bIns="5080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r>
              <a:rPr lang="vi-VN" sz="2400"/>
              <a:t>7</a:t>
            </a:r>
          </a:p>
        </p:txBody>
      </p:sp>
      <p:sp>
        <p:nvSpPr>
          <p:cNvPr id="5" name="Text Placeholder 2">
            <a:extLst>
              <a:ext uri="{FF2B5EF4-FFF2-40B4-BE49-F238E27FC236}">
                <a16:creationId xmlns:a16="http://schemas.microsoft.com/office/drawing/2014/main" id="{51540E2F-C619-0629-54C1-0D92B587BA3D}"/>
              </a:ext>
            </a:extLst>
          </p:cNvPr>
          <p:cNvSpPr txBox="1">
            <a:spLocks/>
          </p:cNvSpPr>
          <p:nvPr/>
        </p:nvSpPr>
        <p:spPr>
          <a:xfrm>
            <a:off x="637132" y="6660263"/>
            <a:ext cx="4530291" cy="1749287"/>
          </a:xfrm>
          <a:prstGeom prst="rect">
            <a:avLst/>
          </a:prstGeom>
          <a:noFill/>
          <a:ln>
            <a:noFill/>
          </a:ln>
        </p:spPr>
        <p:txBody>
          <a:bodyPr spcFirstLastPara="1" wrap="square" lIns="50800" tIns="50800" rIns="50800" bIns="5080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endParaRPr lang="vi-VN"/>
          </a:p>
        </p:txBody>
      </p:sp>
      <p:pic>
        <p:nvPicPr>
          <p:cNvPr id="7" name="Picture 6" descr="Diagram&#10;&#10;Description automatically generated">
            <a:extLst>
              <a:ext uri="{FF2B5EF4-FFF2-40B4-BE49-F238E27FC236}">
                <a16:creationId xmlns:a16="http://schemas.microsoft.com/office/drawing/2014/main" id="{08F104B7-F4BC-AAC1-6E73-02A7A3F24299}"/>
              </a:ext>
            </a:extLst>
          </p:cNvPr>
          <p:cNvPicPr>
            <a:picLocks noChangeAspect="1"/>
          </p:cNvPicPr>
          <p:nvPr/>
        </p:nvPicPr>
        <p:blipFill>
          <a:blip r:embed="rId2"/>
          <a:stretch>
            <a:fillRect/>
          </a:stretch>
        </p:blipFill>
        <p:spPr>
          <a:xfrm>
            <a:off x="1865057" y="3737780"/>
            <a:ext cx="8655480" cy="5366996"/>
          </a:xfrm>
          <a:prstGeom prst="rect">
            <a:avLst/>
          </a:prstGeom>
        </p:spPr>
      </p:pic>
    </p:spTree>
    <p:extLst>
      <p:ext uri="{BB962C8B-B14F-4D97-AF65-F5344CB8AC3E}">
        <p14:creationId xmlns:p14="http://schemas.microsoft.com/office/powerpoint/2010/main" val="3899880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B806-3E6D-202C-1FD4-B6A7F01D48E1}"/>
              </a:ext>
            </a:extLst>
          </p:cNvPr>
          <p:cNvSpPr>
            <a:spLocks noGrp="1"/>
          </p:cNvSpPr>
          <p:nvPr>
            <p:ph type="title"/>
          </p:nvPr>
        </p:nvSpPr>
        <p:spPr/>
        <p:txBody>
          <a:bodyPr>
            <a:normAutofit fontScale="90000"/>
          </a:bodyPr>
          <a:lstStyle/>
          <a:p>
            <a:r>
              <a:rPr lang="vi-VN" altLang="ja-JP" sz="5300">
                <a:solidFill>
                  <a:srgbClr val="FF0000"/>
                </a:solidFill>
                <a:latin typeface="Abadi" panose="020B0604020104020204" pitchFamily="34" charset="0"/>
              </a:rPr>
              <a:t>Kĩ thuật lập trình hướng đối tượng đã áp dụng và lợi ích</a:t>
            </a:r>
            <a:br>
              <a:rPr lang="en-US" altLang="ja-JP" sz="6600" b="1">
                <a:solidFill>
                  <a:srgbClr val="FF0000"/>
                </a:solidFill>
                <a:latin typeface="Abadi" panose="020B0604020104020204" pitchFamily="34" charset="0"/>
              </a:rPr>
            </a:br>
            <a:endParaRPr lang="vi-VN"/>
          </a:p>
        </p:txBody>
      </p:sp>
      <p:sp>
        <p:nvSpPr>
          <p:cNvPr id="3" name="Text Placeholder 2">
            <a:extLst>
              <a:ext uri="{FF2B5EF4-FFF2-40B4-BE49-F238E27FC236}">
                <a16:creationId xmlns:a16="http://schemas.microsoft.com/office/drawing/2014/main" id="{434FF8DE-277D-FE83-712F-85FDCAA1047F}"/>
              </a:ext>
            </a:extLst>
          </p:cNvPr>
          <p:cNvSpPr>
            <a:spLocks noGrp="1"/>
          </p:cNvSpPr>
          <p:nvPr>
            <p:ph type="body" idx="1"/>
          </p:nvPr>
        </p:nvSpPr>
        <p:spPr>
          <a:xfrm>
            <a:off x="2292051" y="3041373"/>
            <a:ext cx="8957196" cy="5247861"/>
          </a:xfrm>
        </p:spPr>
        <p:txBody>
          <a:bodyPr>
            <a:normAutofit/>
          </a:bodyPr>
          <a:lstStyle/>
          <a:p>
            <a:pPr marL="685800" indent="-457200">
              <a:lnSpc>
                <a:spcPct val="150000"/>
              </a:lnSpc>
              <a:buFont typeface="Arial" panose="020B0604020202020204" pitchFamily="34" charset="0"/>
              <a:buChar char="•"/>
            </a:pPr>
            <a:r>
              <a:rPr lang="vi-VN" sz="2800" b="1" i="0" u="none" strike="noStrike">
                <a:solidFill>
                  <a:srgbClr val="C00000"/>
                </a:solidFill>
                <a:effectLst/>
              </a:rPr>
              <a:t>Tính đóng gói (Encapsulation</a:t>
            </a:r>
            <a:r>
              <a:rPr lang="vi-VN" sz="2800" b="1">
                <a:solidFill>
                  <a:srgbClr val="C00000"/>
                </a:solidFill>
              </a:rPr>
              <a:t>)</a:t>
            </a:r>
            <a:endParaRPr lang="vi-VN"/>
          </a:p>
          <a:p>
            <a:pPr marL="685800" indent="-457200">
              <a:lnSpc>
                <a:spcPct val="150000"/>
              </a:lnSpc>
              <a:buFont typeface="Arial" panose="020B0604020202020204" pitchFamily="34" charset="0"/>
              <a:buChar char="•"/>
            </a:pPr>
            <a:r>
              <a:rPr lang="vi-VN" sz="2800" b="1">
                <a:solidFill>
                  <a:srgbClr val="C00000"/>
                </a:solidFill>
              </a:rPr>
              <a:t>Tính kế thừa (Inheritance)</a:t>
            </a:r>
            <a:endParaRPr lang="en-US" sz="2800"/>
          </a:p>
          <a:p>
            <a:pPr marL="685800" indent="-457200">
              <a:lnSpc>
                <a:spcPct val="150000"/>
              </a:lnSpc>
              <a:buFont typeface="Arial" panose="020B0604020202020204" pitchFamily="34" charset="0"/>
              <a:buChar char="•"/>
            </a:pPr>
            <a:r>
              <a:rPr lang="vi-VN" sz="2800" b="1">
                <a:solidFill>
                  <a:srgbClr val="C00000"/>
                </a:solidFill>
              </a:rPr>
              <a:t>Tính đa hình (Polymorphism)</a:t>
            </a:r>
          </a:p>
          <a:p>
            <a:pPr marL="685800" indent="-457200">
              <a:lnSpc>
                <a:spcPct val="150000"/>
              </a:lnSpc>
              <a:buFont typeface="Arial" panose="020B0604020202020204" pitchFamily="34" charset="0"/>
              <a:buChar char="•"/>
            </a:pPr>
            <a:r>
              <a:rPr lang="vi-VN" sz="2800" b="1">
                <a:solidFill>
                  <a:srgbClr val="C00000"/>
                </a:solidFill>
              </a:rPr>
              <a:t>Tính trừu tượng (Abstraction)</a:t>
            </a:r>
            <a:endParaRPr lang="vi-VN" sz="2800"/>
          </a:p>
        </p:txBody>
      </p:sp>
      <p:sp>
        <p:nvSpPr>
          <p:cNvPr id="4" name="Text Placeholder 2">
            <a:extLst>
              <a:ext uri="{FF2B5EF4-FFF2-40B4-BE49-F238E27FC236}">
                <a16:creationId xmlns:a16="http://schemas.microsoft.com/office/drawing/2014/main" id="{739F18B8-01AE-256E-3D5E-982F64AF9F33}"/>
              </a:ext>
            </a:extLst>
          </p:cNvPr>
          <p:cNvSpPr txBox="1">
            <a:spLocks/>
          </p:cNvSpPr>
          <p:nvPr/>
        </p:nvSpPr>
        <p:spPr>
          <a:xfrm>
            <a:off x="12036056" y="8803758"/>
            <a:ext cx="680485" cy="680483"/>
          </a:xfrm>
          <a:prstGeom prst="rect">
            <a:avLst/>
          </a:prstGeom>
          <a:noFill/>
          <a:ln>
            <a:noFill/>
          </a:ln>
        </p:spPr>
        <p:txBody>
          <a:bodyPr spcFirstLastPara="1" wrap="square" lIns="50800" tIns="50800" rIns="50800" bIns="50800" anchor="t" anchorCtr="0">
            <a:normAutofit fontScale="92500" lnSpcReduction="20000"/>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r>
              <a:rPr lang="vi-VN" sz="2400"/>
              <a:t>8 </a:t>
            </a:r>
          </a:p>
        </p:txBody>
      </p:sp>
    </p:spTree>
    <p:extLst>
      <p:ext uri="{BB962C8B-B14F-4D97-AF65-F5344CB8AC3E}">
        <p14:creationId xmlns:p14="http://schemas.microsoft.com/office/powerpoint/2010/main" val="365565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B806-3E6D-202C-1FD4-B6A7F01D48E1}"/>
              </a:ext>
            </a:extLst>
          </p:cNvPr>
          <p:cNvSpPr>
            <a:spLocks noGrp="1"/>
          </p:cNvSpPr>
          <p:nvPr>
            <p:ph type="title"/>
          </p:nvPr>
        </p:nvSpPr>
        <p:spPr>
          <a:xfrm>
            <a:off x="952501" y="269358"/>
            <a:ext cx="11471412" cy="1816813"/>
          </a:xfrm>
        </p:spPr>
        <p:txBody>
          <a:bodyPr>
            <a:normAutofit fontScale="90000"/>
          </a:bodyPr>
          <a:lstStyle/>
          <a:p>
            <a:r>
              <a:rPr lang="vi-VN" sz="4400" u="none" strike="noStrike">
                <a:solidFill>
                  <a:srgbClr val="C00000"/>
                </a:solidFill>
                <a:effectLst/>
                <a:latin typeface="Arial" panose="020B0604020202020204" pitchFamily="34" charset="0"/>
              </a:rPr>
              <a:t>Các công nghệ, thuật toán hay ho được sử dụng</a:t>
            </a:r>
            <a:br>
              <a:rPr lang="en-US" sz="4400" u="none" strike="noStrike">
                <a:solidFill>
                  <a:srgbClr val="C00000"/>
                </a:solidFill>
                <a:effectLst/>
                <a:latin typeface="Arial" panose="020B0604020202020204" pitchFamily="34" charset="0"/>
              </a:rPr>
            </a:br>
            <a:r>
              <a:rPr lang="vi-VN" sz="4400" u="none" strike="noStrike">
                <a:solidFill>
                  <a:srgbClr val="C00000"/>
                </a:solidFill>
                <a:effectLst/>
                <a:latin typeface="Arial" panose="020B0604020202020204" pitchFamily="34" charset="0"/>
              </a:rPr>
              <a:t>    </a:t>
            </a:r>
            <a:br>
              <a:rPr lang="en-US" altLang="ja-JP" sz="6600" b="1">
                <a:solidFill>
                  <a:srgbClr val="FF0000"/>
                </a:solidFill>
                <a:latin typeface="Abadi" panose="020B0604020104020204" pitchFamily="34" charset="0"/>
              </a:rPr>
            </a:br>
            <a:endParaRPr lang="vi-VN"/>
          </a:p>
        </p:txBody>
      </p:sp>
      <p:sp>
        <p:nvSpPr>
          <p:cNvPr id="3" name="Text Placeholder 2">
            <a:extLst>
              <a:ext uri="{FF2B5EF4-FFF2-40B4-BE49-F238E27FC236}">
                <a16:creationId xmlns:a16="http://schemas.microsoft.com/office/drawing/2014/main" id="{434FF8DE-277D-FE83-712F-85FDCAA1047F}"/>
              </a:ext>
            </a:extLst>
          </p:cNvPr>
          <p:cNvSpPr>
            <a:spLocks noGrp="1"/>
          </p:cNvSpPr>
          <p:nvPr>
            <p:ph type="body" idx="1"/>
          </p:nvPr>
        </p:nvSpPr>
        <p:spPr>
          <a:xfrm>
            <a:off x="952501" y="2564297"/>
            <a:ext cx="10296746" cy="5088834"/>
          </a:xfrm>
        </p:spPr>
        <p:txBody>
          <a:bodyPr>
            <a:normAutofit lnSpcReduction="10000"/>
          </a:bodyPr>
          <a:lstStyle/>
          <a:p>
            <a:pPr marL="228600" indent="0" rtl="0" fontAlgn="base">
              <a:spcBef>
                <a:spcPts val="0"/>
              </a:spcBef>
              <a:spcAft>
                <a:spcPts val="0"/>
              </a:spcAft>
            </a:pPr>
            <a:r>
              <a:rPr lang="vi-VN" sz="3500" b="1">
                <a:solidFill>
                  <a:srgbClr val="C00000"/>
                </a:solidFill>
                <a:latin typeface="Arial" panose="020B0604020202020204" pitchFamily="34" charset="0"/>
              </a:rPr>
              <a:t>S</a:t>
            </a:r>
            <a:r>
              <a:rPr lang="vi-VN" sz="3500" b="1" i="0" u="none" strike="noStrike">
                <a:solidFill>
                  <a:srgbClr val="C00000"/>
                </a:solidFill>
                <a:effectLst/>
                <a:latin typeface="Arial" panose="020B0604020202020204" pitchFamily="34" charset="0"/>
              </a:rPr>
              <a:t>parql</a:t>
            </a:r>
            <a:endParaRPr lang="vi-VN" sz="3500" b="0" i="0" u="none" strike="noStrike">
              <a:solidFill>
                <a:srgbClr val="000000"/>
              </a:solidFill>
              <a:effectLst/>
              <a:latin typeface="Arial" panose="020B0604020202020204" pitchFamily="34" charset="0"/>
            </a:endParaRPr>
          </a:p>
          <a:p>
            <a:pPr marL="228600" indent="0" rtl="0" fontAlgn="base">
              <a:spcBef>
                <a:spcPts val="0"/>
              </a:spcBef>
              <a:spcAft>
                <a:spcPts val="0"/>
              </a:spcAft>
            </a:pPr>
            <a:r>
              <a:rPr lang="vi-VN" sz="2800" b="0" i="0" u="none" strike="noStrike">
                <a:solidFill>
                  <a:srgbClr val="000000"/>
                </a:solidFill>
                <a:effectLst/>
                <a:latin typeface="Arial" panose="020B0604020202020204" pitchFamily="34" charset="0"/>
              </a:rPr>
              <a:t>Ưu điểm:</a:t>
            </a:r>
          </a:p>
          <a:p>
            <a:pPr rtl="0" fontAlgn="base">
              <a:spcBef>
                <a:spcPts val="0"/>
              </a:spcBef>
              <a:spcAft>
                <a:spcPts val="0"/>
              </a:spcAft>
              <a:buFont typeface="Arial" panose="020B0604020202020204" pitchFamily="34" charset="0"/>
              <a:buChar char="•"/>
            </a:pPr>
            <a:r>
              <a:rPr lang="vi-VN" sz="2800" b="0" i="0" u="none" strike="noStrike">
                <a:solidFill>
                  <a:srgbClr val="000000"/>
                </a:solidFill>
                <a:effectLst/>
                <a:latin typeface="Arial" panose="020B0604020202020204" pitchFamily="34" charset="0"/>
              </a:rPr>
              <a:t>Chỉ cần đưa vào các câu lệnh, toàn bộ quá trình thu thập đều diễn ra tự động</a:t>
            </a:r>
          </a:p>
          <a:p>
            <a:pPr rtl="0" fontAlgn="base">
              <a:spcBef>
                <a:spcPts val="0"/>
              </a:spcBef>
              <a:spcAft>
                <a:spcPts val="0"/>
              </a:spcAft>
              <a:buFont typeface="Arial" panose="020B0604020202020204" pitchFamily="34" charset="0"/>
              <a:buChar char="•"/>
            </a:pPr>
            <a:r>
              <a:rPr lang="vi-VN" sz="2800" b="0" i="0" u="none" strike="noStrike">
                <a:solidFill>
                  <a:srgbClr val="000000"/>
                </a:solidFill>
                <a:effectLst/>
                <a:latin typeface="Arial" panose="020B0604020202020204" pitchFamily="34" charset="0"/>
              </a:rPr>
              <a:t>Có khả năng phân loại và sắp xếp trên thông tin đầu ra. Dễ dùng tái sử dụng, chỉ cần thay thế, sửa chữa 1 chút có thể lấy thêm dạng thông tin mới. </a:t>
            </a:r>
          </a:p>
          <a:p>
            <a:pPr rtl="0" fontAlgn="base">
              <a:spcBef>
                <a:spcPts val="0"/>
              </a:spcBef>
              <a:spcAft>
                <a:spcPts val="0"/>
              </a:spcAft>
              <a:buFont typeface="Arial" panose="020B0604020202020204" pitchFamily="34" charset="0"/>
              <a:buChar char="•"/>
            </a:pPr>
            <a:r>
              <a:rPr lang="vi-VN" sz="2800" b="0" i="0" u="none" strike="noStrike">
                <a:solidFill>
                  <a:srgbClr val="1B1B1B"/>
                </a:solidFill>
                <a:effectLst/>
                <a:latin typeface="Arial" panose="020B0604020202020204" pitchFamily="34" charset="0"/>
              </a:rPr>
              <a:t>Cho phép những người sử dụng truy vấn thông tin từ các cơ sở dữ liệu hoặc bất kỳ nguồn dữ liệu nào có thể được ánh xạ tới RDF…</a:t>
            </a:r>
            <a:endParaRPr lang="vi-VN" sz="2800" b="0" i="0" u="none" strike="noStrike">
              <a:solidFill>
                <a:srgbClr val="000000"/>
              </a:solidFill>
              <a:effectLst/>
              <a:latin typeface="Arial" panose="020B0604020202020204" pitchFamily="34" charset="0"/>
            </a:endParaRPr>
          </a:p>
          <a:p>
            <a:br>
              <a:rPr lang="vi-VN" sz="2400" b="0">
                <a:effectLst/>
              </a:rPr>
            </a:br>
            <a:endParaRPr lang="vi-VN" sz="2400" b="1"/>
          </a:p>
        </p:txBody>
      </p:sp>
      <p:sp>
        <p:nvSpPr>
          <p:cNvPr id="4" name="Text Placeholder 2">
            <a:extLst>
              <a:ext uri="{FF2B5EF4-FFF2-40B4-BE49-F238E27FC236}">
                <a16:creationId xmlns:a16="http://schemas.microsoft.com/office/drawing/2014/main" id="{739F18B8-01AE-256E-3D5E-982F64AF9F33}"/>
              </a:ext>
            </a:extLst>
          </p:cNvPr>
          <p:cNvSpPr txBox="1">
            <a:spLocks/>
          </p:cNvSpPr>
          <p:nvPr/>
        </p:nvSpPr>
        <p:spPr>
          <a:xfrm>
            <a:off x="12036056" y="8803758"/>
            <a:ext cx="680485" cy="680483"/>
          </a:xfrm>
          <a:prstGeom prst="rect">
            <a:avLst/>
          </a:prstGeom>
          <a:noFill/>
          <a:ln>
            <a:noFill/>
          </a:ln>
        </p:spPr>
        <p:txBody>
          <a:bodyPr spcFirstLastPara="1" wrap="square" lIns="50800" tIns="50800" rIns="50800" bIns="50800" anchor="t" anchorCtr="0">
            <a:normAutofit fontScale="92500" lnSpcReduction="20000"/>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r>
              <a:rPr lang="vi-VN" sz="2400"/>
              <a:t>8 </a:t>
            </a:r>
          </a:p>
        </p:txBody>
      </p:sp>
    </p:spTree>
    <p:extLst>
      <p:ext uri="{BB962C8B-B14F-4D97-AF65-F5344CB8AC3E}">
        <p14:creationId xmlns:p14="http://schemas.microsoft.com/office/powerpoint/2010/main" val="3687430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456"/>
        <p:cNvGrpSpPr/>
        <p:nvPr/>
      </p:nvGrpSpPr>
      <p:grpSpPr>
        <a:xfrm>
          <a:off x="0" y="0"/>
          <a:ext cx="0" cy="0"/>
          <a:chOff x="0" y="0"/>
          <a:chExt cx="0" cy="0"/>
        </a:xfrm>
      </p:grpSpPr>
      <p:sp>
        <p:nvSpPr>
          <p:cNvPr id="1457" name="Google Shape;1457;p235"/>
          <p:cNvSpPr/>
          <p:nvPr/>
        </p:nvSpPr>
        <p:spPr>
          <a:xfrm>
            <a:off x="465990" y="3321050"/>
            <a:ext cx="12072900" cy="2578200"/>
          </a:xfrm>
          <a:prstGeom prst="rect">
            <a:avLst/>
          </a:prstGeom>
          <a:solidFill>
            <a:srgbClr val="FFFFFF">
              <a:alpha val="81570"/>
            </a:srgbClr>
          </a:solidFill>
          <a:ln>
            <a:noFill/>
          </a:ln>
          <a:effectLst>
            <a:outerShdw blurRad="355600" rotWithShape="0">
              <a:srgbClr val="000000">
                <a:alpha val="74900"/>
              </a:srgbClr>
            </a:outerShdw>
          </a:effectLst>
        </p:spPr>
        <p:txBody>
          <a:bodyPr spcFirstLastPara="1" wrap="square" lIns="355600" tIns="355600" rIns="355600" bIns="355600" anchor="ctr" anchorCtr="0">
            <a:noAutofit/>
          </a:bodyPr>
          <a:lstStyle/>
          <a:p>
            <a:pPr algn="ctr">
              <a:lnSpc>
                <a:spcPct val="115000"/>
              </a:lnSpc>
              <a:buClr>
                <a:schemeClr val="accent5"/>
              </a:buClr>
              <a:buSzPts val="6000"/>
            </a:pPr>
            <a:r>
              <a:rPr lang="en-US" sz="5400" err="1">
                <a:solidFill>
                  <a:schemeClr val="accent5"/>
                </a:solidFill>
              </a:rPr>
              <a:t>Cảm</a:t>
            </a:r>
            <a:r>
              <a:rPr lang="en-US" sz="5400">
                <a:solidFill>
                  <a:schemeClr val="accent5"/>
                </a:solidFill>
              </a:rPr>
              <a:t> </a:t>
            </a:r>
            <a:r>
              <a:rPr lang="en-US" sz="5400" err="1">
                <a:solidFill>
                  <a:schemeClr val="accent5"/>
                </a:solidFill>
              </a:rPr>
              <a:t>ơn</a:t>
            </a:r>
            <a:r>
              <a:rPr lang="en-US" sz="5400">
                <a:solidFill>
                  <a:schemeClr val="accent5"/>
                </a:solidFill>
              </a:rPr>
              <a:t> </a:t>
            </a:r>
            <a:r>
              <a:rPr lang="en-US" sz="5400" err="1">
                <a:solidFill>
                  <a:schemeClr val="accent5"/>
                </a:solidFill>
              </a:rPr>
              <a:t>mọi</a:t>
            </a:r>
            <a:r>
              <a:rPr lang="en-US" sz="5400">
                <a:solidFill>
                  <a:schemeClr val="accent5"/>
                </a:solidFill>
              </a:rPr>
              <a:t> </a:t>
            </a:r>
            <a:r>
              <a:rPr lang="en-US" sz="5400" err="1">
                <a:solidFill>
                  <a:schemeClr val="accent5"/>
                </a:solidFill>
              </a:rPr>
              <a:t>người</a:t>
            </a:r>
            <a:r>
              <a:rPr lang="en-US" sz="5400">
                <a:solidFill>
                  <a:schemeClr val="accent5"/>
                </a:solidFill>
              </a:rPr>
              <a:t> </a:t>
            </a:r>
            <a:r>
              <a:rPr lang="en-US" sz="5400" err="1">
                <a:solidFill>
                  <a:schemeClr val="accent5"/>
                </a:solidFill>
              </a:rPr>
              <a:t>đã</a:t>
            </a:r>
            <a:r>
              <a:rPr lang="en-US" sz="5400">
                <a:solidFill>
                  <a:schemeClr val="accent5"/>
                </a:solidFill>
              </a:rPr>
              <a:t> xem!</a:t>
            </a:r>
            <a:endParaRPr lang="en-US" sz="5400" i="0" u="none" strike="noStrike" cap="none">
              <a:solidFill>
                <a:schemeClr val="accent5"/>
              </a:solidFill>
            </a:endParaRPr>
          </a:p>
        </p:txBody>
      </p:sp>
      <p:sp>
        <p:nvSpPr>
          <p:cNvPr id="1458" name="Google Shape;1458;p235"/>
          <p:cNvSpPr/>
          <p:nvPr/>
        </p:nvSpPr>
        <p:spPr>
          <a:xfrm>
            <a:off x="465990" y="6098147"/>
            <a:ext cx="12072900" cy="1384200"/>
          </a:xfrm>
          <a:prstGeom prst="rect">
            <a:avLst/>
          </a:prstGeom>
          <a:solidFill>
            <a:srgbClr val="FFFFFF">
              <a:alpha val="81570"/>
            </a:srgbClr>
          </a:solidFill>
          <a:ln>
            <a:noFill/>
          </a:ln>
          <a:effectLst>
            <a:outerShdw blurRad="355600" rotWithShape="0">
              <a:srgbClr val="000000">
                <a:alpha val="74900"/>
              </a:srgbClr>
            </a:outerShdw>
          </a:effectLst>
        </p:spPr>
        <p:txBody>
          <a:bodyPr spcFirstLastPara="1" wrap="square" lIns="241300" tIns="241300" rIns="241300" bIns="241300" anchor="t" anchorCtr="0">
            <a:noAutofit/>
          </a:bodyPr>
          <a:lstStyle/>
          <a:p>
            <a:pPr marL="0" marR="0" lvl="0" indent="0" algn="ctr" rtl="0">
              <a:lnSpc>
                <a:spcPct val="100000"/>
              </a:lnSpc>
              <a:spcBef>
                <a:spcPts val="0"/>
              </a:spcBef>
              <a:spcAft>
                <a:spcPts val="0"/>
              </a:spcAft>
              <a:buClr>
                <a:schemeClr val="accent5"/>
              </a:buClr>
              <a:buSzPts val="5300"/>
              <a:buFont typeface="Palatino"/>
              <a:buNone/>
            </a:pPr>
            <a:r>
              <a:rPr lang="en-US" sz="5300" i="1" u="none" strike="noStrike" cap="none">
                <a:solidFill>
                  <a:schemeClr val="accent5"/>
                </a:solidFill>
              </a:rPr>
              <a:t>Hẹn gặp lại</a:t>
            </a:r>
            <a:r>
              <a:rPr lang="en-US" sz="5300" i="1">
                <a:solidFill>
                  <a:schemeClr val="accent5"/>
                </a:solidFill>
              </a:rPr>
              <a:t> lần sau</a:t>
            </a:r>
            <a:endParaRPr sz="5300" i="1">
              <a:solidFill>
                <a:schemeClr val="accent5"/>
              </a:solidFill>
            </a:endParaRPr>
          </a:p>
          <a:p>
            <a:pPr marL="0" marR="0" lvl="0" indent="0" algn="ctr" rtl="0">
              <a:lnSpc>
                <a:spcPct val="100000"/>
              </a:lnSpc>
              <a:spcBef>
                <a:spcPts val="0"/>
              </a:spcBef>
              <a:spcAft>
                <a:spcPts val="0"/>
              </a:spcAft>
              <a:buClr>
                <a:schemeClr val="accent5"/>
              </a:buClr>
              <a:buSzPts val="5300"/>
              <a:buFont typeface="Palatino"/>
              <a:buNone/>
            </a:pPr>
            <a:endParaRPr sz="5300" i="1">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7F67E24-3341-BF83-4F82-59038FF4602D}"/>
              </a:ext>
            </a:extLst>
          </p:cNvPr>
          <p:cNvSpPr>
            <a:spLocks noGrp="1"/>
          </p:cNvSpPr>
          <p:nvPr>
            <p:ph type="body" idx="4294967295"/>
          </p:nvPr>
        </p:nvSpPr>
        <p:spPr>
          <a:xfrm>
            <a:off x="0" y="2524125"/>
            <a:ext cx="4546600" cy="3910013"/>
          </a:xfrm>
        </p:spPr>
        <p:txBody>
          <a:bodyPr>
            <a:normAutofit/>
          </a:bodyPr>
          <a:lstStyle/>
          <a:p>
            <a:endParaRPr lang="ja-JP" altLang="en-US" sz="6600" b="1">
              <a:solidFill>
                <a:schemeClr val="accent4"/>
              </a:solidFill>
            </a:endParaRPr>
          </a:p>
          <a:p>
            <a:endParaRPr lang="vi-VN"/>
          </a:p>
        </p:txBody>
      </p:sp>
      <p:sp>
        <p:nvSpPr>
          <p:cNvPr id="10" name="Text Placeholder 4">
            <a:extLst>
              <a:ext uri="{FF2B5EF4-FFF2-40B4-BE49-F238E27FC236}">
                <a16:creationId xmlns:a16="http://schemas.microsoft.com/office/drawing/2014/main" id="{DEE67289-2A93-C174-6A18-7D7737BA2F35}"/>
              </a:ext>
            </a:extLst>
          </p:cNvPr>
          <p:cNvSpPr txBox="1">
            <a:spLocks/>
          </p:cNvSpPr>
          <p:nvPr/>
        </p:nvSpPr>
        <p:spPr>
          <a:xfrm>
            <a:off x="86771" y="5486400"/>
            <a:ext cx="5009599" cy="5410476"/>
          </a:xfrm>
          <a:prstGeom prst="rect">
            <a:avLst/>
          </a:prstGeom>
          <a:noFill/>
          <a:ln>
            <a:noFill/>
          </a:ln>
        </p:spPr>
        <p:txBody>
          <a:bodyPr spcFirstLastPara="1" wrap="square" lIns="50800" tIns="50800" rIns="50800" bIns="50800" anchor="t" anchorCtr="0">
            <a:norm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1pPr>
            <a:lvl2pPr marL="914400" marR="0" lvl="1"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2pPr>
            <a:lvl3pPr marL="1371600" marR="0" lvl="2"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3pPr>
            <a:lvl4pPr marL="1828800" marR="0" lvl="3"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4pPr>
            <a:lvl5pPr marL="2286000" marR="0" lvl="4"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pPr marL="228600" indent="0" algn="l"/>
            <a:endParaRPr lang="ja-JP" altLang="en-US" sz="2400">
              <a:solidFill>
                <a:schemeClr val="tx1"/>
              </a:solidFill>
              <a:latin typeface="Abadi" panose="020B0604020104020204" pitchFamily="34" charset="0"/>
            </a:endParaRPr>
          </a:p>
        </p:txBody>
      </p:sp>
      <p:sp>
        <p:nvSpPr>
          <p:cNvPr id="11" name="Text Placeholder 4">
            <a:extLst>
              <a:ext uri="{FF2B5EF4-FFF2-40B4-BE49-F238E27FC236}">
                <a16:creationId xmlns:a16="http://schemas.microsoft.com/office/drawing/2014/main" id="{7E1C2CC6-E751-9939-B837-9BC8E9D4691F}"/>
              </a:ext>
            </a:extLst>
          </p:cNvPr>
          <p:cNvSpPr txBox="1">
            <a:spLocks/>
          </p:cNvSpPr>
          <p:nvPr/>
        </p:nvSpPr>
        <p:spPr>
          <a:xfrm>
            <a:off x="12105170" y="9071114"/>
            <a:ext cx="636105" cy="682486"/>
          </a:xfrm>
          <a:prstGeom prst="rect">
            <a:avLst/>
          </a:prstGeom>
          <a:noFill/>
          <a:ln>
            <a:noFill/>
          </a:ln>
        </p:spPr>
        <p:txBody>
          <a:bodyPr spcFirstLastPara="1" wrap="square" lIns="50800" tIns="50800" rIns="50800" bIns="50800" anchor="t" anchorCtr="0">
            <a:norm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1pPr>
            <a:lvl2pPr marL="914400" marR="0" lvl="1"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2pPr>
            <a:lvl3pPr marL="1371600" marR="0" lvl="2"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3pPr>
            <a:lvl4pPr marL="1828800" marR="0" lvl="3"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4pPr>
            <a:lvl5pPr marL="2286000" marR="0" lvl="4"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r>
              <a:rPr lang="en-US" altLang="ja-JP" sz="2400">
                <a:solidFill>
                  <a:schemeClr val="tx1"/>
                </a:solidFill>
              </a:rPr>
              <a:t>1</a:t>
            </a:r>
            <a:endParaRPr lang="ja-JP" altLang="en-US" sz="2400">
              <a:solidFill>
                <a:schemeClr val="tx1"/>
              </a:solidFill>
            </a:endParaRPr>
          </a:p>
          <a:p>
            <a:endParaRPr lang="vi-VN" sz="2400"/>
          </a:p>
        </p:txBody>
      </p:sp>
      <p:pic>
        <p:nvPicPr>
          <p:cNvPr id="2" name="Hình ảnh 3" descr="Ảnh có chứa văn bản&#10;&#10;Mô tả được tự động tạo">
            <a:extLst>
              <a:ext uri="{FF2B5EF4-FFF2-40B4-BE49-F238E27FC236}">
                <a16:creationId xmlns:a16="http://schemas.microsoft.com/office/drawing/2014/main" id="{6E59CAE8-D994-94CD-9AAE-64CA5BB07023}"/>
              </a:ext>
            </a:extLst>
          </p:cNvPr>
          <p:cNvPicPr>
            <a:picLocks noChangeAspect="1"/>
          </p:cNvPicPr>
          <p:nvPr/>
        </p:nvPicPr>
        <p:blipFill>
          <a:blip r:embed="rId3"/>
          <a:stretch>
            <a:fillRect/>
          </a:stretch>
        </p:blipFill>
        <p:spPr>
          <a:xfrm>
            <a:off x="2812907" y="1210360"/>
            <a:ext cx="7306042" cy="7253586"/>
          </a:xfrm>
          <a:prstGeom prst="rect">
            <a:avLst/>
          </a:prstGeom>
        </p:spPr>
      </p:pic>
    </p:spTree>
    <p:extLst>
      <p:ext uri="{BB962C8B-B14F-4D97-AF65-F5344CB8AC3E}">
        <p14:creationId xmlns:p14="http://schemas.microsoft.com/office/powerpoint/2010/main" val="251059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94"/>
          <p:cNvSpPr txBox="1">
            <a:spLocks noGrp="1"/>
          </p:cNvSpPr>
          <p:nvPr>
            <p:ph type="title"/>
          </p:nvPr>
        </p:nvSpPr>
        <p:spPr>
          <a:xfrm>
            <a:off x="1270000" y="111017"/>
            <a:ext cx="11099700" cy="1934400"/>
          </a:xfrm>
          <a:prstGeom prst="rect">
            <a:avLst/>
          </a:prstGeom>
          <a:noFill/>
          <a:ln>
            <a:noFill/>
          </a:ln>
        </p:spPr>
        <p:txBody>
          <a:bodyPr spcFirstLastPara="1" wrap="square" lIns="50800" tIns="50800" rIns="50800" bIns="50800" anchor="ctr" anchorCtr="0">
            <a:normAutofit fontScale="90000"/>
          </a:bodyPr>
          <a:lstStyle/>
          <a:p>
            <a:pPr marL="0" lvl="0" indent="0" algn="l" rtl="0">
              <a:lnSpc>
                <a:spcPct val="150000"/>
              </a:lnSpc>
              <a:spcBef>
                <a:spcPts val="0"/>
              </a:spcBef>
              <a:spcAft>
                <a:spcPts val="0"/>
              </a:spcAft>
              <a:buClr>
                <a:srgbClr val="C63024"/>
              </a:buClr>
              <a:buSzPts val="6400"/>
              <a:buFont typeface="Arial"/>
              <a:buNone/>
            </a:pPr>
            <a:r>
              <a:rPr lang="vi-VN" sz="4400" b="0"/>
              <a:t>Phân chia công việc</a:t>
            </a:r>
            <a:br>
              <a:rPr lang="vi-VN" sz="4400" b="0"/>
            </a:br>
            <a:r>
              <a:rPr lang="vi-VN" sz="4000" b="0"/>
              <a:t>1.Xây dựng bài toán</a:t>
            </a:r>
            <a:endParaRPr sz="4000" b="0"/>
          </a:p>
        </p:txBody>
      </p:sp>
      <p:sp>
        <p:nvSpPr>
          <p:cNvPr id="1138" name="Google Shape;1138;p194"/>
          <p:cNvSpPr txBox="1">
            <a:spLocks noGrp="1"/>
          </p:cNvSpPr>
          <p:nvPr>
            <p:ph type="sldNum" idx="12"/>
          </p:nvPr>
        </p:nvSpPr>
        <p:spPr>
          <a:xfrm>
            <a:off x="12269112" y="9102240"/>
            <a:ext cx="448200" cy="471924"/>
          </a:xfrm>
          <a:prstGeom prst="rect">
            <a:avLst/>
          </a:prstGeom>
          <a:noFill/>
          <a:ln>
            <a:noFill/>
          </a:ln>
        </p:spPr>
        <p:txBody>
          <a:bodyPr spcFirstLastPara="1" wrap="square" lIns="50800" tIns="50800" rIns="50800" bIns="50800" anchor="t" anchorCtr="0">
            <a:spAutoFit/>
          </a:bodyPr>
          <a:lstStyle/>
          <a:p>
            <a:pPr marL="0" lvl="0" indent="0" algn="ctr" rtl="0">
              <a:spcBef>
                <a:spcPts val="0"/>
              </a:spcBef>
              <a:spcAft>
                <a:spcPts val="0"/>
              </a:spcAft>
              <a:buNone/>
            </a:pPr>
            <a:fld id="{00000000-1234-1234-1234-123412341234}" type="slidenum">
              <a:rPr lang="en-US" sz="2400">
                <a:solidFill>
                  <a:schemeClr val="tx1"/>
                </a:solidFill>
              </a:rPr>
              <a:t>3</a:t>
            </a:fld>
            <a:endParaRPr sz="2400">
              <a:solidFill>
                <a:schemeClr val="tx1"/>
              </a:solidFill>
            </a:endParaRPr>
          </a:p>
        </p:txBody>
      </p:sp>
      <p:sp>
        <p:nvSpPr>
          <p:cNvPr id="1139" name="Google Shape;1139;p194"/>
          <p:cNvSpPr txBox="1"/>
          <p:nvPr/>
        </p:nvSpPr>
        <p:spPr>
          <a:xfrm>
            <a:off x="1270000" y="3240157"/>
            <a:ext cx="11447312" cy="6078167"/>
          </a:xfrm>
          <a:prstGeom prst="rect">
            <a:avLst/>
          </a:prstGeom>
          <a:noFill/>
          <a:ln>
            <a:noFill/>
          </a:ln>
        </p:spPr>
        <p:txBody>
          <a:bodyPr spcFirstLastPara="1" wrap="square" lIns="50800" tIns="50800" rIns="50800" bIns="50800" anchor="t" anchorCtr="0">
            <a:normAutofit/>
          </a:bodyPr>
          <a:lstStyle/>
          <a:p>
            <a:pPr marL="457200" indent="-457200" rtl="0" fontAlgn="base">
              <a:lnSpc>
                <a:spcPct val="200000"/>
              </a:lnSpc>
              <a:spcBef>
                <a:spcPts val="0"/>
              </a:spcBef>
              <a:spcAft>
                <a:spcPts val="0"/>
              </a:spcAft>
              <a:buFont typeface="Arial" panose="020B0604020202020204" pitchFamily="34" charset="0"/>
              <a:buChar char="•"/>
            </a:pPr>
            <a:r>
              <a:rPr lang="vi-VN" sz="3200" b="0" i="0" u="none" strike="noStrike">
                <a:solidFill>
                  <a:srgbClr val="FF0000"/>
                </a:solidFill>
                <a:effectLst/>
                <a:latin typeface="Arial" panose="020B0604020202020204" pitchFamily="34" charset="0"/>
              </a:rPr>
              <a:t>Thu thập dữ liệu- &gt; crawl data</a:t>
            </a:r>
          </a:p>
          <a:p>
            <a:pPr marL="457200" indent="-457200" rtl="0" fontAlgn="base">
              <a:lnSpc>
                <a:spcPct val="200000"/>
              </a:lnSpc>
              <a:spcBef>
                <a:spcPts val="0"/>
              </a:spcBef>
              <a:spcAft>
                <a:spcPts val="0"/>
              </a:spcAft>
              <a:buFont typeface="Arial" panose="020B0604020202020204" pitchFamily="34" charset="0"/>
              <a:buChar char="•"/>
            </a:pPr>
            <a:r>
              <a:rPr lang="vi-VN" sz="3200" b="0" i="0" u="none" strike="noStrike">
                <a:solidFill>
                  <a:srgbClr val="FF0000"/>
                </a:solidFill>
                <a:effectLst/>
                <a:latin typeface="Arial" panose="020B0604020202020204" pitchFamily="34" charset="0"/>
              </a:rPr>
              <a:t> Xây dựng biểu đồ lớp -&gt; uml, usecase, classcase</a:t>
            </a:r>
          </a:p>
          <a:p>
            <a:pPr marL="457200" indent="-457200" rtl="0" fontAlgn="base">
              <a:lnSpc>
                <a:spcPct val="200000"/>
              </a:lnSpc>
              <a:spcBef>
                <a:spcPts val="0"/>
              </a:spcBef>
              <a:spcAft>
                <a:spcPts val="0"/>
              </a:spcAft>
              <a:buFont typeface="Arial" panose="020B0604020202020204" pitchFamily="34" charset="0"/>
              <a:buChar char="•"/>
            </a:pPr>
            <a:r>
              <a:rPr lang="vi-VN" sz="3200" b="0" i="0" u="none" strike="noStrike">
                <a:solidFill>
                  <a:srgbClr val="FF0000"/>
                </a:solidFill>
                <a:effectLst/>
                <a:latin typeface="Arial" panose="020B0604020202020204" pitchFamily="34" charset="0"/>
              </a:rPr>
              <a:t>Thiết kế đối tượng</a:t>
            </a:r>
          </a:p>
          <a:p>
            <a:pPr marL="457200" indent="-457200" rtl="0" fontAlgn="base">
              <a:lnSpc>
                <a:spcPct val="200000"/>
              </a:lnSpc>
              <a:spcBef>
                <a:spcPts val="0"/>
              </a:spcBef>
              <a:spcAft>
                <a:spcPts val="0"/>
              </a:spcAft>
              <a:buFont typeface="Arial" panose="020B0604020202020204" pitchFamily="34" charset="0"/>
              <a:buChar char="•"/>
            </a:pPr>
            <a:r>
              <a:rPr lang="vi-VN" sz="3200" b="0" i="0" u="none" strike="noStrike">
                <a:solidFill>
                  <a:srgbClr val="FF0000"/>
                </a:solidFill>
                <a:effectLst/>
                <a:latin typeface="Arial" panose="020B0604020202020204" pitchFamily="34" charset="0"/>
              </a:rPr>
              <a:t>Xây dựng UI</a:t>
            </a:r>
          </a:p>
          <a:p>
            <a:pPr lvl="4">
              <a:spcAft>
                <a:spcPts val="2500"/>
              </a:spcAft>
              <a:buClr>
                <a:schemeClr val="dk1"/>
              </a:buClr>
              <a:buSzPts val="1100"/>
            </a:pPr>
            <a:endParaRPr lang="vi-VN" sz="320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94"/>
          <p:cNvSpPr txBox="1">
            <a:spLocks noGrp="1"/>
          </p:cNvSpPr>
          <p:nvPr>
            <p:ph type="title"/>
          </p:nvPr>
        </p:nvSpPr>
        <p:spPr>
          <a:xfrm>
            <a:off x="1270000" y="111017"/>
            <a:ext cx="11099700" cy="1934400"/>
          </a:xfrm>
          <a:prstGeom prst="rect">
            <a:avLst/>
          </a:prstGeom>
          <a:noFill/>
          <a:ln>
            <a:noFill/>
          </a:ln>
        </p:spPr>
        <p:txBody>
          <a:bodyPr spcFirstLastPara="1" wrap="square" lIns="50800" tIns="50800" rIns="50800" bIns="50800" anchor="ctr" anchorCtr="0">
            <a:normAutofit/>
          </a:bodyPr>
          <a:lstStyle/>
          <a:p>
            <a:pPr marL="0" lvl="0" indent="0" algn="l" rtl="0">
              <a:spcBef>
                <a:spcPts val="0"/>
              </a:spcBef>
              <a:spcAft>
                <a:spcPts val="0"/>
              </a:spcAft>
              <a:buClr>
                <a:srgbClr val="C63024"/>
              </a:buClr>
              <a:buSzPts val="6400"/>
              <a:buFont typeface="Arial"/>
              <a:buNone/>
            </a:pPr>
            <a:r>
              <a:rPr lang="vi-VN" sz="4400" b="0"/>
              <a:t>Phân chia công việc</a:t>
            </a:r>
            <a:br>
              <a:rPr lang="vi-VN" sz="4400" b="0"/>
            </a:br>
            <a:r>
              <a:rPr lang="vi-VN" sz="3600" b="0"/>
              <a:t>2.Phần trăm đóng góp</a:t>
            </a:r>
            <a:endParaRPr sz="3600" b="0"/>
          </a:p>
        </p:txBody>
      </p:sp>
      <p:sp>
        <p:nvSpPr>
          <p:cNvPr id="1138" name="Google Shape;1138;p194"/>
          <p:cNvSpPr txBox="1">
            <a:spLocks noGrp="1"/>
          </p:cNvSpPr>
          <p:nvPr>
            <p:ph type="sldNum" idx="12"/>
          </p:nvPr>
        </p:nvSpPr>
        <p:spPr>
          <a:xfrm>
            <a:off x="12269112" y="9102240"/>
            <a:ext cx="448200" cy="471924"/>
          </a:xfrm>
          <a:prstGeom prst="rect">
            <a:avLst/>
          </a:prstGeom>
          <a:noFill/>
          <a:ln>
            <a:noFill/>
          </a:ln>
        </p:spPr>
        <p:txBody>
          <a:bodyPr spcFirstLastPara="1" wrap="square" lIns="50800" tIns="50800" rIns="50800" bIns="50800" anchor="t" anchorCtr="0">
            <a:spAutoFit/>
          </a:bodyPr>
          <a:lstStyle/>
          <a:p>
            <a:pPr marL="0" lvl="0" indent="0" algn="ctr" rtl="0">
              <a:spcBef>
                <a:spcPts val="0"/>
              </a:spcBef>
              <a:spcAft>
                <a:spcPts val="0"/>
              </a:spcAft>
              <a:buNone/>
            </a:pPr>
            <a:fld id="{00000000-1234-1234-1234-123412341234}" type="slidenum">
              <a:rPr lang="en-US" sz="2400">
                <a:solidFill>
                  <a:schemeClr val="tx1"/>
                </a:solidFill>
              </a:rPr>
              <a:t>4</a:t>
            </a:fld>
            <a:endParaRPr sz="2400">
              <a:solidFill>
                <a:schemeClr val="tx1"/>
              </a:solidFill>
            </a:endParaRPr>
          </a:p>
        </p:txBody>
      </p:sp>
      <p:sp>
        <p:nvSpPr>
          <p:cNvPr id="1139" name="Google Shape;1139;p194"/>
          <p:cNvSpPr txBox="1"/>
          <p:nvPr/>
        </p:nvSpPr>
        <p:spPr>
          <a:xfrm>
            <a:off x="344619" y="2422571"/>
            <a:ext cx="12372693" cy="6915631"/>
          </a:xfrm>
          <a:prstGeom prst="rect">
            <a:avLst/>
          </a:prstGeom>
          <a:noFill/>
          <a:ln>
            <a:noFill/>
          </a:ln>
        </p:spPr>
        <p:txBody>
          <a:bodyPr spcFirstLastPara="1" wrap="square" lIns="50800" tIns="50800" rIns="50800" bIns="50800" anchor="t" anchorCtr="0">
            <a:normAutofit/>
          </a:bodyPr>
          <a:lstStyle/>
          <a:p>
            <a:pPr lvl="4">
              <a:spcAft>
                <a:spcPts val="2500"/>
              </a:spcAft>
              <a:buClr>
                <a:schemeClr val="dk1"/>
              </a:buClr>
              <a:buSzPts val="1100"/>
            </a:pPr>
            <a:endParaRPr lang="vi-VN" sz="3200">
              <a:latin typeface="+mj-lt"/>
            </a:endParaRPr>
          </a:p>
        </p:txBody>
      </p:sp>
      <p:graphicFrame>
        <p:nvGraphicFramePr>
          <p:cNvPr id="3" name="Table 3">
            <a:extLst>
              <a:ext uri="{FF2B5EF4-FFF2-40B4-BE49-F238E27FC236}">
                <a16:creationId xmlns:a16="http://schemas.microsoft.com/office/drawing/2014/main" id="{40F4C7C8-0C40-F80C-8322-5BB6DD7E06AF}"/>
              </a:ext>
            </a:extLst>
          </p:cNvPr>
          <p:cNvGraphicFramePr>
            <a:graphicFrameLocks noGrp="1"/>
          </p:cNvGraphicFramePr>
          <p:nvPr>
            <p:extLst>
              <p:ext uri="{D42A27DB-BD31-4B8C-83A1-F6EECF244321}">
                <p14:modId xmlns:p14="http://schemas.microsoft.com/office/powerpoint/2010/main" val="1374982660"/>
              </p:ext>
            </p:extLst>
          </p:nvPr>
        </p:nvGraphicFramePr>
        <p:xfrm>
          <a:off x="2855668" y="2773044"/>
          <a:ext cx="7226475" cy="5681523"/>
        </p:xfrm>
        <a:graphic>
          <a:graphicData uri="http://schemas.openxmlformats.org/drawingml/2006/table">
            <a:tbl>
              <a:tblPr firstRow="1" bandRow="1">
                <a:tableStyleId>{861BCFC9-DC4C-4B3A-A7A2-8DF9A7E611D5}</a:tableStyleId>
              </a:tblPr>
              <a:tblGrid>
                <a:gridCol w="3398446">
                  <a:extLst>
                    <a:ext uri="{9D8B030D-6E8A-4147-A177-3AD203B41FA5}">
                      <a16:colId xmlns:a16="http://schemas.microsoft.com/office/drawing/2014/main" val="2886253216"/>
                    </a:ext>
                  </a:extLst>
                </a:gridCol>
                <a:gridCol w="3828029">
                  <a:extLst>
                    <a:ext uri="{9D8B030D-6E8A-4147-A177-3AD203B41FA5}">
                      <a16:colId xmlns:a16="http://schemas.microsoft.com/office/drawing/2014/main" val="4236998915"/>
                    </a:ext>
                  </a:extLst>
                </a:gridCol>
              </a:tblGrid>
              <a:tr h="1431234">
                <a:tc>
                  <a:txBody>
                    <a:bodyPr/>
                    <a:lstStyle/>
                    <a:p>
                      <a:pPr algn="ctr"/>
                      <a:r>
                        <a:rPr lang="vi-VN" sz="3200">
                          <a:latin typeface="+mj-lt"/>
                        </a:rPr>
                        <a:t>Họ và tên</a:t>
                      </a:r>
                    </a:p>
                  </a:txBody>
                  <a:tcPr anchor="ctr"/>
                </a:tc>
                <a:tc>
                  <a:txBody>
                    <a:bodyPr/>
                    <a:lstStyle/>
                    <a:p>
                      <a:pPr algn="ctr"/>
                      <a:r>
                        <a:rPr lang="vi-VN" sz="3200">
                          <a:latin typeface="+mj-lt"/>
                        </a:rPr>
                        <a:t>Phần trăm đóng góp</a:t>
                      </a:r>
                    </a:p>
                  </a:txBody>
                  <a:tcPr anchor="ctr"/>
                </a:tc>
                <a:extLst>
                  <a:ext uri="{0D108BD9-81ED-4DB2-BD59-A6C34878D82A}">
                    <a16:rowId xmlns:a16="http://schemas.microsoft.com/office/drawing/2014/main" val="2078066338"/>
                  </a:ext>
                </a:extLst>
              </a:tr>
              <a:tr h="643804">
                <a:tc>
                  <a:txBody>
                    <a:bodyPr/>
                    <a:lstStyle/>
                    <a:p>
                      <a:pPr algn="ctr"/>
                      <a:r>
                        <a:rPr lang="vi-VN" sz="2400">
                          <a:latin typeface="+mj-lt"/>
                        </a:rPr>
                        <a:t>Đào Nhật Minh</a:t>
                      </a:r>
                    </a:p>
                  </a:txBody>
                  <a:tcPr/>
                </a:tc>
                <a:tc>
                  <a:txBody>
                    <a:bodyPr/>
                    <a:lstStyle/>
                    <a:p>
                      <a:pPr algn="ctr"/>
                      <a:endParaRPr lang="vi-VN" sz="2400">
                        <a:latin typeface="+mj-lt"/>
                      </a:endParaRPr>
                    </a:p>
                  </a:txBody>
                  <a:tcPr/>
                </a:tc>
                <a:extLst>
                  <a:ext uri="{0D108BD9-81ED-4DB2-BD59-A6C34878D82A}">
                    <a16:rowId xmlns:a16="http://schemas.microsoft.com/office/drawing/2014/main" val="2940528925"/>
                  </a:ext>
                </a:extLst>
              </a:tr>
              <a:tr h="721297">
                <a:tc>
                  <a:txBody>
                    <a:bodyPr/>
                    <a:lstStyle/>
                    <a:p>
                      <a:pPr algn="ctr"/>
                      <a:r>
                        <a:rPr lang="vi-VN" sz="2400">
                          <a:latin typeface="+mj-lt"/>
                        </a:rPr>
                        <a:t>Nguyễn Giang Nam</a:t>
                      </a:r>
                    </a:p>
                  </a:txBody>
                  <a:tcPr/>
                </a:tc>
                <a:tc>
                  <a:txBody>
                    <a:bodyPr/>
                    <a:lstStyle/>
                    <a:p>
                      <a:pPr algn="ctr"/>
                      <a:endParaRPr lang="vi-VN" sz="2400">
                        <a:latin typeface="+mj-lt"/>
                      </a:endParaRPr>
                    </a:p>
                  </a:txBody>
                  <a:tcPr/>
                </a:tc>
                <a:extLst>
                  <a:ext uri="{0D108BD9-81ED-4DB2-BD59-A6C34878D82A}">
                    <a16:rowId xmlns:a16="http://schemas.microsoft.com/office/drawing/2014/main" val="1683761711"/>
                  </a:ext>
                </a:extLst>
              </a:tr>
              <a:tr h="721297">
                <a:tc>
                  <a:txBody>
                    <a:bodyPr/>
                    <a:lstStyle/>
                    <a:p>
                      <a:pPr algn="ctr"/>
                      <a:r>
                        <a:rPr lang="vi-VN" sz="2400">
                          <a:latin typeface="+mj-lt"/>
                        </a:rPr>
                        <a:t>Trần Anh Tuấn</a:t>
                      </a:r>
                    </a:p>
                  </a:txBody>
                  <a:tcPr/>
                </a:tc>
                <a:tc>
                  <a:txBody>
                    <a:bodyPr/>
                    <a:lstStyle/>
                    <a:p>
                      <a:pPr algn="ctr"/>
                      <a:endParaRPr lang="vi-VN" sz="2400">
                        <a:latin typeface="+mj-lt"/>
                      </a:endParaRPr>
                    </a:p>
                  </a:txBody>
                  <a:tcPr/>
                </a:tc>
                <a:extLst>
                  <a:ext uri="{0D108BD9-81ED-4DB2-BD59-A6C34878D82A}">
                    <a16:rowId xmlns:a16="http://schemas.microsoft.com/office/drawing/2014/main" val="2633123855"/>
                  </a:ext>
                </a:extLst>
              </a:tr>
              <a:tr h="721297">
                <a:tc>
                  <a:txBody>
                    <a:bodyPr/>
                    <a:lstStyle/>
                    <a:p>
                      <a:pPr algn="ctr"/>
                      <a:r>
                        <a:rPr lang="vi-VN" sz="2400">
                          <a:latin typeface="+mj-lt"/>
                        </a:rPr>
                        <a:t>Nguyễn Sỹ Việt Nhật</a:t>
                      </a:r>
                    </a:p>
                  </a:txBody>
                  <a:tcPr/>
                </a:tc>
                <a:tc>
                  <a:txBody>
                    <a:bodyPr/>
                    <a:lstStyle/>
                    <a:p>
                      <a:pPr algn="ctr"/>
                      <a:endParaRPr lang="vi-VN" sz="2400">
                        <a:latin typeface="+mj-lt"/>
                      </a:endParaRPr>
                    </a:p>
                  </a:txBody>
                  <a:tcPr/>
                </a:tc>
                <a:extLst>
                  <a:ext uri="{0D108BD9-81ED-4DB2-BD59-A6C34878D82A}">
                    <a16:rowId xmlns:a16="http://schemas.microsoft.com/office/drawing/2014/main" val="3716440416"/>
                  </a:ext>
                </a:extLst>
              </a:tr>
              <a:tr h="721297">
                <a:tc>
                  <a:txBody>
                    <a:bodyPr/>
                    <a:lstStyle/>
                    <a:p>
                      <a:pPr algn="ctr"/>
                      <a:r>
                        <a:rPr lang="vi-VN" sz="2400">
                          <a:latin typeface="+mj-lt"/>
                        </a:rPr>
                        <a:t>Nguyễn Thu Trang</a:t>
                      </a:r>
                    </a:p>
                  </a:txBody>
                  <a:tcPr/>
                </a:tc>
                <a:tc>
                  <a:txBody>
                    <a:bodyPr/>
                    <a:lstStyle/>
                    <a:p>
                      <a:pPr algn="ctr"/>
                      <a:endParaRPr lang="vi-VN" sz="2400">
                        <a:latin typeface="+mj-lt"/>
                      </a:endParaRPr>
                    </a:p>
                  </a:txBody>
                  <a:tcPr/>
                </a:tc>
                <a:extLst>
                  <a:ext uri="{0D108BD9-81ED-4DB2-BD59-A6C34878D82A}">
                    <a16:rowId xmlns:a16="http://schemas.microsoft.com/office/drawing/2014/main" val="2742754076"/>
                  </a:ext>
                </a:extLst>
              </a:tr>
              <a:tr h="721297">
                <a:tc>
                  <a:txBody>
                    <a:bodyPr/>
                    <a:lstStyle/>
                    <a:p>
                      <a:pPr algn="ctr"/>
                      <a:r>
                        <a:rPr lang="vi-VN" sz="2400">
                          <a:latin typeface="+mj-lt"/>
                        </a:rPr>
                        <a:t>Trần Thị Quỳnh Tiên</a:t>
                      </a:r>
                    </a:p>
                  </a:txBody>
                  <a:tcPr/>
                </a:tc>
                <a:tc>
                  <a:txBody>
                    <a:bodyPr/>
                    <a:lstStyle/>
                    <a:p>
                      <a:pPr algn="ctr"/>
                      <a:endParaRPr lang="vi-VN" sz="2400">
                        <a:latin typeface="+mj-lt"/>
                      </a:endParaRPr>
                    </a:p>
                  </a:txBody>
                  <a:tcPr/>
                </a:tc>
                <a:extLst>
                  <a:ext uri="{0D108BD9-81ED-4DB2-BD59-A6C34878D82A}">
                    <a16:rowId xmlns:a16="http://schemas.microsoft.com/office/drawing/2014/main" val="2159205422"/>
                  </a:ext>
                </a:extLst>
              </a:tr>
            </a:tbl>
          </a:graphicData>
        </a:graphic>
      </p:graphicFrame>
    </p:spTree>
    <p:extLst>
      <p:ext uri="{BB962C8B-B14F-4D97-AF65-F5344CB8AC3E}">
        <p14:creationId xmlns:p14="http://schemas.microsoft.com/office/powerpoint/2010/main" val="131729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6FC99C-1C33-B998-0C86-B9A17707856C}"/>
              </a:ext>
            </a:extLst>
          </p:cNvPr>
          <p:cNvSpPr>
            <a:spLocks noGrp="1"/>
          </p:cNvSpPr>
          <p:nvPr>
            <p:ph type="title"/>
          </p:nvPr>
        </p:nvSpPr>
        <p:spPr>
          <a:xfrm>
            <a:off x="1270000" y="-57419"/>
            <a:ext cx="10476900" cy="2016000"/>
          </a:xfrm>
        </p:spPr>
        <p:txBody>
          <a:bodyPr>
            <a:normAutofit/>
          </a:bodyPr>
          <a:lstStyle/>
          <a:p>
            <a:r>
              <a:rPr lang="vi-VN" altLang="ja-JP" sz="5300">
                <a:solidFill>
                  <a:srgbClr val="FF0000"/>
                </a:solidFill>
                <a:latin typeface="Abadi" panose="020B0604020104020204" pitchFamily="34" charset="0"/>
              </a:rPr>
              <a:t>Cách thức thu thập dữ liệu</a:t>
            </a:r>
            <a:br>
              <a:rPr lang="ja-JP" altLang="en-US" sz="6600">
                <a:solidFill>
                  <a:srgbClr val="FF0000"/>
                </a:solidFill>
                <a:latin typeface="Abadi" panose="020B0604020104020204" pitchFamily="34" charset="0"/>
              </a:rPr>
            </a:br>
            <a:endParaRPr lang="vi-VN" sz="6600"/>
          </a:p>
        </p:txBody>
      </p:sp>
      <p:sp>
        <p:nvSpPr>
          <p:cNvPr id="6" name="Text Placeholder 5">
            <a:extLst>
              <a:ext uri="{FF2B5EF4-FFF2-40B4-BE49-F238E27FC236}">
                <a16:creationId xmlns:a16="http://schemas.microsoft.com/office/drawing/2014/main" id="{8E35A6D0-8250-36B0-A7DA-D12C54362E03}"/>
              </a:ext>
            </a:extLst>
          </p:cNvPr>
          <p:cNvSpPr>
            <a:spLocks noGrp="1"/>
          </p:cNvSpPr>
          <p:nvPr>
            <p:ph type="body" idx="1"/>
          </p:nvPr>
        </p:nvSpPr>
        <p:spPr>
          <a:xfrm>
            <a:off x="795130" y="1894785"/>
            <a:ext cx="11289363" cy="6998807"/>
          </a:xfrm>
        </p:spPr>
        <p:txBody>
          <a:bodyPr>
            <a:normAutofit/>
          </a:bodyPr>
          <a:lstStyle/>
          <a:p>
            <a:pPr marL="228600" indent="0"/>
            <a:r>
              <a:rPr lang="vi-VN" sz="2400" b="1" u="none" strike="noStrike">
                <a:solidFill>
                  <a:srgbClr val="0000FF"/>
                </a:solidFill>
                <a:effectLst/>
                <a:latin typeface="+mj-lt"/>
              </a:rPr>
              <a:t>Toàn bộ thông tin được load lên từ file json:</a:t>
            </a:r>
          </a:p>
          <a:p>
            <a:pPr marL="685800" indent="-457200">
              <a:buFont typeface="Wingdings" panose="05000000000000000000" pitchFamily="2" charset="2"/>
              <a:buChar char="ü"/>
            </a:pPr>
            <a:r>
              <a:rPr lang="vi-VN" sz="2400" b="1" i="1" u="none" strike="noStrike">
                <a:solidFill>
                  <a:srgbClr val="0000FF"/>
                </a:solidFill>
                <a:effectLst/>
                <a:latin typeface="+mj-lt"/>
              </a:rPr>
              <a:t>Dữ liệu được tổ chức bên ngoài dưới dạng &lt;key&gt; &lt;value&gt; trong file properties</a:t>
            </a:r>
          </a:p>
          <a:p>
            <a:pPr marL="685800" indent="-457200">
              <a:buFont typeface="Wingdings" panose="05000000000000000000" pitchFamily="2" charset="2"/>
              <a:buChar char="ü"/>
            </a:pPr>
            <a:r>
              <a:rPr lang="vi-VN" sz="2400" b="1" i="1" u="none" strike="noStrike">
                <a:solidFill>
                  <a:srgbClr val="0000FF"/>
                </a:solidFill>
                <a:effectLst/>
                <a:latin typeface="+mj-lt"/>
              </a:rPr>
              <a:t>Crawl data handler được load từ các properties lên, thông tin (location) được lấy từ trang web</a:t>
            </a:r>
          </a:p>
          <a:p>
            <a:pPr marL="685800" indent="-457200">
              <a:buFont typeface="Wingdings" panose="05000000000000000000" pitchFamily="2" charset="2"/>
              <a:buChar char="ü"/>
            </a:pPr>
            <a:r>
              <a:rPr lang="vi-VN" sz="2400" b="1" i="1">
                <a:solidFill>
                  <a:srgbClr val="0000FF"/>
                </a:solidFill>
                <a:latin typeface="+mj-lt"/>
              </a:rPr>
              <a:t>F</a:t>
            </a:r>
            <a:r>
              <a:rPr lang="vi-VN" sz="2400" b="1" i="1" u="none" strike="noStrike">
                <a:solidFill>
                  <a:srgbClr val="0000FF"/>
                </a:solidFill>
                <a:effectLst/>
                <a:latin typeface="+mj-lt"/>
              </a:rPr>
              <a:t>ileSaveDir chứa đường dẫn thư mục lưu trữ thông tin được crawl về dạng file json</a:t>
            </a:r>
            <a:br>
              <a:rPr lang="vi-VN" i="1"/>
            </a:br>
            <a:br>
              <a:rPr lang="vi-VN" i="1"/>
            </a:br>
            <a:endParaRPr lang="vi-VN" i="1"/>
          </a:p>
        </p:txBody>
      </p:sp>
      <p:sp>
        <p:nvSpPr>
          <p:cNvPr id="7" name="Text Placeholder 5">
            <a:extLst>
              <a:ext uri="{FF2B5EF4-FFF2-40B4-BE49-F238E27FC236}">
                <a16:creationId xmlns:a16="http://schemas.microsoft.com/office/drawing/2014/main" id="{76AE7A80-4870-9AB8-F7E7-AC0D996B0B8C}"/>
              </a:ext>
            </a:extLst>
          </p:cNvPr>
          <p:cNvSpPr txBox="1">
            <a:spLocks/>
          </p:cNvSpPr>
          <p:nvPr/>
        </p:nvSpPr>
        <p:spPr>
          <a:xfrm>
            <a:off x="12084493" y="8893592"/>
            <a:ext cx="625549" cy="724171"/>
          </a:xfrm>
          <a:prstGeom prst="rect">
            <a:avLst/>
          </a:prstGeom>
          <a:noFill/>
          <a:ln>
            <a:noFill/>
          </a:ln>
        </p:spPr>
        <p:txBody>
          <a:bodyPr spcFirstLastPara="1" wrap="square" lIns="50800" tIns="50800" rIns="50800" bIns="508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r>
              <a:rPr lang="vi-VN" sz="2400"/>
              <a:t>5</a:t>
            </a:r>
          </a:p>
        </p:txBody>
      </p:sp>
      <p:sp>
        <p:nvSpPr>
          <p:cNvPr id="9" name="Text Placeholder 5">
            <a:extLst>
              <a:ext uri="{FF2B5EF4-FFF2-40B4-BE49-F238E27FC236}">
                <a16:creationId xmlns:a16="http://schemas.microsoft.com/office/drawing/2014/main" id="{B13D7755-DAC4-DFA8-DDCF-0A6D83F3A44B}"/>
              </a:ext>
            </a:extLst>
          </p:cNvPr>
          <p:cNvSpPr txBox="1">
            <a:spLocks/>
          </p:cNvSpPr>
          <p:nvPr/>
        </p:nvSpPr>
        <p:spPr>
          <a:xfrm>
            <a:off x="1022238" y="7100668"/>
            <a:ext cx="10864962" cy="1792923"/>
          </a:xfrm>
          <a:prstGeom prst="rect">
            <a:avLst/>
          </a:prstGeom>
          <a:noFill/>
          <a:ln>
            <a:noFill/>
          </a:ln>
        </p:spPr>
        <p:txBody>
          <a:bodyPr spcFirstLastPara="1" wrap="square" lIns="50800" tIns="50800" rIns="50800" bIns="5080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br>
              <a:rPr lang="vi-VN"/>
            </a:br>
            <a:endParaRPr lang="vi-VN"/>
          </a:p>
        </p:txBody>
      </p:sp>
      <p:sp>
        <p:nvSpPr>
          <p:cNvPr id="2" name="Text Placeholder 4">
            <a:extLst>
              <a:ext uri="{FF2B5EF4-FFF2-40B4-BE49-F238E27FC236}">
                <a16:creationId xmlns:a16="http://schemas.microsoft.com/office/drawing/2014/main" id="{A0B55156-A8AB-55EB-1E76-7086CF9CB973}"/>
              </a:ext>
            </a:extLst>
          </p:cNvPr>
          <p:cNvSpPr txBox="1">
            <a:spLocks/>
          </p:cNvSpPr>
          <p:nvPr/>
        </p:nvSpPr>
        <p:spPr>
          <a:xfrm>
            <a:off x="0" y="7100669"/>
            <a:ext cx="6502400" cy="2155008"/>
          </a:xfrm>
          <a:prstGeom prst="rect">
            <a:avLst/>
          </a:prstGeom>
          <a:noFill/>
          <a:ln>
            <a:noFill/>
          </a:ln>
        </p:spPr>
        <p:txBody>
          <a:bodyPr spcFirstLastPara="1" wrap="square" lIns="50800" tIns="50800" rIns="50800" bIns="50800" anchor="t" anchorCtr="0">
            <a:norm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1pPr>
            <a:lvl2pPr marL="914400" marR="0" lvl="1"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2pPr>
            <a:lvl3pPr marL="1371600" marR="0" lvl="2"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3pPr>
            <a:lvl4pPr marL="1828800" marR="0" lvl="3"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4pPr>
            <a:lvl5pPr marL="2286000" marR="0" lvl="4"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endParaRPr lang="ja-JP" altLang="en-US" sz="2400">
              <a:solidFill>
                <a:schemeClr val="tx1"/>
              </a:solidFill>
            </a:endParaRPr>
          </a:p>
        </p:txBody>
      </p:sp>
      <p:pic>
        <p:nvPicPr>
          <p:cNvPr id="4" name="Picture 3" descr="Graphical user interface, text&#10;&#10;Description automatically generated">
            <a:extLst>
              <a:ext uri="{FF2B5EF4-FFF2-40B4-BE49-F238E27FC236}">
                <a16:creationId xmlns:a16="http://schemas.microsoft.com/office/drawing/2014/main" id="{DAC7A62B-EF05-D8A6-F3BE-DB617D562ECD}"/>
              </a:ext>
            </a:extLst>
          </p:cNvPr>
          <p:cNvPicPr>
            <a:picLocks noChangeAspect="1"/>
          </p:cNvPicPr>
          <p:nvPr/>
        </p:nvPicPr>
        <p:blipFill>
          <a:blip r:embed="rId2"/>
          <a:stretch>
            <a:fillRect/>
          </a:stretch>
        </p:blipFill>
        <p:spPr>
          <a:xfrm>
            <a:off x="1022238" y="6376498"/>
            <a:ext cx="10724663" cy="2168396"/>
          </a:xfrm>
          <a:prstGeom prst="rect">
            <a:avLst/>
          </a:prstGeom>
        </p:spPr>
      </p:pic>
    </p:spTree>
    <p:extLst>
      <p:ext uri="{BB962C8B-B14F-4D97-AF65-F5344CB8AC3E}">
        <p14:creationId xmlns:p14="http://schemas.microsoft.com/office/powerpoint/2010/main" val="300861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6FC99C-1C33-B998-0C86-B9A17707856C}"/>
              </a:ext>
            </a:extLst>
          </p:cNvPr>
          <p:cNvSpPr>
            <a:spLocks noGrp="1"/>
          </p:cNvSpPr>
          <p:nvPr>
            <p:ph type="title"/>
          </p:nvPr>
        </p:nvSpPr>
        <p:spPr>
          <a:xfrm>
            <a:off x="1270000" y="-57419"/>
            <a:ext cx="10476900" cy="2016000"/>
          </a:xfrm>
        </p:spPr>
        <p:txBody>
          <a:bodyPr>
            <a:normAutofit/>
          </a:bodyPr>
          <a:lstStyle/>
          <a:p>
            <a:r>
              <a:rPr lang="vi-VN" altLang="ja-JP" sz="5300">
                <a:solidFill>
                  <a:srgbClr val="FF0000"/>
                </a:solidFill>
                <a:latin typeface="Abadi" panose="020B0604020104020204" pitchFamily="34" charset="0"/>
              </a:rPr>
              <a:t>Cách thức thu thập dữ liệu</a:t>
            </a:r>
            <a:br>
              <a:rPr lang="ja-JP" altLang="en-US" sz="6600">
                <a:solidFill>
                  <a:srgbClr val="FF0000"/>
                </a:solidFill>
                <a:latin typeface="Abadi" panose="020B0604020104020204" pitchFamily="34" charset="0"/>
              </a:rPr>
            </a:br>
            <a:endParaRPr lang="vi-VN" sz="6600"/>
          </a:p>
        </p:txBody>
      </p:sp>
      <p:sp>
        <p:nvSpPr>
          <p:cNvPr id="6" name="Text Placeholder 5">
            <a:extLst>
              <a:ext uri="{FF2B5EF4-FFF2-40B4-BE49-F238E27FC236}">
                <a16:creationId xmlns:a16="http://schemas.microsoft.com/office/drawing/2014/main" id="{8E35A6D0-8250-36B0-A7DA-D12C54362E03}"/>
              </a:ext>
            </a:extLst>
          </p:cNvPr>
          <p:cNvSpPr>
            <a:spLocks noGrp="1"/>
          </p:cNvSpPr>
          <p:nvPr>
            <p:ph type="body" idx="1"/>
          </p:nvPr>
        </p:nvSpPr>
        <p:spPr>
          <a:xfrm>
            <a:off x="795130" y="2286000"/>
            <a:ext cx="11289363" cy="6558437"/>
          </a:xfrm>
        </p:spPr>
        <p:txBody>
          <a:bodyPr>
            <a:normAutofit/>
          </a:bodyPr>
          <a:lstStyle/>
          <a:p>
            <a:pPr marL="228600" indent="0"/>
            <a:r>
              <a:rPr lang="vi-VN" sz="2800" b="0" i="0" u="none" strike="noStrike">
                <a:solidFill>
                  <a:srgbClr val="0000FF"/>
                </a:solidFill>
                <a:effectLst/>
                <a:latin typeface="Arial" panose="020B0604020202020204" pitchFamily="34" charset="0"/>
              </a:rPr>
              <a:t>Cấu trúc cơ bản của file json: </a:t>
            </a:r>
          </a:p>
          <a:p>
            <a:pPr indent="0" rtl="0">
              <a:spcBef>
                <a:spcPts val="0"/>
              </a:spcBef>
              <a:spcAft>
                <a:spcPts val="0"/>
              </a:spcAft>
            </a:pPr>
            <a:endParaRPr lang="vi-VN" sz="2400" b="0" i="0" u="none" strike="noStrike">
              <a:solidFill>
                <a:srgbClr val="000000"/>
              </a:solidFill>
              <a:effectLst/>
              <a:latin typeface="Arial" panose="020B0604020202020204" pitchFamily="34" charset="0"/>
            </a:endParaRPr>
          </a:p>
          <a:p>
            <a:pPr indent="0" rtl="0">
              <a:spcBef>
                <a:spcPts val="0"/>
              </a:spcBef>
              <a:spcAft>
                <a:spcPts val="0"/>
              </a:spcAft>
            </a:pPr>
            <a:r>
              <a:rPr lang="vi-VN" sz="2400" b="0" i="0" u="none" strike="noStrike">
                <a:solidFill>
                  <a:srgbClr val="000000"/>
                </a:solidFill>
                <a:effectLst/>
                <a:latin typeface="Arial" panose="020B0604020202020204" pitchFamily="34" charset="0"/>
              </a:rPr>
              <a:t>Mã nguồn thu thập và xử lý dữ liệu được lưu trong 2 package: Crawler và Handler.</a:t>
            </a:r>
          </a:p>
          <a:p>
            <a:pPr indent="0" rtl="0">
              <a:spcBef>
                <a:spcPts val="0"/>
              </a:spcBef>
              <a:spcAft>
                <a:spcPts val="0"/>
              </a:spcAft>
            </a:pPr>
            <a:endParaRPr lang="vi-VN" sz="2400" b="0">
              <a:effectLst/>
            </a:endParaRPr>
          </a:p>
          <a:p>
            <a:pPr marL="571500" indent="-342900" rtl="0">
              <a:spcBef>
                <a:spcPts val="0"/>
              </a:spcBef>
              <a:spcAft>
                <a:spcPts val="0"/>
              </a:spcAft>
              <a:buFont typeface="Arial" panose="020B0604020202020204" pitchFamily="34" charset="0"/>
              <a:buChar char="•"/>
            </a:pPr>
            <a:r>
              <a:rPr lang="vi-VN" sz="2400" b="0" i="0" u="none" strike="noStrike">
                <a:solidFill>
                  <a:srgbClr val="000000"/>
                </a:solidFill>
                <a:effectLst/>
                <a:latin typeface="Arial" panose="020B0604020202020204" pitchFamily="34" charset="0"/>
              </a:rPr>
              <a:t>Package Crawler: chứa các class Constant, CrawRDF và LoadCache.</a:t>
            </a:r>
          </a:p>
          <a:p>
            <a:pPr marL="571500" indent="-342900" rtl="0">
              <a:spcBef>
                <a:spcPts val="0"/>
              </a:spcBef>
              <a:spcAft>
                <a:spcPts val="0"/>
              </a:spcAft>
              <a:buFont typeface="Arial" panose="020B0604020202020204" pitchFamily="34" charset="0"/>
              <a:buChar char="•"/>
            </a:pPr>
            <a:r>
              <a:rPr lang="vi-VN" sz="2400" b="0" i="0" u="none" strike="noStrike">
                <a:solidFill>
                  <a:srgbClr val="000000"/>
                </a:solidFill>
                <a:effectLst/>
                <a:latin typeface="Arial" panose="020B0604020202020204" pitchFamily="34" charset="0"/>
              </a:rPr>
              <a:t> </a:t>
            </a:r>
            <a:endParaRPr lang="vi-VN" sz="2400" b="0">
              <a:effectLst/>
            </a:endParaRPr>
          </a:p>
          <a:p>
            <a:pPr marL="571500" indent="-342900" rtl="0">
              <a:spcBef>
                <a:spcPts val="0"/>
              </a:spcBef>
              <a:spcAft>
                <a:spcPts val="0"/>
              </a:spcAft>
              <a:buFont typeface="Arial" panose="020B0604020202020204" pitchFamily="34" charset="0"/>
              <a:buChar char="•"/>
            </a:pPr>
            <a:r>
              <a:rPr lang="vi-VN" sz="2400" b="0" i="0" u="none" strike="noStrike">
                <a:solidFill>
                  <a:srgbClr val="000000"/>
                </a:solidFill>
                <a:effectLst/>
                <a:latin typeface="Arial" panose="020B0604020202020204" pitchFamily="34" charset="0"/>
              </a:rPr>
              <a:t>Package Handler: chứa 2 lớp CrawlDatatHandle và ReadDataHandle.</a:t>
            </a:r>
          </a:p>
          <a:p>
            <a:pPr marL="571500" indent="-342900" rtl="0">
              <a:spcBef>
                <a:spcPts val="0"/>
              </a:spcBef>
              <a:spcAft>
                <a:spcPts val="0"/>
              </a:spcAft>
              <a:buFont typeface="Arial" panose="020B0604020202020204" pitchFamily="34" charset="0"/>
              <a:buChar char="•"/>
            </a:pPr>
            <a:endParaRPr lang="vi-VN" sz="2400" b="0" i="0" u="none" strike="noStrike">
              <a:solidFill>
                <a:srgbClr val="000000"/>
              </a:solidFill>
              <a:effectLst/>
              <a:latin typeface="Arial" panose="020B0604020202020204" pitchFamily="34" charset="0"/>
            </a:endParaRPr>
          </a:p>
          <a:p>
            <a:pPr rtl="0">
              <a:spcBef>
                <a:spcPts val="0"/>
              </a:spcBef>
              <a:spcAft>
                <a:spcPts val="0"/>
              </a:spcAft>
            </a:pPr>
            <a:r>
              <a:rPr lang="vi-VN" sz="2400" b="0" i="0" u="none" strike="noStrike">
                <a:solidFill>
                  <a:srgbClr val="000000"/>
                </a:solidFill>
                <a:effectLst/>
                <a:latin typeface="Arial" panose="020B0604020202020204" pitchFamily="34" charset="0"/>
              </a:rPr>
              <a:t>=&gt; Toàn bộ data crawl trên web sau khi select được đưa về dạng ResultSet, đưa về dạng String rồi lưu dưới dạng file .json, từ đấy load thông tin lên thành các object đưa lên màn hình.</a:t>
            </a:r>
            <a:endParaRPr lang="vi-VN" sz="2400" b="0">
              <a:effectLst/>
            </a:endParaRPr>
          </a:p>
          <a:p>
            <a:br>
              <a:rPr lang="vi-VN" sz="2400"/>
            </a:br>
            <a:br>
              <a:rPr lang="vi-VN" i="1"/>
            </a:br>
            <a:endParaRPr lang="vi-VN" i="1"/>
          </a:p>
        </p:txBody>
      </p:sp>
      <p:sp>
        <p:nvSpPr>
          <p:cNvPr id="7" name="Text Placeholder 5">
            <a:extLst>
              <a:ext uri="{FF2B5EF4-FFF2-40B4-BE49-F238E27FC236}">
                <a16:creationId xmlns:a16="http://schemas.microsoft.com/office/drawing/2014/main" id="{76AE7A80-4870-9AB8-F7E7-AC0D996B0B8C}"/>
              </a:ext>
            </a:extLst>
          </p:cNvPr>
          <p:cNvSpPr txBox="1">
            <a:spLocks/>
          </p:cNvSpPr>
          <p:nvPr/>
        </p:nvSpPr>
        <p:spPr>
          <a:xfrm>
            <a:off x="12084493" y="8893592"/>
            <a:ext cx="625549" cy="724171"/>
          </a:xfrm>
          <a:prstGeom prst="rect">
            <a:avLst/>
          </a:prstGeom>
          <a:noFill/>
          <a:ln>
            <a:noFill/>
          </a:ln>
        </p:spPr>
        <p:txBody>
          <a:bodyPr spcFirstLastPara="1" wrap="square" lIns="50800" tIns="50800" rIns="50800" bIns="508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r>
              <a:rPr lang="vi-VN" sz="2400"/>
              <a:t>5</a:t>
            </a:r>
          </a:p>
        </p:txBody>
      </p:sp>
      <p:sp>
        <p:nvSpPr>
          <p:cNvPr id="9" name="Text Placeholder 5">
            <a:extLst>
              <a:ext uri="{FF2B5EF4-FFF2-40B4-BE49-F238E27FC236}">
                <a16:creationId xmlns:a16="http://schemas.microsoft.com/office/drawing/2014/main" id="{B13D7755-DAC4-DFA8-DDCF-0A6D83F3A44B}"/>
              </a:ext>
            </a:extLst>
          </p:cNvPr>
          <p:cNvSpPr txBox="1">
            <a:spLocks/>
          </p:cNvSpPr>
          <p:nvPr/>
        </p:nvSpPr>
        <p:spPr>
          <a:xfrm>
            <a:off x="1022238" y="7100668"/>
            <a:ext cx="10864962" cy="1792923"/>
          </a:xfrm>
          <a:prstGeom prst="rect">
            <a:avLst/>
          </a:prstGeom>
          <a:noFill/>
          <a:ln>
            <a:noFill/>
          </a:ln>
        </p:spPr>
        <p:txBody>
          <a:bodyPr spcFirstLastPara="1" wrap="square" lIns="50800" tIns="50800" rIns="50800" bIns="5080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br>
              <a:rPr lang="vi-VN"/>
            </a:br>
            <a:endParaRPr lang="vi-VN"/>
          </a:p>
        </p:txBody>
      </p:sp>
      <p:sp>
        <p:nvSpPr>
          <p:cNvPr id="2" name="Text Placeholder 4">
            <a:extLst>
              <a:ext uri="{FF2B5EF4-FFF2-40B4-BE49-F238E27FC236}">
                <a16:creationId xmlns:a16="http://schemas.microsoft.com/office/drawing/2014/main" id="{A0B55156-A8AB-55EB-1E76-7086CF9CB973}"/>
              </a:ext>
            </a:extLst>
          </p:cNvPr>
          <p:cNvSpPr txBox="1">
            <a:spLocks/>
          </p:cNvSpPr>
          <p:nvPr/>
        </p:nvSpPr>
        <p:spPr>
          <a:xfrm>
            <a:off x="0" y="7100669"/>
            <a:ext cx="6502400" cy="2155008"/>
          </a:xfrm>
          <a:prstGeom prst="rect">
            <a:avLst/>
          </a:prstGeom>
          <a:noFill/>
          <a:ln>
            <a:noFill/>
          </a:ln>
        </p:spPr>
        <p:txBody>
          <a:bodyPr spcFirstLastPara="1" wrap="square" lIns="50800" tIns="50800" rIns="50800" bIns="50800" anchor="t" anchorCtr="0">
            <a:norm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1pPr>
            <a:lvl2pPr marL="914400" marR="0" lvl="1"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2pPr>
            <a:lvl3pPr marL="1371600" marR="0" lvl="2"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3pPr>
            <a:lvl4pPr marL="1828800" marR="0" lvl="3"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4pPr>
            <a:lvl5pPr marL="2286000" marR="0" lvl="4" indent="-228600" algn="ctr" rtl="0">
              <a:lnSpc>
                <a:spcPct val="100000"/>
              </a:lnSpc>
              <a:spcBef>
                <a:spcPts val="0"/>
              </a:spcBef>
              <a:spcAft>
                <a:spcPts val="0"/>
              </a:spcAft>
              <a:buClr>
                <a:srgbClr val="000000"/>
              </a:buClr>
              <a:buSzPts val="1800"/>
              <a:buFont typeface="Arial"/>
              <a:buNone/>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endParaRPr lang="ja-JP" altLang="en-US" sz="2400">
              <a:solidFill>
                <a:schemeClr val="tx1"/>
              </a:solidFill>
            </a:endParaRPr>
          </a:p>
        </p:txBody>
      </p:sp>
    </p:spTree>
    <p:extLst>
      <p:ext uri="{BB962C8B-B14F-4D97-AF65-F5344CB8AC3E}">
        <p14:creationId xmlns:p14="http://schemas.microsoft.com/office/powerpoint/2010/main" val="42273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DC50-5329-F0CC-7E16-B69D75EEC17E}"/>
              </a:ext>
            </a:extLst>
          </p:cNvPr>
          <p:cNvSpPr>
            <a:spLocks noGrp="1"/>
          </p:cNvSpPr>
          <p:nvPr>
            <p:ph type="title"/>
          </p:nvPr>
        </p:nvSpPr>
        <p:spPr/>
        <p:txBody>
          <a:bodyPr>
            <a:normAutofit/>
          </a:bodyPr>
          <a:lstStyle/>
          <a:p>
            <a:r>
              <a:rPr lang="vi-VN" altLang="ja-JP" sz="4800">
                <a:solidFill>
                  <a:srgbClr val="FF0000"/>
                </a:solidFill>
                <a:latin typeface="Abadi" panose="020B0604020104020204" pitchFamily="34" charset="0"/>
              </a:rPr>
              <a:t>Kết quả thu thập dữ liệu</a:t>
            </a:r>
            <a:br>
              <a:rPr lang="en-US" altLang="ja-JP" sz="6600" b="1">
                <a:solidFill>
                  <a:srgbClr val="FF0000"/>
                </a:solidFill>
                <a:latin typeface="Abadi" panose="020B0604020104020204" pitchFamily="34" charset="0"/>
              </a:rPr>
            </a:br>
            <a:endParaRPr lang="vi-VN"/>
          </a:p>
        </p:txBody>
      </p:sp>
      <p:sp>
        <p:nvSpPr>
          <p:cNvPr id="3" name="Text Placeholder 2">
            <a:extLst>
              <a:ext uri="{FF2B5EF4-FFF2-40B4-BE49-F238E27FC236}">
                <a16:creationId xmlns:a16="http://schemas.microsoft.com/office/drawing/2014/main" id="{FC21276D-8FF3-D6B2-7461-99670F954C9A}"/>
              </a:ext>
            </a:extLst>
          </p:cNvPr>
          <p:cNvSpPr>
            <a:spLocks noGrp="1"/>
          </p:cNvSpPr>
          <p:nvPr>
            <p:ph type="body" idx="1"/>
          </p:nvPr>
        </p:nvSpPr>
        <p:spPr>
          <a:xfrm>
            <a:off x="1270000" y="2086173"/>
            <a:ext cx="10299148" cy="3817670"/>
          </a:xfrm>
        </p:spPr>
        <p:txBody>
          <a:bodyPr>
            <a:normAutofit/>
          </a:bodyPr>
          <a:lstStyle/>
          <a:p>
            <a:r>
              <a:rPr lang="vi-VN" sz="2800" b="1">
                <a:solidFill>
                  <a:srgbClr val="FF0000"/>
                </a:solidFill>
              </a:rPr>
              <a:t>a</a:t>
            </a:r>
          </a:p>
        </p:txBody>
      </p:sp>
      <p:sp>
        <p:nvSpPr>
          <p:cNvPr id="4" name="Text Placeholder 2">
            <a:extLst>
              <a:ext uri="{FF2B5EF4-FFF2-40B4-BE49-F238E27FC236}">
                <a16:creationId xmlns:a16="http://schemas.microsoft.com/office/drawing/2014/main" id="{AD600208-A3D3-F18F-5C75-E88F8199D579}"/>
              </a:ext>
            </a:extLst>
          </p:cNvPr>
          <p:cNvSpPr txBox="1">
            <a:spLocks/>
          </p:cNvSpPr>
          <p:nvPr/>
        </p:nvSpPr>
        <p:spPr>
          <a:xfrm>
            <a:off x="12125738" y="8716020"/>
            <a:ext cx="576470" cy="567128"/>
          </a:xfrm>
          <a:prstGeom prst="rect">
            <a:avLst/>
          </a:prstGeom>
          <a:noFill/>
          <a:ln>
            <a:noFill/>
          </a:ln>
        </p:spPr>
        <p:txBody>
          <a:bodyPr spcFirstLastPara="1" wrap="square" lIns="50800" tIns="50800" rIns="50800" bIns="508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r>
              <a:rPr lang="en-US" sz="2400">
                <a:solidFill>
                  <a:schemeClr val="tx1"/>
                </a:solidFill>
              </a:rPr>
              <a:t>6</a:t>
            </a:r>
            <a:endParaRPr lang="vi-VN" sz="2400">
              <a:solidFill>
                <a:schemeClr val="tx1"/>
              </a:solidFill>
            </a:endParaRPr>
          </a:p>
        </p:txBody>
      </p:sp>
      <p:sp>
        <p:nvSpPr>
          <p:cNvPr id="5" name="Text Placeholder 2">
            <a:extLst>
              <a:ext uri="{FF2B5EF4-FFF2-40B4-BE49-F238E27FC236}">
                <a16:creationId xmlns:a16="http://schemas.microsoft.com/office/drawing/2014/main" id="{7D80D5AE-9462-EA5F-DAE5-35D78E5241D5}"/>
              </a:ext>
            </a:extLst>
          </p:cNvPr>
          <p:cNvSpPr txBox="1">
            <a:spLocks/>
          </p:cNvSpPr>
          <p:nvPr/>
        </p:nvSpPr>
        <p:spPr>
          <a:xfrm>
            <a:off x="9899372" y="4907452"/>
            <a:ext cx="2802836" cy="2484783"/>
          </a:xfrm>
          <a:prstGeom prst="rect">
            <a:avLst/>
          </a:prstGeom>
          <a:noFill/>
          <a:ln>
            <a:noFill/>
          </a:ln>
        </p:spPr>
        <p:txBody>
          <a:bodyPr spcFirstLastPara="1" wrap="square" lIns="50800" tIns="50800" rIns="50800" bIns="5080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endParaRPr lang="vi-VN" sz="2800">
              <a:solidFill>
                <a:srgbClr val="FF0000"/>
              </a:solidFill>
            </a:endParaRPr>
          </a:p>
        </p:txBody>
      </p:sp>
      <p:sp>
        <p:nvSpPr>
          <p:cNvPr id="6" name="Text Placeholder 2">
            <a:extLst>
              <a:ext uri="{FF2B5EF4-FFF2-40B4-BE49-F238E27FC236}">
                <a16:creationId xmlns:a16="http://schemas.microsoft.com/office/drawing/2014/main" id="{F42DCEAA-1FDE-7EB7-FCBF-717A7B2AC4B9}"/>
              </a:ext>
            </a:extLst>
          </p:cNvPr>
          <p:cNvSpPr txBox="1">
            <a:spLocks/>
          </p:cNvSpPr>
          <p:nvPr/>
        </p:nvSpPr>
        <p:spPr>
          <a:xfrm flipH="1">
            <a:off x="11592401" y="8215152"/>
            <a:ext cx="432903" cy="500868"/>
          </a:xfrm>
          <a:prstGeom prst="rect">
            <a:avLst/>
          </a:prstGeom>
          <a:noFill/>
          <a:ln>
            <a:noFill/>
          </a:ln>
        </p:spPr>
        <p:txBody>
          <a:bodyPr spcFirstLastPara="1" wrap="square" lIns="50800" tIns="50800" rIns="50800" bIns="508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endParaRPr lang="vi-VN" sz="2800">
              <a:solidFill>
                <a:schemeClr val="bg2"/>
              </a:solidFill>
            </a:endParaRPr>
          </a:p>
        </p:txBody>
      </p:sp>
    </p:spTree>
    <p:extLst>
      <p:ext uri="{BB962C8B-B14F-4D97-AF65-F5344CB8AC3E}">
        <p14:creationId xmlns:p14="http://schemas.microsoft.com/office/powerpoint/2010/main" val="517234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7EF6-3C1B-B57A-02ED-46FD4F7D2C85}"/>
              </a:ext>
            </a:extLst>
          </p:cNvPr>
          <p:cNvSpPr>
            <a:spLocks noGrp="1"/>
          </p:cNvSpPr>
          <p:nvPr>
            <p:ph type="title"/>
          </p:nvPr>
        </p:nvSpPr>
        <p:spPr>
          <a:xfrm>
            <a:off x="877700" y="477881"/>
            <a:ext cx="10476900" cy="986450"/>
          </a:xfrm>
        </p:spPr>
        <p:txBody>
          <a:bodyPr>
            <a:normAutofit fontScale="90000"/>
          </a:bodyPr>
          <a:lstStyle/>
          <a:p>
            <a:pPr rtl="0">
              <a:spcBef>
                <a:spcPts val="0"/>
              </a:spcBef>
              <a:spcAft>
                <a:spcPts val="0"/>
              </a:spcAft>
            </a:pPr>
            <a:br>
              <a:rPr lang="vi-VN" altLang="ja-JP" sz="5300" b="1">
                <a:solidFill>
                  <a:srgbClr val="FF0000"/>
                </a:solidFill>
                <a:latin typeface="Abadi" panose="020B0604020104020204" pitchFamily="34" charset="0"/>
              </a:rPr>
            </a:br>
            <a:br>
              <a:rPr lang="vi-VN" altLang="ja-JP" sz="5300" b="1">
                <a:solidFill>
                  <a:srgbClr val="FF0000"/>
                </a:solidFill>
                <a:latin typeface="Abadi" panose="020B0604020104020204" pitchFamily="34" charset="0"/>
              </a:rPr>
            </a:br>
            <a:r>
              <a:rPr lang="vi-VN" altLang="ja-JP" sz="5300" b="1">
                <a:solidFill>
                  <a:srgbClr val="FF0000"/>
                </a:solidFill>
                <a:latin typeface="Abadi" panose="020B0604020104020204" pitchFamily="34" charset="0"/>
              </a:rPr>
              <a:t>Thiết kế</a:t>
            </a:r>
            <a:br>
              <a:rPr lang="vi-VN" altLang="ja-JP" sz="3600">
                <a:solidFill>
                  <a:srgbClr val="FF0000"/>
                </a:solidFill>
                <a:latin typeface="Abadi" panose="020B0604020104020204" pitchFamily="34" charset="0"/>
              </a:rPr>
            </a:br>
            <a:r>
              <a:rPr lang="vi-VN" altLang="ja-JP" sz="4000">
                <a:solidFill>
                  <a:srgbClr val="FF0000"/>
                </a:solidFill>
                <a:latin typeface="Abadi" panose="020B0604020104020204" pitchFamily="34" charset="0"/>
              </a:rPr>
              <a:t>1.</a:t>
            </a:r>
            <a:r>
              <a:rPr lang="vi-VN" sz="4000" u="none" strike="noStrike">
                <a:solidFill>
                  <a:srgbClr val="C00000"/>
                </a:solidFill>
                <a:effectLst/>
                <a:latin typeface="Arial" panose="020B0604020202020204" pitchFamily="34" charset="0"/>
              </a:rPr>
              <a:t>Biểu đồ phụ thuộc gói(Package Diagram):</a:t>
            </a:r>
            <a:br>
              <a:rPr lang="vi-VN" sz="2000"/>
            </a:br>
            <a:br>
              <a:rPr lang="en-US" altLang="ja-JP" sz="6600" b="1">
                <a:solidFill>
                  <a:srgbClr val="FF0000"/>
                </a:solidFill>
                <a:latin typeface="Abadi" panose="020B0604020104020204" pitchFamily="34" charset="0"/>
              </a:rPr>
            </a:br>
            <a:r>
              <a:rPr lang="en-US" altLang="ja-JP" sz="6600" b="1">
                <a:solidFill>
                  <a:srgbClr val="FF0000"/>
                </a:solidFill>
                <a:latin typeface="Abadi" panose="020B0604020104020204" pitchFamily="34" charset="0"/>
              </a:rPr>
              <a:t> </a:t>
            </a:r>
            <a:endParaRPr lang="vi-VN"/>
          </a:p>
        </p:txBody>
      </p:sp>
      <p:sp>
        <p:nvSpPr>
          <p:cNvPr id="3" name="Text Placeholder 2">
            <a:extLst>
              <a:ext uri="{FF2B5EF4-FFF2-40B4-BE49-F238E27FC236}">
                <a16:creationId xmlns:a16="http://schemas.microsoft.com/office/drawing/2014/main" id="{3128632B-FD38-43A9-C42E-DAEFFE7E9087}"/>
              </a:ext>
            </a:extLst>
          </p:cNvPr>
          <p:cNvSpPr>
            <a:spLocks noGrp="1"/>
          </p:cNvSpPr>
          <p:nvPr>
            <p:ph type="body" idx="1"/>
          </p:nvPr>
        </p:nvSpPr>
        <p:spPr>
          <a:xfrm>
            <a:off x="1041992" y="2703443"/>
            <a:ext cx="10590904" cy="6079051"/>
          </a:xfrm>
        </p:spPr>
        <p:txBody>
          <a:bodyPr/>
          <a:lstStyle/>
          <a:p>
            <a:endParaRPr lang="en-US" altLang="ja-JP" sz="2800" b="1" i="0" u="none" strike="noStrike">
              <a:solidFill>
                <a:srgbClr val="000000"/>
              </a:solidFill>
              <a:effectLst/>
              <a:latin typeface="Abadi" panose="020B0604020104020204" pitchFamily="34" charset="0"/>
            </a:endParaRPr>
          </a:p>
          <a:p>
            <a:endParaRPr lang="vi-VN"/>
          </a:p>
        </p:txBody>
      </p:sp>
      <p:sp>
        <p:nvSpPr>
          <p:cNvPr id="4" name="Text Placeholder 2">
            <a:extLst>
              <a:ext uri="{FF2B5EF4-FFF2-40B4-BE49-F238E27FC236}">
                <a16:creationId xmlns:a16="http://schemas.microsoft.com/office/drawing/2014/main" id="{2EC9E03B-BE60-BE33-E30F-9270A69A7704}"/>
              </a:ext>
            </a:extLst>
          </p:cNvPr>
          <p:cNvSpPr txBox="1">
            <a:spLocks/>
          </p:cNvSpPr>
          <p:nvPr/>
        </p:nvSpPr>
        <p:spPr>
          <a:xfrm>
            <a:off x="12067491" y="8782494"/>
            <a:ext cx="776637" cy="808073"/>
          </a:xfrm>
          <a:prstGeom prst="rect">
            <a:avLst/>
          </a:prstGeom>
          <a:noFill/>
          <a:ln>
            <a:noFill/>
          </a:ln>
        </p:spPr>
        <p:txBody>
          <a:bodyPr spcFirstLastPara="1" wrap="square" lIns="50800" tIns="50800" rIns="50800" bIns="5080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r>
              <a:rPr lang="vi-VN" sz="2400"/>
              <a:t>7</a:t>
            </a:r>
          </a:p>
        </p:txBody>
      </p:sp>
      <p:sp>
        <p:nvSpPr>
          <p:cNvPr id="5" name="Text Placeholder 2">
            <a:extLst>
              <a:ext uri="{FF2B5EF4-FFF2-40B4-BE49-F238E27FC236}">
                <a16:creationId xmlns:a16="http://schemas.microsoft.com/office/drawing/2014/main" id="{51540E2F-C619-0629-54C1-0D92B587BA3D}"/>
              </a:ext>
            </a:extLst>
          </p:cNvPr>
          <p:cNvSpPr txBox="1">
            <a:spLocks/>
          </p:cNvSpPr>
          <p:nvPr/>
        </p:nvSpPr>
        <p:spPr>
          <a:xfrm>
            <a:off x="637132" y="6660263"/>
            <a:ext cx="4530291" cy="1749287"/>
          </a:xfrm>
          <a:prstGeom prst="rect">
            <a:avLst/>
          </a:prstGeom>
          <a:noFill/>
          <a:ln>
            <a:noFill/>
          </a:ln>
        </p:spPr>
        <p:txBody>
          <a:bodyPr spcFirstLastPara="1" wrap="square" lIns="50800" tIns="50800" rIns="50800" bIns="5080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endParaRPr lang="vi-VN"/>
          </a:p>
        </p:txBody>
      </p:sp>
      <p:pic>
        <p:nvPicPr>
          <p:cNvPr id="6" name="Hình ảnh 6">
            <a:extLst>
              <a:ext uri="{FF2B5EF4-FFF2-40B4-BE49-F238E27FC236}">
                <a16:creationId xmlns:a16="http://schemas.microsoft.com/office/drawing/2014/main" id="{0F006FD6-0149-1B04-9DD6-77021EC009C0}"/>
              </a:ext>
            </a:extLst>
          </p:cNvPr>
          <p:cNvPicPr>
            <a:picLocks noChangeAspect="1"/>
          </p:cNvPicPr>
          <p:nvPr/>
        </p:nvPicPr>
        <p:blipFill>
          <a:blip r:embed="rId2"/>
          <a:stretch>
            <a:fillRect/>
          </a:stretch>
        </p:blipFill>
        <p:spPr>
          <a:xfrm>
            <a:off x="2471018" y="2527359"/>
            <a:ext cx="7916220" cy="6162558"/>
          </a:xfrm>
          <a:prstGeom prst="rect">
            <a:avLst/>
          </a:prstGeom>
        </p:spPr>
      </p:pic>
    </p:spTree>
    <p:extLst>
      <p:ext uri="{BB962C8B-B14F-4D97-AF65-F5344CB8AC3E}">
        <p14:creationId xmlns:p14="http://schemas.microsoft.com/office/powerpoint/2010/main" val="121707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B806-3E6D-202C-1FD4-B6A7F01D48E1}"/>
              </a:ext>
            </a:extLst>
          </p:cNvPr>
          <p:cNvSpPr>
            <a:spLocks noGrp="1"/>
          </p:cNvSpPr>
          <p:nvPr>
            <p:ph type="title"/>
          </p:nvPr>
        </p:nvSpPr>
        <p:spPr/>
        <p:txBody>
          <a:bodyPr>
            <a:normAutofit/>
          </a:bodyPr>
          <a:lstStyle/>
          <a:p>
            <a:r>
              <a:rPr lang="vi-VN" altLang="ja-JP" sz="4800" b="1">
                <a:solidFill>
                  <a:srgbClr val="FF0000"/>
                </a:solidFill>
                <a:latin typeface="Abadi" panose="020B0604020104020204" pitchFamily="34" charset="0"/>
              </a:rPr>
              <a:t>Thiết kế</a:t>
            </a:r>
            <a:br>
              <a:rPr lang="en-US" altLang="ja-JP" sz="6600" b="1">
                <a:solidFill>
                  <a:srgbClr val="FF0000"/>
                </a:solidFill>
                <a:latin typeface="Abadi" panose="020B0604020104020204" pitchFamily="34" charset="0"/>
              </a:rPr>
            </a:br>
            <a:r>
              <a:rPr lang="en-US" altLang="ja-JP" sz="3600">
                <a:solidFill>
                  <a:srgbClr val="FF0000"/>
                </a:solidFill>
                <a:latin typeface="Abadi" panose="020B0604020104020204" pitchFamily="34" charset="0"/>
              </a:rPr>
              <a:t>2. </a:t>
            </a:r>
            <a:r>
              <a:rPr lang="vi-VN" altLang="ja-JP" sz="3600">
                <a:solidFill>
                  <a:srgbClr val="FF0000"/>
                </a:solidFill>
                <a:latin typeface="Abadi" panose="020B0604020104020204" pitchFamily="34" charset="0"/>
              </a:rPr>
              <a:t>Biểu đồ lớp</a:t>
            </a:r>
            <a:endParaRPr lang="vi-VN" sz="3600"/>
          </a:p>
        </p:txBody>
      </p:sp>
      <p:sp>
        <p:nvSpPr>
          <p:cNvPr id="3" name="Text Placeholder 2">
            <a:extLst>
              <a:ext uri="{FF2B5EF4-FFF2-40B4-BE49-F238E27FC236}">
                <a16:creationId xmlns:a16="http://schemas.microsoft.com/office/drawing/2014/main" id="{434FF8DE-277D-FE83-712F-85FDCAA1047F}"/>
              </a:ext>
            </a:extLst>
          </p:cNvPr>
          <p:cNvSpPr>
            <a:spLocks noGrp="1"/>
          </p:cNvSpPr>
          <p:nvPr>
            <p:ph type="body" idx="1"/>
          </p:nvPr>
        </p:nvSpPr>
        <p:spPr>
          <a:xfrm>
            <a:off x="2708054" y="3187664"/>
            <a:ext cx="10296746" cy="5073207"/>
          </a:xfrm>
        </p:spPr>
        <p:txBody>
          <a:bodyPr/>
          <a:lstStyle/>
          <a:p>
            <a:r>
              <a:rPr lang="vi-VN" b="1"/>
              <a:t>a</a:t>
            </a:r>
          </a:p>
        </p:txBody>
      </p:sp>
      <p:sp>
        <p:nvSpPr>
          <p:cNvPr id="4" name="Text Placeholder 2">
            <a:extLst>
              <a:ext uri="{FF2B5EF4-FFF2-40B4-BE49-F238E27FC236}">
                <a16:creationId xmlns:a16="http://schemas.microsoft.com/office/drawing/2014/main" id="{739F18B8-01AE-256E-3D5E-982F64AF9F33}"/>
              </a:ext>
            </a:extLst>
          </p:cNvPr>
          <p:cNvSpPr txBox="1">
            <a:spLocks/>
          </p:cNvSpPr>
          <p:nvPr/>
        </p:nvSpPr>
        <p:spPr>
          <a:xfrm>
            <a:off x="12036056" y="8803758"/>
            <a:ext cx="680485" cy="680483"/>
          </a:xfrm>
          <a:prstGeom prst="rect">
            <a:avLst/>
          </a:prstGeom>
          <a:noFill/>
          <a:ln>
            <a:noFill/>
          </a:ln>
        </p:spPr>
        <p:txBody>
          <a:bodyPr spcFirstLastPara="1" wrap="square" lIns="50800" tIns="50800" rIns="50800" bIns="50800" anchor="t" anchorCtr="0">
            <a:normAutofit fontScale="92500" lnSpcReduction="20000"/>
          </a:bodyPr>
          <a:lstStyle>
            <a:defPPr marR="0" lvl="0" algn="l" rtl="0">
              <a:lnSpc>
                <a:spcPct val="100000"/>
              </a:lnSpc>
              <a:spcBef>
                <a:spcPts val="0"/>
              </a:spcBef>
              <a:spcAft>
                <a:spcPts val="0"/>
              </a:spcAft>
            </a:defPPr>
            <a:lvl1pPr marL="457200" marR="0" lvl="0" indent="-228600" algn="l" rtl="0">
              <a:lnSpc>
                <a:spcPct val="100000"/>
              </a:lnSpc>
              <a:spcBef>
                <a:spcPts val="24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L="914400" marR="0" lvl="1" indent="-320040" algn="l" rtl="0">
              <a:lnSpc>
                <a:spcPct val="100000"/>
              </a:lnSpc>
              <a:spcBef>
                <a:spcPts val="2400"/>
              </a:spcBef>
              <a:spcAft>
                <a:spcPts val="0"/>
              </a:spcAft>
              <a:buClr>
                <a:srgbClr val="000000"/>
              </a:buClr>
              <a:buSzPts val="1440"/>
              <a:buFont typeface="Arial"/>
              <a:buChar char="•"/>
              <a:defRPr sz="3200" b="0" i="0" u="none" strike="noStrike" cap="none">
                <a:solidFill>
                  <a:srgbClr val="000000"/>
                </a:solidFill>
                <a:latin typeface="Arial"/>
                <a:ea typeface="Arial"/>
                <a:cs typeface="Arial"/>
                <a:sym typeface="Arial"/>
              </a:defRPr>
            </a:lvl2pPr>
            <a:lvl3pPr marL="1371600" marR="0" lvl="2"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3pPr>
            <a:lvl4pPr marL="1828800" marR="0" lvl="3"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4pPr>
            <a:lvl5pPr marL="2286000" marR="0" lvl="4"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5pPr>
            <a:lvl6pPr marL="2743200" marR="0" lvl="5"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6pPr>
            <a:lvl7pPr marL="3200400" marR="0" lvl="6"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7pPr>
            <a:lvl8pPr marL="3657600" marR="0" lvl="7"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8pPr>
            <a:lvl9pPr marL="4114800" marR="0" lvl="8" indent="-314325" algn="l" rtl="0">
              <a:lnSpc>
                <a:spcPct val="100000"/>
              </a:lnSpc>
              <a:spcBef>
                <a:spcPts val="2400"/>
              </a:spcBef>
              <a:spcAft>
                <a:spcPts val="0"/>
              </a:spcAft>
              <a:buClr>
                <a:srgbClr val="000000"/>
              </a:buClr>
              <a:buSzPts val="1350"/>
              <a:buFont typeface="Arial"/>
              <a:buChar char="•"/>
              <a:defRPr sz="3200" b="0" i="0" u="none" strike="noStrike" cap="none">
                <a:solidFill>
                  <a:srgbClr val="000000"/>
                </a:solidFill>
                <a:latin typeface="Arial"/>
                <a:ea typeface="Arial"/>
                <a:cs typeface="Arial"/>
                <a:sym typeface="Arial"/>
              </a:defRPr>
            </a:lvl9pPr>
          </a:lstStyle>
          <a:p>
            <a:r>
              <a:rPr lang="vi-VN" sz="2400"/>
              <a:t>8 </a:t>
            </a:r>
          </a:p>
        </p:txBody>
      </p:sp>
      <p:pic>
        <p:nvPicPr>
          <p:cNvPr id="5" name="Hình ảnh 5">
            <a:extLst>
              <a:ext uri="{FF2B5EF4-FFF2-40B4-BE49-F238E27FC236}">
                <a16:creationId xmlns:a16="http://schemas.microsoft.com/office/drawing/2014/main" id="{34403899-7AA8-1271-5885-649BB62FB17C}"/>
              </a:ext>
            </a:extLst>
          </p:cNvPr>
          <p:cNvPicPr>
            <a:picLocks noChangeAspect="1"/>
          </p:cNvPicPr>
          <p:nvPr/>
        </p:nvPicPr>
        <p:blipFill>
          <a:blip r:embed="rId2"/>
          <a:stretch>
            <a:fillRect/>
          </a:stretch>
        </p:blipFill>
        <p:spPr>
          <a:xfrm>
            <a:off x="1805074" y="2234582"/>
            <a:ext cx="8927703" cy="5877879"/>
          </a:xfrm>
          <a:prstGeom prst="rect">
            <a:avLst/>
          </a:prstGeom>
        </p:spPr>
      </p:pic>
    </p:spTree>
    <p:extLst>
      <p:ext uri="{BB962C8B-B14F-4D97-AF65-F5344CB8AC3E}">
        <p14:creationId xmlns:p14="http://schemas.microsoft.com/office/powerpoint/2010/main" val="2194356991"/>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17</Slides>
  <Notes>3</Notes>
  <HiddenSlides>0</HiddenSlide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White</vt:lpstr>
      <vt:lpstr>White</vt:lpstr>
      <vt:lpstr>PowerPoint Presentation</vt:lpstr>
      <vt:lpstr>PowerPoint Presentation</vt:lpstr>
      <vt:lpstr>Phân chia công việc 1.Xây dựng bài toán</vt:lpstr>
      <vt:lpstr>Phân chia công việc 2.Phần trăm đóng góp</vt:lpstr>
      <vt:lpstr>Cách thức thu thập dữ liệu </vt:lpstr>
      <vt:lpstr>Cách thức thu thập dữ liệu </vt:lpstr>
      <vt:lpstr>Kết quả thu thập dữ liệu </vt:lpstr>
      <vt:lpstr>  Thiết kế 1.Biểu đồ phụ thuộc gói(Package Diagram):   </vt:lpstr>
      <vt:lpstr>Thiết kế 2. Biểu đồ lớp</vt:lpstr>
      <vt:lpstr>Thiết kế 2. Biểu đồ lớp</vt:lpstr>
      <vt:lpstr>Thiết kế 2. Biểu đồ lớp</vt:lpstr>
      <vt:lpstr>Thiết kế 2. Biểu đồ lớp</vt:lpstr>
      <vt:lpstr>Thiết kế 2. Biểu đồ lớp</vt:lpstr>
      <vt:lpstr>Thiết kế 1.Thiết kế đối tượng  </vt:lpstr>
      <vt:lpstr>Kĩ thuật lập trình hướng đối tượng đã áp dụng và lợi ích </vt:lpstr>
      <vt:lpstr>Các công nghệ, thuật toán hay ho được sử dụng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IT日本語1</dc:title>
  <cp:revision>10</cp:revision>
  <dcterms:modified xsi:type="dcterms:W3CDTF">2023-02-05T17:00:51Z</dcterms:modified>
</cp:coreProperties>
</file>