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 id="2147483736" r:id="rId2"/>
    <p:sldMasterId id="2147483676" r:id="rId3"/>
    <p:sldMasterId id="2147483664" r:id="rId4"/>
  </p:sldMasterIdLst>
  <p:notesMasterIdLst>
    <p:notesMasterId r:id="rId56"/>
  </p:notesMasterIdLst>
  <p:handoutMasterIdLst>
    <p:handoutMasterId r:id="rId57"/>
  </p:handoutMasterIdLst>
  <p:sldIdLst>
    <p:sldId id="277" r:id="rId5"/>
    <p:sldId id="400" r:id="rId6"/>
    <p:sldId id="401" r:id="rId7"/>
    <p:sldId id="311" r:id="rId8"/>
    <p:sldId id="312" r:id="rId9"/>
    <p:sldId id="314" r:id="rId10"/>
    <p:sldId id="313" r:id="rId11"/>
    <p:sldId id="504" r:id="rId12"/>
    <p:sldId id="507" r:id="rId13"/>
    <p:sldId id="508" r:id="rId14"/>
    <p:sldId id="510" r:id="rId15"/>
    <p:sldId id="511" r:id="rId16"/>
    <p:sldId id="512" r:id="rId17"/>
    <p:sldId id="513" r:id="rId18"/>
    <p:sldId id="514" r:id="rId19"/>
    <p:sldId id="515" r:id="rId20"/>
    <p:sldId id="516" r:id="rId21"/>
    <p:sldId id="517" r:id="rId22"/>
    <p:sldId id="518" r:id="rId23"/>
    <p:sldId id="519" r:id="rId24"/>
    <p:sldId id="520" r:id="rId25"/>
    <p:sldId id="521" r:id="rId26"/>
    <p:sldId id="522" r:id="rId27"/>
    <p:sldId id="523" r:id="rId28"/>
    <p:sldId id="524" r:id="rId29"/>
    <p:sldId id="525" r:id="rId30"/>
    <p:sldId id="526" r:id="rId31"/>
    <p:sldId id="527" r:id="rId32"/>
    <p:sldId id="528" r:id="rId33"/>
    <p:sldId id="529" r:id="rId34"/>
    <p:sldId id="530" r:id="rId35"/>
    <p:sldId id="531" r:id="rId36"/>
    <p:sldId id="532" r:id="rId37"/>
    <p:sldId id="533" r:id="rId38"/>
    <p:sldId id="534" r:id="rId39"/>
    <p:sldId id="406" r:id="rId40"/>
    <p:sldId id="409" r:id="rId41"/>
    <p:sldId id="412" r:id="rId42"/>
    <p:sldId id="413" r:id="rId43"/>
    <p:sldId id="414" r:id="rId44"/>
    <p:sldId id="419" r:id="rId45"/>
    <p:sldId id="420" r:id="rId46"/>
    <p:sldId id="421" r:id="rId47"/>
    <p:sldId id="472" r:id="rId48"/>
    <p:sldId id="509" r:id="rId49"/>
    <p:sldId id="474" r:id="rId50"/>
    <p:sldId id="476" r:id="rId51"/>
    <p:sldId id="477" r:id="rId52"/>
    <p:sldId id="478" r:id="rId53"/>
    <p:sldId id="479" r:id="rId54"/>
    <p:sldId id="501" r:id="rId55"/>
  </p:sldIdLst>
  <p:sldSz cx="9144000" cy="6858000" type="screen4x3"/>
  <p:notesSz cx="6642100" cy="9653588"/>
  <p:defaultTextStyle>
    <a:defPPr>
      <a:defRPr lang="ko-KR"/>
    </a:defPPr>
    <a:lvl1pPr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1pPr>
    <a:lvl2pPr marL="457200"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2pPr>
    <a:lvl3pPr marL="914400"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3pPr>
    <a:lvl4pPr marL="1371600"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4pPr>
    <a:lvl5pPr marL="1828800"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5pPr>
    <a:lvl6pPr marL="2286000" algn="l" defTabSz="914400" rtl="0" eaLnBrk="1" latinLnBrk="1" hangingPunct="1">
      <a:defRPr kumimoji="1" sz="1600" kern="1200">
        <a:solidFill>
          <a:schemeClr val="tx1"/>
        </a:solidFill>
        <a:latin typeface="Arial" pitchFamily="34" charset="0"/>
        <a:ea typeface="굴림" pitchFamily="50" charset="-127"/>
        <a:cs typeface="+mn-cs"/>
      </a:defRPr>
    </a:lvl6pPr>
    <a:lvl7pPr marL="2743200" algn="l" defTabSz="914400" rtl="0" eaLnBrk="1" latinLnBrk="1" hangingPunct="1">
      <a:defRPr kumimoji="1" sz="1600" kern="1200">
        <a:solidFill>
          <a:schemeClr val="tx1"/>
        </a:solidFill>
        <a:latin typeface="Arial" pitchFamily="34" charset="0"/>
        <a:ea typeface="굴림" pitchFamily="50" charset="-127"/>
        <a:cs typeface="+mn-cs"/>
      </a:defRPr>
    </a:lvl7pPr>
    <a:lvl8pPr marL="3200400" algn="l" defTabSz="914400" rtl="0" eaLnBrk="1" latinLnBrk="1" hangingPunct="1">
      <a:defRPr kumimoji="1" sz="1600" kern="1200">
        <a:solidFill>
          <a:schemeClr val="tx1"/>
        </a:solidFill>
        <a:latin typeface="Arial" pitchFamily="34" charset="0"/>
        <a:ea typeface="굴림" pitchFamily="50" charset="-127"/>
        <a:cs typeface="+mn-cs"/>
      </a:defRPr>
    </a:lvl8pPr>
    <a:lvl9pPr marL="3657600" algn="l" defTabSz="914400" rtl="0" eaLnBrk="1" latinLnBrk="1" hangingPunct="1">
      <a:defRPr kumimoji="1" sz="1600" kern="1200">
        <a:solidFill>
          <a:schemeClr val="tx1"/>
        </a:solidFill>
        <a:latin typeface="Arial" pitchFamily="34" charset="0"/>
        <a:ea typeface="굴림" pitchFamily="50" charset="-127"/>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320">
          <p15:clr>
            <a:srgbClr val="A4A3A4"/>
          </p15:clr>
        </p15:guide>
        <p15:guide id="2" pos="28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00FF"/>
    <a:srgbClr val="FFCC00"/>
    <a:srgbClr val="FF0000"/>
    <a:srgbClr val="EAEAEA"/>
    <a:srgbClr val="DDDDDD"/>
    <a:srgbClr val="CC99FF"/>
    <a:srgbClr val="66FFFF"/>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85" autoAdjust="0"/>
    <p:restoredTop sz="94660"/>
  </p:normalViewPr>
  <p:slideViewPr>
    <p:cSldViewPr>
      <p:cViewPr varScale="1">
        <p:scale>
          <a:sx n="93" d="100"/>
          <a:sy n="93" d="100"/>
        </p:scale>
        <p:origin x="-148" y="-56"/>
      </p:cViewPr>
      <p:guideLst>
        <p:guide orient="horz" pos="2160"/>
        <p:guide pos="2880"/>
      </p:guideLst>
    </p:cSldViewPr>
  </p:slideViewPr>
  <p:outlineViewPr>
    <p:cViewPr>
      <p:scale>
        <a:sx n="33" d="100"/>
        <a:sy n="33" d="100"/>
      </p:scale>
      <p:origin x="0" y="59864"/>
    </p:cViewPr>
  </p:outlineViewPr>
  <p:notesTextViewPr>
    <p:cViewPr>
      <p:scale>
        <a:sx n="100" d="100"/>
        <a:sy n="100" d="100"/>
      </p:scale>
      <p:origin x="0" y="0"/>
    </p:cViewPr>
  </p:notesTextViewPr>
  <p:sorterViewPr>
    <p:cViewPr>
      <p:scale>
        <a:sx n="100" d="100"/>
        <a:sy n="100" d="100"/>
      </p:scale>
      <p:origin x="0" y="6760"/>
    </p:cViewPr>
  </p:sorterViewPr>
  <p:notesViewPr>
    <p:cSldViewPr>
      <p:cViewPr>
        <p:scale>
          <a:sx n="66" d="100"/>
          <a:sy n="66" d="100"/>
        </p:scale>
        <p:origin x="-846" y="1368"/>
      </p:cViewPr>
      <p:guideLst>
        <p:guide orient="horz" pos="2320"/>
        <p:guide pos="281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7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t" anchorCtr="0" compatLnSpc="1">
            <a:prstTxWarp prst="textNoShape">
              <a:avLst/>
            </a:prstTxWarp>
          </a:bodyPr>
          <a:lstStyle>
            <a:lvl1pPr defTabSz="895350" latinLnBrk="0">
              <a:defRPr sz="1000" i="1">
                <a:ea typeface="돋움" pitchFamily="50" charset="-127"/>
              </a:defRPr>
            </a:lvl1pPr>
          </a:lstStyle>
          <a:p>
            <a:endParaRPr lang="en-US" altLang="ko-KR"/>
          </a:p>
        </p:txBody>
      </p:sp>
      <p:sp>
        <p:nvSpPr>
          <p:cNvPr id="4099" name="Rectangle 3"/>
          <p:cNvSpPr>
            <a:spLocks noGrp="1" noChangeArrowheads="1"/>
          </p:cNvSpPr>
          <p:nvPr>
            <p:ph type="dt" sz="quarter" idx="1"/>
          </p:nvPr>
        </p:nvSpPr>
        <p:spPr bwMode="auto">
          <a:xfrm>
            <a:off x="3763963" y="0"/>
            <a:ext cx="28781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t" anchorCtr="0" compatLnSpc="1">
            <a:prstTxWarp prst="textNoShape">
              <a:avLst/>
            </a:prstTxWarp>
          </a:bodyPr>
          <a:lstStyle>
            <a:lvl1pPr algn="r" defTabSz="895350" latinLnBrk="0">
              <a:defRPr sz="1000" i="1">
                <a:ea typeface="돋움" pitchFamily="50" charset="-127"/>
              </a:defRPr>
            </a:lvl1pPr>
          </a:lstStyle>
          <a:p>
            <a:endParaRPr lang="en-US" altLang="ko-KR"/>
          </a:p>
        </p:txBody>
      </p:sp>
      <p:sp>
        <p:nvSpPr>
          <p:cNvPr id="4100" name="Rectangle 4"/>
          <p:cNvSpPr>
            <a:spLocks noGrp="1" noChangeArrowheads="1"/>
          </p:cNvSpPr>
          <p:nvPr>
            <p:ph type="ftr" sz="quarter" idx="2"/>
          </p:nvPr>
        </p:nvSpPr>
        <p:spPr bwMode="auto">
          <a:xfrm>
            <a:off x="0" y="9170988"/>
            <a:ext cx="287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b" anchorCtr="0" compatLnSpc="1">
            <a:prstTxWarp prst="textNoShape">
              <a:avLst/>
            </a:prstTxWarp>
          </a:bodyPr>
          <a:lstStyle>
            <a:lvl1pPr defTabSz="895350" latinLnBrk="0">
              <a:defRPr sz="1000" i="1">
                <a:ea typeface="돋움" pitchFamily="50" charset="-127"/>
              </a:defRPr>
            </a:lvl1pPr>
          </a:lstStyle>
          <a:p>
            <a:endParaRPr lang="en-US" altLang="ko-KR"/>
          </a:p>
        </p:txBody>
      </p:sp>
      <p:sp>
        <p:nvSpPr>
          <p:cNvPr id="4101" name="Rectangle 5"/>
          <p:cNvSpPr>
            <a:spLocks noGrp="1" noChangeArrowheads="1"/>
          </p:cNvSpPr>
          <p:nvPr>
            <p:ph type="sldNum" sz="quarter" idx="3"/>
          </p:nvPr>
        </p:nvSpPr>
        <p:spPr bwMode="auto">
          <a:xfrm>
            <a:off x="3763963" y="9170988"/>
            <a:ext cx="28781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b" anchorCtr="0" compatLnSpc="1">
            <a:prstTxWarp prst="textNoShape">
              <a:avLst/>
            </a:prstTxWarp>
          </a:bodyPr>
          <a:lstStyle>
            <a:lvl1pPr algn="r" defTabSz="895350" latinLnBrk="0">
              <a:defRPr sz="1000" i="1">
                <a:ea typeface="돋움" pitchFamily="50" charset="-127"/>
              </a:defRPr>
            </a:lvl1pPr>
          </a:lstStyle>
          <a:p>
            <a:fld id="{A958FF2F-0791-4F83-8CC1-57DD447D83FB}" type="slidenum">
              <a:rPr lang="en-US" altLang="ko-KR"/>
              <a:pPr/>
              <a:t>‹#›</a:t>
            </a:fld>
            <a:endParaRPr lang="en-US" altLang="ko-KR"/>
          </a:p>
        </p:txBody>
      </p:sp>
    </p:spTree>
    <p:extLst>
      <p:ext uri="{BB962C8B-B14F-4D97-AF65-F5344CB8AC3E}">
        <p14:creationId xmlns:p14="http://schemas.microsoft.com/office/powerpoint/2010/main" val="3274528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87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t" anchorCtr="0" compatLnSpc="1">
            <a:prstTxWarp prst="textNoShape">
              <a:avLst/>
            </a:prstTxWarp>
          </a:bodyPr>
          <a:lstStyle>
            <a:lvl1pPr defTabSz="895350" latinLnBrk="0">
              <a:defRPr sz="1000" i="1">
                <a:ea typeface="돋움" pitchFamily="50" charset="-127"/>
              </a:defRPr>
            </a:lvl1pPr>
          </a:lstStyle>
          <a:p>
            <a:endParaRPr lang="en-US" altLang="ko-KR"/>
          </a:p>
        </p:txBody>
      </p:sp>
      <p:sp>
        <p:nvSpPr>
          <p:cNvPr id="2051" name="Rectangle 3"/>
          <p:cNvSpPr>
            <a:spLocks noGrp="1" noChangeArrowheads="1"/>
          </p:cNvSpPr>
          <p:nvPr>
            <p:ph type="dt" idx="1"/>
          </p:nvPr>
        </p:nvSpPr>
        <p:spPr bwMode="auto">
          <a:xfrm>
            <a:off x="3763963" y="0"/>
            <a:ext cx="28781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t" anchorCtr="0" compatLnSpc="1">
            <a:prstTxWarp prst="textNoShape">
              <a:avLst/>
            </a:prstTxWarp>
          </a:bodyPr>
          <a:lstStyle>
            <a:lvl1pPr algn="r" defTabSz="895350" latinLnBrk="0">
              <a:defRPr sz="1000" i="1">
                <a:ea typeface="돋움" pitchFamily="50" charset="-127"/>
              </a:defRPr>
            </a:lvl1pPr>
          </a:lstStyle>
          <a:p>
            <a:endParaRPr lang="en-US" altLang="ko-KR"/>
          </a:p>
        </p:txBody>
      </p:sp>
      <p:sp>
        <p:nvSpPr>
          <p:cNvPr id="68612" name="Rectangle 4"/>
          <p:cNvSpPr>
            <a:spLocks noGrp="1" noRot="1" noChangeAspect="1" noChangeArrowheads="1" noTextEdit="1"/>
          </p:cNvSpPr>
          <p:nvPr>
            <p:ph type="sldImg" idx="2"/>
          </p:nvPr>
        </p:nvSpPr>
        <p:spPr bwMode="auto">
          <a:xfrm>
            <a:off x="41275" y="639763"/>
            <a:ext cx="6589713" cy="49418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2053" name="Rectangle 5"/>
          <p:cNvSpPr>
            <a:spLocks noGrp="1" noChangeArrowheads="1"/>
          </p:cNvSpPr>
          <p:nvPr>
            <p:ph type="body" sz="quarter" idx="3"/>
          </p:nvPr>
        </p:nvSpPr>
        <p:spPr bwMode="auto">
          <a:xfrm>
            <a:off x="469900" y="5772150"/>
            <a:ext cx="5715000" cy="302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194" tIns="45097" rIns="90194" bIns="45097" numCol="1" anchor="t" anchorCtr="0" compatLnSpc="1">
            <a:prstTxWarp prst="textNoShape">
              <a:avLst/>
            </a:prstTxWarp>
          </a:bodyPr>
          <a:lstStyle/>
          <a:p>
            <a:pPr lvl="0"/>
            <a:r>
              <a:rPr lang="ko-KR" altLang="en-US" smtClean="0"/>
              <a:t>마스터 문자열 유형을 편집하려면 누르십시오</a:t>
            </a:r>
            <a:r>
              <a:rPr lang="en-US" altLang="ko-KR" smtClean="0"/>
              <a:t>.</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2054" name="Rectangle 6"/>
          <p:cNvSpPr>
            <a:spLocks noGrp="1" noChangeArrowheads="1"/>
          </p:cNvSpPr>
          <p:nvPr>
            <p:ph type="ftr" sz="quarter" idx="4"/>
          </p:nvPr>
        </p:nvSpPr>
        <p:spPr bwMode="auto">
          <a:xfrm>
            <a:off x="0" y="9170988"/>
            <a:ext cx="287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b" anchorCtr="0" compatLnSpc="1">
            <a:prstTxWarp prst="textNoShape">
              <a:avLst/>
            </a:prstTxWarp>
          </a:bodyPr>
          <a:lstStyle>
            <a:lvl1pPr defTabSz="895350" latinLnBrk="0">
              <a:defRPr sz="1000" i="1">
                <a:ea typeface="돋움" pitchFamily="50" charset="-127"/>
              </a:defRPr>
            </a:lvl1pPr>
          </a:lstStyle>
          <a:p>
            <a:endParaRPr lang="en-US" altLang="ko-KR"/>
          </a:p>
        </p:txBody>
      </p:sp>
      <p:sp>
        <p:nvSpPr>
          <p:cNvPr id="2055" name="Rectangle 7"/>
          <p:cNvSpPr>
            <a:spLocks noGrp="1" noChangeArrowheads="1"/>
          </p:cNvSpPr>
          <p:nvPr>
            <p:ph type="sldNum" sz="quarter" idx="5"/>
          </p:nvPr>
        </p:nvSpPr>
        <p:spPr bwMode="auto">
          <a:xfrm>
            <a:off x="3763963" y="9170988"/>
            <a:ext cx="28781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b" anchorCtr="0" compatLnSpc="1">
            <a:prstTxWarp prst="textNoShape">
              <a:avLst/>
            </a:prstTxWarp>
          </a:bodyPr>
          <a:lstStyle>
            <a:lvl1pPr algn="r" defTabSz="895350" latinLnBrk="0">
              <a:defRPr sz="1000" i="1">
                <a:ea typeface="돋움" pitchFamily="50" charset="-127"/>
              </a:defRPr>
            </a:lvl1pPr>
          </a:lstStyle>
          <a:p>
            <a:fld id="{51BC0879-4465-4F96-BD3F-DFECAC432DE6}" type="slidenum">
              <a:rPr lang="en-US" altLang="ko-KR"/>
              <a:pPr/>
              <a:t>‹#›</a:t>
            </a:fld>
            <a:endParaRPr lang="en-US" altLang="ko-KR"/>
          </a:p>
        </p:txBody>
      </p:sp>
    </p:spTree>
    <p:extLst>
      <p:ext uri="{BB962C8B-B14F-4D97-AF65-F5344CB8AC3E}">
        <p14:creationId xmlns:p14="http://schemas.microsoft.com/office/powerpoint/2010/main" val="19608988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1pPr>
    <a:lvl2pPr marL="457200"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2pPr>
    <a:lvl3pPr marL="914400"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3pPr>
    <a:lvl4pPr marL="1371600"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4pPr>
    <a:lvl5pPr marL="1828800"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612A4EAB-73CD-46CE-91F2-90655C7CE712}" type="slidenum">
              <a:rPr lang="en-US" altLang="ko-KR" sz="1000">
                <a:ea typeface="돋움" pitchFamily="50" charset="-127"/>
              </a:rPr>
              <a:pPr eaLnBrk="1" hangingPunct="1"/>
              <a:t>1</a:t>
            </a:fld>
            <a:endParaRPr lang="en-US" altLang="ko-KR" sz="1000">
              <a:ea typeface="돋움" pitchFamily="50" charset="-127"/>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7D7B9C-E6A6-C349-B276-055B33EF5C05}" type="slidenum">
              <a:rPr lang="en-US" altLang="ko-KR"/>
              <a:pPr/>
              <a:t>10</a:t>
            </a:fld>
            <a:endParaRPr lang="en-US" altLang="ko-KR"/>
          </a:p>
        </p:txBody>
      </p:sp>
      <p:sp>
        <p:nvSpPr>
          <p:cNvPr id="14663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6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CB8A74-9C7A-2249-AFE6-04F282333498}" type="slidenum">
              <a:rPr lang="en-US" altLang="ko-KR"/>
              <a:pPr/>
              <a:t>11</a:t>
            </a:fld>
            <a:endParaRPr lang="en-US" altLang="ko-KR"/>
          </a:p>
        </p:txBody>
      </p:sp>
      <p:sp>
        <p:nvSpPr>
          <p:cNvPr id="1338370" name="Rectangle 2"/>
          <p:cNvSpPr>
            <a:spLocks noGrp="1" noRot="1" noChangeAspect="1" noChangeArrowheads="1" noTextEdit="1"/>
          </p:cNvSpPr>
          <p:nvPr>
            <p:ph type="sldImg"/>
          </p:nvPr>
        </p:nvSpPr>
        <p:spPr>
          <a:xfrm>
            <a:off x="908050" y="723900"/>
            <a:ext cx="4826000" cy="3619500"/>
          </a:xfrm>
          <a:ln/>
          <a:extLst>
            <a:ext uri="{FAA26D3D-D897-4be2-8F04-BA451C77F1D7}">
              <ma14:placeholderFlag xmlns:ma14="http://schemas.microsoft.com/office/mac/drawingml/2011/main" xmlns="" val="1"/>
            </a:ext>
          </a:extLst>
        </p:spPr>
      </p:sp>
      <p:sp>
        <p:nvSpPr>
          <p:cNvPr id="1338371" name="Rectangle 3"/>
          <p:cNvSpPr>
            <a:spLocks noGrp="1" noChangeArrowheads="1"/>
          </p:cNvSpPr>
          <p:nvPr>
            <p:ph type="body" idx="1"/>
          </p:nvPr>
        </p:nvSpPr>
        <p:spPr>
          <a:xfrm>
            <a:off x="885825" y="4584700"/>
            <a:ext cx="4870450" cy="4344988"/>
          </a:xfrm>
        </p:spPr>
        <p:txBody>
          <a:bodyPr/>
          <a:lstStyle/>
          <a:p>
            <a:r>
              <a:rPr lang="en-US" altLang="ko-KR">
                <a:ea typeface="굴림" charset="0"/>
                <a:cs typeface="굴림" charset="0"/>
              </a:rPr>
              <a:t>Locally connected nodes generate link-local addresses and can communicate on a shared link</a:t>
            </a:r>
          </a:p>
          <a:p>
            <a:r>
              <a:rPr lang="en-US" altLang="ko-KR">
                <a:ea typeface="굴림" charset="0"/>
                <a:cs typeface="굴림" charset="0"/>
              </a:rPr>
              <a:t>Router sends Advertisement, nodes learn of global prefix and generate a global address</a:t>
            </a:r>
          </a:p>
          <a:p>
            <a:r>
              <a:rPr lang="en-US" altLang="ko-KR">
                <a:ea typeface="굴림" charset="0"/>
                <a:cs typeface="굴림" charset="0"/>
              </a:rPr>
              <a:t>Site renumbering is supported by deprecation of global prefixes</a:t>
            </a:r>
          </a:p>
        </p:txBody>
      </p:sp>
    </p:spTree>
    <p:extLst>
      <p:ext uri="{BB962C8B-B14F-4D97-AF65-F5344CB8AC3E}">
        <p14:creationId xmlns:p14="http://schemas.microsoft.com/office/powerpoint/2010/main" val="10623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5E685F-3552-214F-973F-8EE221C343D1}" type="slidenum">
              <a:rPr lang="en-US" altLang="ko-KR"/>
              <a:pPr/>
              <a:t>12</a:t>
            </a:fld>
            <a:endParaRPr lang="en-US" altLang="ko-KR"/>
          </a:p>
        </p:txBody>
      </p:sp>
      <p:sp>
        <p:nvSpPr>
          <p:cNvPr id="1254402" name="Rectangle 2"/>
          <p:cNvSpPr>
            <a:spLocks noGrp="1" noRot="1" noChangeAspect="1" noChangeArrowheads="1" noTextEdit="1"/>
          </p:cNvSpPr>
          <p:nvPr>
            <p:ph type="sldImg"/>
          </p:nvPr>
        </p:nvSpPr>
        <p:spPr>
          <a:xfrm>
            <a:off x="908050" y="723900"/>
            <a:ext cx="4827588" cy="3621088"/>
          </a:xfrm>
          <a:ln/>
          <a:extLst>
            <a:ext uri="{FAA26D3D-D897-4be2-8F04-BA451C77F1D7}">
              <ma14:placeholderFlag xmlns:ma14="http://schemas.microsoft.com/office/mac/drawingml/2011/main" xmlns="" val="1"/>
            </a:ext>
          </a:extLst>
        </p:spPr>
      </p:sp>
      <p:sp>
        <p:nvSpPr>
          <p:cNvPr id="1254403" name="Rectangle 3"/>
          <p:cNvSpPr>
            <a:spLocks noGrp="1" noChangeArrowheads="1"/>
          </p:cNvSpPr>
          <p:nvPr>
            <p:ph type="body" idx="1"/>
          </p:nvPr>
        </p:nvSpPr>
        <p:spPr>
          <a:xfrm>
            <a:off x="885825" y="4586288"/>
            <a:ext cx="4870450" cy="4343400"/>
          </a:xfrm>
        </p:spPr>
        <p:txBody>
          <a:bodyPr/>
          <a:lstStyle/>
          <a:p>
            <a:endParaRPr lang="en-US">
              <a:ea typeface="굴림" charset="0"/>
              <a:cs typeface="굴림" charset="0"/>
            </a:endParaRPr>
          </a:p>
        </p:txBody>
      </p:sp>
    </p:spTree>
    <p:extLst>
      <p:ext uri="{BB962C8B-B14F-4D97-AF65-F5344CB8AC3E}">
        <p14:creationId xmlns:p14="http://schemas.microsoft.com/office/powerpoint/2010/main" val="3271251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5165D0-C4D3-1745-8422-6ABC3C5191AC}" type="slidenum">
              <a:rPr lang="en-US" altLang="ko-KR"/>
              <a:pPr/>
              <a:t>13</a:t>
            </a:fld>
            <a:endParaRPr lang="en-US" altLang="ko-KR"/>
          </a:p>
        </p:txBody>
      </p:sp>
      <p:sp>
        <p:nvSpPr>
          <p:cNvPr id="1256450" name="Rectangle 2"/>
          <p:cNvSpPr>
            <a:spLocks noGrp="1" noRot="1" noChangeAspect="1" noChangeArrowheads="1" noTextEdit="1"/>
          </p:cNvSpPr>
          <p:nvPr>
            <p:ph type="sldImg"/>
          </p:nvPr>
        </p:nvSpPr>
        <p:spPr>
          <a:xfrm>
            <a:off x="908050" y="723900"/>
            <a:ext cx="4827588" cy="3621088"/>
          </a:xfrm>
          <a:ln/>
          <a:extLst>
            <a:ext uri="{FAA26D3D-D897-4be2-8F04-BA451C77F1D7}">
              <ma14:placeholderFlag xmlns:ma14="http://schemas.microsoft.com/office/mac/drawingml/2011/main" xmlns="" val="1"/>
            </a:ext>
          </a:extLst>
        </p:spPr>
      </p:sp>
      <p:sp>
        <p:nvSpPr>
          <p:cNvPr id="1256451" name="Rectangle 3"/>
          <p:cNvSpPr>
            <a:spLocks noGrp="1" noChangeArrowheads="1"/>
          </p:cNvSpPr>
          <p:nvPr>
            <p:ph type="body" idx="1"/>
          </p:nvPr>
        </p:nvSpPr>
        <p:spPr>
          <a:xfrm>
            <a:off x="885825" y="4586288"/>
            <a:ext cx="4870450" cy="4343400"/>
          </a:xfrm>
        </p:spPr>
        <p:txBody>
          <a:bodyPr/>
          <a:lstStyle/>
          <a:p>
            <a:endParaRPr lang="en-US">
              <a:ea typeface="굴림" charset="0"/>
              <a:cs typeface="굴림" charset="0"/>
            </a:endParaRPr>
          </a:p>
        </p:txBody>
      </p:sp>
    </p:spTree>
    <p:extLst>
      <p:ext uri="{BB962C8B-B14F-4D97-AF65-F5344CB8AC3E}">
        <p14:creationId xmlns:p14="http://schemas.microsoft.com/office/powerpoint/2010/main" val="3838469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5E685F-3552-214F-973F-8EE221C343D1}" type="slidenum">
              <a:rPr lang="en-US" altLang="ko-KR"/>
              <a:pPr/>
              <a:t>14</a:t>
            </a:fld>
            <a:endParaRPr lang="en-US" altLang="ko-KR"/>
          </a:p>
        </p:txBody>
      </p:sp>
      <p:sp>
        <p:nvSpPr>
          <p:cNvPr id="1254402" name="Rectangle 2"/>
          <p:cNvSpPr>
            <a:spLocks noGrp="1" noRot="1" noChangeAspect="1" noChangeArrowheads="1" noTextEdit="1"/>
          </p:cNvSpPr>
          <p:nvPr>
            <p:ph type="sldImg"/>
          </p:nvPr>
        </p:nvSpPr>
        <p:spPr>
          <a:xfrm>
            <a:off x="908050" y="723900"/>
            <a:ext cx="4827588" cy="3621088"/>
          </a:xfrm>
          <a:ln/>
          <a:extLst>
            <a:ext uri="{FAA26D3D-D897-4be2-8F04-BA451C77F1D7}">
              <ma14:placeholderFlag xmlns:ma14="http://schemas.microsoft.com/office/mac/drawingml/2011/main" xmlns="" val="1"/>
            </a:ext>
          </a:extLst>
        </p:spPr>
      </p:sp>
      <p:sp>
        <p:nvSpPr>
          <p:cNvPr id="1254403" name="Rectangle 3"/>
          <p:cNvSpPr>
            <a:spLocks noGrp="1" noChangeArrowheads="1"/>
          </p:cNvSpPr>
          <p:nvPr>
            <p:ph type="body" idx="1"/>
          </p:nvPr>
        </p:nvSpPr>
        <p:spPr>
          <a:xfrm>
            <a:off x="885825" y="4586288"/>
            <a:ext cx="4870450" cy="4343400"/>
          </a:xfrm>
        </p:spPr>
        <p:txBody>
          <a:bodyPr/>
          <a:lstStyle/>
          <a:p>
            <a:endParaRPr lang="en-US">
              <a:ea typeface="굴림" charset="0"/>
              <a:cs typeface="굴림" charset="0"/>
            </a:endParaRPr>
          </a:p>
        </p:txBody>
      </p:sp>
    </p:spTree>
    <p:extLst>
      <p:ext uri="{BB962C8B-B14F-4D97-AF65-F5344CB8AC3E}">
        <p14:creationId xmlns:p14="http://schemas.microsoft.com/office/powerpoint/2010/main" val="2309444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8FB76-E342-D741-9C23-811A14899201}" type="slidenum">
              <a:rPr lang="en-US" altLang="ko-KR"/>
              <a:pPr/>
              <a:t>15</a:t>
            </a:fld>
            <a:endParaRPr lang="en-US" altLang="ko-KR"/>
          </a:p>
        </p:txBody>
      </p:sp>
      <p:sp>
        <p:nvSpPr>
          <p:cNvPr id="1266690" name="Rectangle 2"/>
          <p:cNvSpPr>
            <a:spLocks noGrp="1" noRot="1" noChangeAspect="1" noChangeArrowheads="1" noTextEdit="1"/>
          </p:cNvSpPr>
          <p:nvPr>
            <p:ph type="sldImg"/>
          </p:nvPr>
        </p:nvSpPr>
        <p:spPr>
          <a:xfrm>
            <a:off x="909638" y="725488"/>
            <a:ext cx="4826000" cy="3619500"/>
          </a:xfrm>
          <a:ln/>
          <a:extLst>
            <a:ext uri="{FAA26D3D-D897-4be2-8F04-BA451C77F1D7}">
              <ma14:placeholderFlag xmlns:ma14="http://schemas.microsoft.com/office/mac/drawingml/2011/main" xmlns="" val="1"/>
            </a:ext>
          </a:extLst>
        </p:spPr>
      </p:sp>
      <p:sp>
        <p:nvSpPr>
          <p:cNvPr id="1266691" name="Rectangle 3"/>
          <p:cNvSpPr>
            <a:spLocks noGrp="1" noChangeArrowheads="1"/>
          </p:cNvSpPr>
          <p:nvPr>
            <p:ph type="body" idx="1"/>
          </p:nvPr>
        </p:nvSpPr>
        <p:spPr>
          <a:xfrm>
            <a:off x="885825" y="4584700"/>
            <a:ext cx="4870450" cy="4343400"/>
          </a:xfrm>
        </p:spPr>
        <p:txBody>
          <a:bodyPr/>
          <a:lstStyle/>
          <a:p>
            <a:endParaRPr lang="en-US">
              <a:ea typeface="굴림" charset="0"/>
              <a:cs typeface="굴림" charset="0"/>
            </a:endParaRPr>
          </a:p>
        </p:txBody>
      </p:sp>
    </p:spTree>
    <p:extLst>
      <p:ext uri="{BB962C8B-B14F-4D97-AF65-F5344CB8AC3E}">
        <p14:creationId xmlns:p14="http://schemas.microsoft.com/office/powerpoint/2010/main" val="2094333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08B4CE-6156-E444-A4C2-C3C546B9DB4D}" type="slidenum">
              <a:rPr lang="en-US" altLang="ko-KR"/>
              <a:pPr/>
              <a:t>16</a:t>
            </a:fld>
            <a:endParaRPr lang="en-US" altLang="ko-KR"/>
          </a:p>
        </p:txBody>
      </p:sp>
      <p:sp>
        <p:nvSpPr>
          <p:cNvPr id="1260546" name="Rectangle 2"/>
          <p:cNvSpPr>
            <a:spLocks noGrp="1" noRot="1" noChangeAspect="1" noChangeArrowheads="1" noTextEdit="1"/>
          </p:cNvSpPr>
          <p:nvPr>
            <p:ph type="sldImg"/>
          </p:nvPr>
        </p:nvSpPr>
        <p:spPr>
          <a:xfrm>
            <a:off x="909638" y="725488"/>
            <a:ext cx="4826000" cy="3619500"/>
          </a:xfrm>
          <a:ln/>
          <a:extLst>
            <a:ext uri="{FAA26D3D-D897-4be2-8F04-BA451C77F1D7}">
              <ma14:placeholderFlag xmlns:ma14="http://schemas.microsoft.com/office/mac/drawingml/2011/main" xmlns="" val="1"/>
            </a:ext>
          </a:extLst>
        </p:spPr>
      </p:sp>
      <p:sp>
        <p:nvSpPr>
          <p:cNvPr id="1260547" name="Rectangle 3"/>
          <p:cNvSpPr>
            <a:spLocks noGrp="1" noChangeArrowheads="1"/>
          </p:cNvSpPr>
          <p:nvPr>
            <p:ph type="body" idx="1"/>
          </p:nvPr>
        </p:nvSpPr>
        <p:spPr>
          <a:xfrm>
            <a:off x="885825" y="4584700"/>
            <a:ext cx="4870450" cy="4343400"/>
          </a:xfrm>
        </p:spPr>
        <p:txBody>
          <a:bodyPr/>
          <a:lstStyle/>
          <a:p>
            <a:endParaRPr lang="en-US">
              <a:ea typeface="굴림" charset="0"/>
              <a:cs typeface="굴림" charset="0"/>
            </a:endParaRPr>
          </a:p>
        </p:txBody>
      </p:sp>
    </p:spTree>
    <p:extLst>
      <p:ext uri="{BB962C8B-B14F-4D97-AF65-F5344CB8AC3E}">
        <p14:creationId xmlns:p14="http://schemas.microsoft.com/office/powerpoint/2010/main" val="2970445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63103-D266-474B-AC30-5DAF8B23CD5D}" type="slidenum">
              <a:rPr lang="en-US" altLang="ko-KR"/>
              <a:pPr/>
              <a:t>19</a:t>
            </a:fld>
            <a:endParaRPr lang="en-US" altLang="ko-KR"/>
          </a:p>
        </p:txBody>
      </p:sp>
      <p:sp>
        <p:nvSpPr>
          <p:cNvPr id="1342466" name="Rectangle 2"/>
          <p:cNvSpPr>
            <a:spLocks noGrp="1" noRot="1" noChangeAspect="1" noChangeArrowheads="1" noTextEdit="1"/>
          </p:cNvSpPr>
          <p:nvPr>
            <p:ph type="sldImg"/>
          </p:nvPr>
        </p:nvSpPr>
        <p:spPr>
          <a:xfrm>
            <a:off x="909638" y="725488"/>
            <a:ext cx="4826000" cy="3619500"/>
          </a:xfrm>
          <a:ln/>
          <a:extLst>
            <a:ext uri="{FAA26D3D-D897-4be2-8F04-BA451C77F1D7}">
              <ma14:placeholderFlag xmlns:ma14="http://schemas.microsoft.com/office/mac/drawingml/2011/main" xmlns="" val="1"/>
            </a:ext>
          </a:extLst>
        </p:spPr>
      </p:sp>
      <p:sp>
        <p:nvSpPr>
          <p:cNvPr id="1342467" name="Rectangle 3"/>
          <p:cNvSpPr>
            <a:spLocks noGrp="1" noChangeArrowheads="1"/>
          </p:cNvSpPr>
          <p:nvPr>
            <p:ph type="body" idx="1"/>
          </p:nvPr>
        </p:nvSpPr>
        <p:spPr>
          <a:xfrm>
            <a:off x="885825" y="4584700"/>
            <a:ext cx="4870450" cy="4343400"/>
          </a:xfrm>
        </p:spPr>
        <p:txBody>
          <a:bodyPr/>
          <a:lstStyle/>
          <a:p>
            <a:endParaRPr lang="en-US">
              <a:ea typeface="굴림" charset="0"/>
              <a:cs typeface="굴림" charset="0"/>
            </a:endParaRPr>
          </a:p>
        </p:txBody>
      </p:sp>
    </p:spTree>
    <p:extLst>
      <p:ext uri="{BB962C8B-B14F-4D97-AF65-F5344CB8AC3E}">
        <p14:creationId xmlns:p14="http://schemas.microsoft.com/office/powerpoint/2010/main" val="2347948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F322B6-B575-1541-9116-A0E438AA2ED7}" type="slidenum">
              <a:rPr lang="en-US" altLang="ko-KR"/>
              <a:pPr/>
              <a:t>21</a:t>
            </a:fld>
            <a:endParaRPr lang="en-US" altLang="ko-KR"/>
          </a:p>
        </p:txBody>
      </p:sp>
      <p:sp>
        <p:nvSpPr>
          <p:cNvPr id="1262594" name="Rectangle 2"/>
          <p:cNvSpPr>
            <a:spLocks noGrp="1" noRot="1" noChangeAspect="1" noChangeArrowheads="1" noTextEdit="1"/>
          </p:cNvSpPr>
          <p:nvPr>
            <p:ph type="sldImg"/>
          </p:nvPr>
        </p:nvSpPr>
        <p:spPr>
          <a:xfrm>
            <a:off x="909638" y="725488"/>
            <a:ext cx="4826000" cy="3619500"/>
          </a:xfrm>
          <a:ln/>
          <a:extLst>
            <a:ext uri="{FAA26D3D-D897-4be2-8F04-BA451C77F1D7}">
              <ma14:placeholderFlag xmlns:ma14="http://schemas.microsoft.com/office/mac/drawingml/2011/main" xmlns="" val="1"/>
            </a:ext>
          </a:extLst>
        </p:spPr>
      </p:sp>
      <p:sp>
        <p:nvSpPr>
          <p:cNvPr id="1262595" name="Rectangle 3"/>
          <p:cNvSpPr>
            <a:spLocks noGrp="1" noChangeArrowheads="1"/>
          </p:cNvSpPr>
          <p:nvPr>
            <p:ph type="body" idx="1"/>
          </p:nvPr>
        </p:nvSpPr>
        <p:spPr>
          <a:xfrm>
            <a:off x="885825" y="4584700"/>
            <a:ext cx="4870450" cy="4343400"/>
          </a:xfrm>
        </p:spPr>
        <p:txBody>
          <a:bodyPr/>
          <a:lstStyle/>
          <a:p>
            <a:endParaRPr lang="en-US">
              <a:ea typeface="굴림" charset="0"/>
              <a:cs typeface="굴림" charset="0"/>
            </a:endParaRPr>
          </a:p>
        </p:txBody>
      </p:sp>
    </p:spTree>
    <p:extLst>
      <p:ext uri="{BB962C8B-B14F-4D97-AF65-F5344CB8AC3E}">
        <p14:creationId xmlns:p14="http://schemas.microsoft.com/office/powerpoint/2010/main" val="153046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08B4CE-6156-E444-A4C2-C3C546B9DB4D}" type="slidenum">
              <a:rPr lang="en-US" altLang="ko-KR"/>
              <a:pPr/>
              <a:t>22</a:t>
            </a:fld>
            <a:endParaRPr lang="en-US" altLang="ko-KR"/>
          </a:p>
        </p:txBody>
      </p:sp>
      <p:sp>
        <p:nvSpPr>
          <p:cNvPr id="1260546" name="Rectangle 2"/>
          <p:cNvSpPr>
            <a:spLocks noGrp="1" noRot="1" noChangeAspect="1" noChangeArrowheads="1" noTextEdit="1"/>
          </p:cNvSpPr>
          <p:nvPr>
            <p:ph type="sldImg"/>
          </p:nvPr>
        </p:nvSpPr>
        <p:spPr>
          <a:xfrm>
            <a:off x="909638" y="725488"/>
            <a:ext cx="4826000" cy="3619500"/>
          </a:xfrm>
          <a:ln/>
          <a:extLst>
            <a:ext uri="{FAA26D3D-D897-4be2-8F04-BA451C77F1D7}">
              <ma14:placeholderFlag xmlns:ma14="http://schemas.microsoft.com/office/mac/drawingml/2011/main" xmlns="" val="1"/>
            </a:ext>
          </a:extLst>
        </p:spPr>
      </p:sp>
      <p:sp>
        <p:nvSpPr>
          <p:cNvPr id="1260547" name="Rectangle 3"/>
          <p:cNvSpPr>
            <a:spLocks noGrp="1" noChangeArrowheads="1"/>
          </p:cNvSpPr>
          <p:nvPr>
            <p:ph type="body" idx="1"/>
          </p:nvPr>
        </p:nvSpPr>
        <p:spPr>
          <a:xfrm>
            <a:off x="885825" y="4584700"/>
            <a:ext cx="4870450" cy="4343400"/>
          </a:xfrm>
        </p:spPr>
        <p:txBody>
          <a:bodyPr/>
          <a:lstStyle/>
          <a:p>
            <a:endParaRPr lang="en-US">
              <a:ea typeface="굴림" charset="0"/>
              <a:cs typeface="굴림" charset="0"/>
            </a:endParaRPr>
          </a:p>
        </p:txBody>
      </p:sp>
    </p:spTree>
    <p:extLst>
      <p:ext uri="{BB962C8B-B14F-4D97-AF65-F5344CB8AC3E}">
        <p14:creationId xmlns:p14="http://schemas.microsoft.com/office/powerpoint/2010/main" val="72795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88ABDE-159E-4E96-9DA9-B09555816DBD}" type="slidenum">
              <a:rPr lang="en-US" altLang="ko-KR"/>
              <a:pPr/>
              <a:t>2</a:t>
            </a:fld>
            <a:endParaRPr lang="en-US" altLang="ko-KR"/>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08B4CE-6156-E444-A4C2-C3C546B9DB4D}" type="slidenum">
              <a:rPr lang="en-US" altLang="ko-KR"/>
              <a:pPr/>
              <a:t>23</a:t>
            </a:fld>
            <a:endParaRPr lang="en-US" altLang="ko-KR"/>
          </a:p>
        </p:txBody>
      </p:sp>
      <p:sp>
        <p:nvSpPr>
          <p:cNvPr id="1260546" name="Rectangle 2"/>
          <p:cNvSpPr>
            <a:spLocks noGrp="1" noRot="1" noChangeAspect="1" noChangeArrowheads="1" noTextEdit="1"/>
          </p:cNvSpPr>
          <p:nvPr>
            <p:ph type="sldImg"/>
          </p:nvPr>
        </p:nvSpPr>
        <p:spPr>
          <a:xfrm>
            <a:off x="909638" y="725488"/>
            <a:ext cx="4826000" cy="3619500"/>
          </a:xfrm>
          <a:ln/>
          <a:extLst>
            <a:ext uri="{FAA26D3D-D897-4be2-8F04-BA451C77F1D7}">
              <ma14:placeholderFlag xmlns:ma14="http://schemas.microsoft.com/office/mac/drawingml/2011/main" xmlns="" val="1"/>
            </a:ext>
          </a:extLst>
        </p:spPr>
      </p:sp>
      <p:sp>
        <p:nvSpPr>
          <p:cNvPr id="1260547" name="Rectangle 3"/>
          <p:cNvSpPr>
            <a:spLocks noGrp="1" noChangeArrowheads="1"/>
          </p:cNvSpPr>
          <p:nvPr>
            <p:ph type="body" idx="1"/>
          </p:nvPr>
        </p:nvSpPr>
        <p:spPr>
          <a:xfrm>
            <a:off x="885825" y="4584700"/>
            <a:ext cx="4870450" cy="4343400"/>
          </a:xfrm>
        </p:spPr>
        <p:txBody>
          <a:bodyPr/>
          <a:lstStyle/>
          <a:p>
            <a:endParaRPr lang="en-US">
              <a:ea typeface="굴림" charset="0"/>
              <a:cs typeface="굴림" charset="0"/>
            </a:endParaRPr>
          </a:p>
        </p:txBody>
      </p:sp>
    </p:spTree>
    <p:extLst>
      <p:ext uri="{BB962C8B-B14F-4D97-AF65-F5344CB8AC3E}">
        <p14:creationId xmlns:p14="http://schemas.microsoft.com/office/powerpoint/2010/main" val="2566064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08B4CE-6156-E444-A4C2-C3C546B9DB4D}" type="slidenum">
              <a:rPr lang="en-US" altLang="ko-KR"/>
              <a:pPr/>
              <a:t>24</a:t>
            </a:fld>
            <a:endParaRPr lang="en-US" altLang="ko-KR"/>
          </a:p>
        </p:txBody>
      </p:sp>
      <p:sp>
        <p:nvSpPr>
          <p:cNvPr id="1260546" name="Rectangle 2"/>
          <p:cNvSpPr>
            <a:spLocks noGrp="1" noRot="1" noChangeAspect="1" noChangeArrowheads="1" noTextEdit="1"/>
          </p:cNvSpPr>
          <p:nvPr>
            <p:ph type="sldImg"/>
          </p:nvPr>
        </p:nvSpPr>
        <p:spPr>
          <a:xfrm>
            <a:off x="909638" y="725488"/>
            <a:ext cx="4826000" cy="3619500"/>
          </a:xfrm>
          <a:ln/>
          <a:extLst>
            <a:ext uri="{FAA26D3D-D897-4be2-8F04-BA451C77F1D7}">
              <ma14:placeholderFlag xmlns:ma14="http://schemas.microsoft.com/office/mac/drawingml/2011/main" xmlns="" val="1"/>
            </a:ext>
          </a:extLst>
        </p:spPr>
      </p:sp>
      <p:sp>
        <p:nvSpPr>
          <p:cNvPr id="1260547" name="Rectangle 3"/>
          <p:cNvSpPr>
            <a:spLocks noGrp="1" noChangeArrowheads="1"/>
          </p:cNvSpPr>
          <p:nvPr>
            <p:ph type="body" idx="1"/>
          </p:nvPr>
        </p:nvSpPr>
        <p:spPr>
          <a:xfrm>
            <a:off x="885825" y="4584700"/>
            <a:ext cx="4870450" cy="4343400"/>
          </a:xfrm>
        </p:spPr>
        <p:txBody>
          <a:bodyPr/>
          <a:lstStyle/>
          <a:p>
            <a:endParaRPr lang="en-US">
              <a:ea typeface="굴림" charset="0"/>
              <a:cs typeface="굴림" charset="0"/>
            </a:endParaRPr>
          </a:p>
        </p:txBody>
      </p:sp>
    </p:spTree>
    <p:extLst>
      <p:ext uri="{BB962C8B-B14F-4D97-AF65-F5344CB8AC3E}">
        <p14:creationId xmlns:p14="http://schemas.microsoft.com/office/powerpoint/2010/main" val="3168591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08B4CE-6156-E444-A4C2-C3C546B9DB4D}" type="slidenum">
              <a:rPr lang="en-US" altLang="ko-KR"/>
              <a:pPr/>
              <a:t>25</a:t>
            </a:fld>
            <a:endParaRPr lang="en-US" altLang="ko-KR"/>
          </a:p>
        </p:txBody>
      </p:sp>
      <p:sp>
        <p:nvSpPr>
          <p:cNvPr id="1260546" name="Rectangle 2"/>
          <p:cNvSpPr>
            <a:spLocks noGrp="1" noRot="1" noChangeAspect="1" noChangeArrowheads="1" noTextEdit="1"/>
          </p:cNvSpPr>
          <p:nvPr>
            <p:ph type="sldImg"/>
          </p:nvPr>
        </p:nvSpPr>
        <p:spPr>
          <a:xfrm>
            <a:off x="909638" y="725488"/>
            <a:ext cx="4826000" cy="3619500"/>
          </a:xfrm>
          <a:ln/>
          <a:extLst>
            <a:ext uri="{FAA26D3D-D897-4be2-8F04-BA451C77F1D7}">
              <ma14:placeholderFlag xmlns:ma14="http://schemas.microsoft.com/office/mac/drawingml/2011/main" xmlns="" val="1"/>
            </a:ext>
          </a:extLst>
        </p:spPr>
      </p:sp>
      <p:sp>
        <p:nvSpPr>
          <p:cNvPr id="1260547" name="Rectangle 3"/>
          <p:cNvSpPr>
            <a:spLocks noGrp="1" noChangeArrowheads="1"/>
          </p:cNvSpPr>
          <p:nvPr>
            <p:ph type="body" idx="1"/>
          </p:nvPr>
        </p:nvSpPr>
        <p:spPr>
          <a:xfrm>
            <a:off x="885825" y="4584700"/>
            <a:ext cx="4870450" cy="4343400"/>
          </a:xfrm>
        </p:spPr>
        <p:txBody>
          <a:bodyPr/>
          <a:lstStyle/>
          <a:p>
            <a:endParaRPr lang="en-US">
              <a:ea typeface="굴림" charset="0"/>
              <a:cs typeface="굴림" charset="0"/>
            </a:endParaRPr>
          </a:p>
        </p:txBody>
      </p:sp>
    </p:spTree>
    <p:extLst>
      <p:ext uri="{BB962C8B-B14F-4D97-AF65-F5344CB8AC3E}">
        <p14:creationId xmlns:p14="http://schemas.microsoft.com/office/powerpoint/2010/main" val="3441001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3E476D-993A-FD43-870D-02817136C94E}" type="slidenum">
              <a:rPr lang="en-US" altLang="ko-KR"/>
              <a:pPr/>
              <a:t>27</a:t>
            </a:fld>
            <a:endParaRPr lang="en-US" altLang="ko-KR"/>
          </a:p>
        </p:txBody>
      </p:sp>
      <p:sp>
        <p:nvSpPr>
          <p:cNvPr id="1345538" name="Rectangle 2"/>
          <p:cNvSpPr>
            <a:spLocks noGrp="1" noRot="1" noChangeAspect="1" noChangeArrowheads="1" noTextEdit="1"/>
          </p:cNvSpPr>
          <p:nvPr>
            <p:ph type="sldImg"/>
          </p:nvPr>
        </p:nvSpPr>
        <p:spPr>
          <a:xfrm>
            <a:off x="866775" y="703263"/>
            <a:ext cx="4908550" cy="3681412"/>
          </a:xfrm>
          <a:ln/>
          <a:extLst>
            <a:ext uri="{FAA26D3D-D897-4be2-8F04-BA451C77F1D7}">
              <ma14:placeholderFlag xmlns:ma14="http://schemas.microsoft.com/office/mac/drawingml/2011/main" xmlns="" val="1"/>
            </a:ext>
          </a:extLst>
        </p:spPr>
      </p:sp>
      <p:sp>
        <p:nvSpPr>
          <p:cNvPr id="1345539" name="Rectangle 3"/>
          <p:cNvSpPr>
            <a:spLocks noGrp="1" noChangeArrowheads="1"/>
          </p:cNvSpPr>
          <p:nvPr>
            <p:ph type="body" idx="1"/>
          </p:nvPr>
        </p:nvSpPr>
        <p:spPr>
          <a:xfrm>
            <a:off x="874713" y="4618038"/>
            <a:ext cx="4892675" cy="4305300"/>
          </a:xfrm>
        </p:spPr>
        <p:txBody>
          <a:bodyPr lIns="96653" tIns="48327" rIns="96653" bIns="48327"/>
          <a:lstStyle/>
          <a:p>
            <a:r>
              <a:rPr lang="en-US" altLang="ko-KR">
                <a:ea typeface="굴림" charset="0"/>
                <a:cs typeface="굴림" charset="0"/>
              </a:rPr>
              <a:t>This algorithm is specific to the binary search tree data structure, that was applied to longest prefix matching by Lampson et al in 1998. To understand how the data structure is built, let us look at an example forwarding table which has 5 prefixes, each up to 4-bits long. Since the maximum length is 4-bits, each prefix can be viewed as an interval on the number line that stretches from 0 to 15. While these intervals are overlapping, the endpoints of these intervals form a set of disjoint basic intervals that cover the whole number line. There are six such basic intervals in this example.</a:t>
            </a:r>
          </a:p>
          <a:p>
            <a:r>
              <a:rPr lang="en-US" altLang="ko-KR">
                <a:ea typeface="굴림" charset="0"/>
                <a:cs typeface="굴림" charset="0"/>
              </a:rPr>
              <a:t>The importance of this is that one can pre-compute the longest matching prefix for every basic interval, e.g., the LPM for interval I4 is P3. Now when a packet comes in with a destination address of say 1001, it suffices to find the basic interval that contains this point, which can be done by doing a normal binary search. In this diagram, this basic interval containing 1001 is I4 for which P3 has already been pre-computed to be the longest matching prefix. </a:t>
            </a:r>
          </a:p>
          <a:p>
            <a:endParaRPr lang="en-US" altLang="ko-KR">
              <a:ea typeface="굴림" charset="0"/>
              <a:cs typeface="굴림" charset="0"/>
            </a:endParaRPr>
          </a:p>
        </p:txBody>
      </p:sp>
    </p:spTree>
    <p:extLst>
      <p:ext uri="{BB962C8B-B14F-4D97-AF65-F5344CB8AC3E}">
        <p14:creationId xmlns:p14="http://schemas.microsoft.com/office/powerpoint/2010/main" val="4091648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FCCD1A-B1AB-4615-800C-D2490365FBF8}" type="slidenum">
              <a:rPr lang="en-US" altLang="ko-KR"/>
              <a:pPr/>
              <a:t>28</a:t>
            </a:fld>
            <a:endParaRPr lang="en-US" altLang="ko-KR"/>
          </a:p>
        </p:txBody>
      </p:sp>
      <p:sp>
        <p:nvSpPr>
          <p:cNvPr id="283650" name="Rectangle 2"/>
          <p:cNvSpPr>
            <a:spLocks noGrp="1" noRot="1" noChangeAspect="1" noChangeArrowheads="1" noTextEdit="1"/>
          </p:cNvSpPr>
          <p:nvPr>
            <p:ph type="sldImg"/>
          </p:nvPr>
        </p:nvSpPr>
        <p:spPr bwMode="auto">
          <a:xfrm>
            <a:off x="871538" y="704850"/>
            <a:ext cx="4903787" cy="3678238"/>
          </a:xfrm>
          <a:prstGeom prst="rect">
            <a:avLst/>
          </a:prstGeom>
          <a:solidFill>
            <a:srgbClr val="FFFFFF"/>
          </a:solidFill>
          <a:ln>
            <a:solidFill>
              <a:srgbClr val="000000"/>
            </a:solidFill>
            <a:miter lim="800000"/>
            <a:headEnd/>
            <a:tailEnd/>
          </a:ln>
        </p:spPr>
      </p:sp>
      <p:sp>
        <p:nvSpPr>
          <p:cNvPr id="283651" name="Rectangle 3"/>
          <p:cNvSpPr>
            <a:spLocks noGrp="1" noChangeArrowheads="1"/>
          </p:cNvSpPr>
          <p:nvPr>
            <p:ph type="body" idx="1"/>
          </p:nvPr>
        </p:nvSpPr>
        <p:spPr bwMode="auto">
          <a:xfrm>
            <a:off x="874948" y="4617698"/>
            <a:ext cx="4892206" cy="4304849"/>
          </a:xfrm>
          <a:prstGeom prst="rect">
            <a:avLst/>
          </a:prstGeom>
          <a:solidFill>
            <a:srgbClr val="FFFFFF"/>
          </a:solidFill>
          <a:ln>
            <a:solidFill>
              <a:srgbClr val="000000"/>
            </a:solidFill>
            <a:miter lim="800000"/>
            <a:headEnd/>
            <a:tailEnd/>
          </a:ln>
        </p:spPr>
        <p:txBody>
          <a:bodyPr lIns="95047" tIns="47523" rIns="95047" bIns="47523"/>
          <a:lstStyle/>
          <a:p>
            <a:r>
              <a:rPr lang="en-US" altLang="ko-KR" dirty="0">
                <a:ea typeface="굴림" charset="-127"/>
              </a:rPr>
              <a:t>The binary search tree data structure for this example is shown here. The leaves contain the basic intervals while the internal nodes contain suitably chosen values to guide the search process from the root to the appropriate leaf node. For example, the lookup algorithm will traverse the path as shown for the incoming address 1001.</a:t>
            </a:r>
          </a:p>
          <a:p>
            <a:r>
              <a:rPr lang="en-US" altLang="ko-KR" dirty="0">
                <a:ea typeface="굴림" charset="-127"/>
              </a:rPr>
              <a:t>A binary search tree is also called an alphabetic tree because the leaves must appear in the same alphabetic order from left to right as they do lexicographically on the number line. The reason for this is simply because of the way binary search works by eliminating a chunk of “contiguous” search space with every comparison. E.g., if I3 and I6 were to be swapped, the lookup algorithm will perform a comparison with 0111 and if it takes the right branch, it assumes that it has eliminated the portion of search space to the left of 0111. But that assumption will be broken if I6 is to the left and I3 is to the right.</a:t>
            </a:r>
          </a:p>
          <a:p>
            <a:r>
              <a:rPr lang="en-US" altLang="ko-KR" dirty="0">
                <a:ea typeface="굴림" charset="-127"/>
              </a:rPr>
              <a:t>This is where previous work left off. We take this as our starting point and come back to our original motivation for high speed. And we make use of statistical information that routers keep anyway: that is, a count of the number of times a prefix was the LPM in recent history. That gives us a probability distribution on the access frequency of different intervals. </a:t>
            </a:r>
          </a:p>
          <a:p>
            <a:r>
              <a:rPr lang="en-US" altLang="ko-KR" dirty="0">
                <a:ea typeface="굴림" charset="-127"/>
              </a:rPr>
              <a:t>Lets take an example. Assume that  I1 is accessed 50% of the time, I2 is accessed 25% of the time, and so on… Given this probability distribution, a natural question to ask is “what is a good alphabetic tree?”. Now Lampson’s paper does not give any suggestions? And that question is important because there are various alphabetic trees possible with the same sets of </a:t>
            </a:r>
            <a:r>
              <a:rPr lang="en-US" altLang="ko-KR" dirty="0" err="1">
                <a:ea typeface="굴림" charset="-127"/>
              </a:rPr>
              <a:t>proabability</a:t>
            </a:r>
            <a:r>
              <a:rPr lang="en-US" altLang="ko-KR" dirty="0">
                <a:ea typeface="굴림" charset="-127"/>
              </a:rPr>
              <a:t> values. For example this is one tree, another is …</a:t>
            </a:r>
          </a:p>
        </p:txBody>
      </p:sp>
    </p:spTree>
    <p:extLst>
      <p:ext uri="{BB962C8B-B14F-4D97-AF65-F5344CB8AC3E}">
        <p14:creationId xmlns:p14="http://schemas.microsoft.com/office/powerpoint/2010/main" val="2663629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E6EE0D-33E8-DB4D-A01E-E0F94289A031}" type="slidenum">
              <a:rPr lang="en-US" altLang="ko-KR"/>
              <a:pPr/>
              <a:t>29</a:t>
            </a:fld>
            <a:endParaRPr lang="en-US" altLang="ko-KR"/>
          </a:p>
        </p:txBody>
      </p:sp>
      <p:sp>
        <p:nvSpPr>
          <p:cNvPr id="1347586" name="Rectangle 2"/>
          <p:cNvSpPr>
            <a:spLocks noGrp="1" noRot="1" noChangeAspect="1" noChangeArrowheads="1" noTextEdit="1"/>
          </p:cNvSpPr>
          <p:nvPr>
            <p:ph type="sldImg"/>
          </p:nvPr>
        </p:nvSpPr>
        <p:spPr>
          <a:xfrm>
            <a:off x="909638" y="725488"/>
            <a:ext cx="4826000" cy="3619500"/>
          </a:xfrm>
          <a:ln/>
          <a:extLst>
            <a:ext uri="{FAA26D3D-D897-4be2-8F04-BA451C77F1D7}">
              <ma14:placeholderFlag xmlns:ma14="http://schemas.microsoft.com/office/mac/drawingml/2011/main" xmlns="" val="1"/>
            </a:ext>
          </a:extLst>
        </p:spPr>
      </p:sp>
      <p:sp>
        <p:nvSpPr>
          <p:cNvPr id="1347587" name="Rectangle 3"/>
          <p:cNvSpPr>
            <a:spLocks noGrp="1" noChangeArrowheads="1"/>
          </p:cNvSpPr>
          <p:nvPr>
            <p:ph type="body" idx="1"/>
          </p:nvPr>
        </p:nvSpPr>
        <p:spPr>
          <a:xfrm>
            <a:off x="885825" y="4584700"/>
            <a:ext cx="4870450" cy="4343400"/>
          </a:xfrm>
        </p:spPr>
        <p:txBody>
          <a:bodyPr/>
          <a:lstStyle/>
          <a:p>
            <a:endParaRPr lang="en-US">
              <a:ea typeface="굴림" charset="0"/>
              <a:cs typeface="굴림" charset="0"/>
            </a:endParaRPr>
          </a:p>
        </p:txBody>
      </p:sp>
    </p:spTree>
    <p:extLst>
      <p:ext uri="{BB962C8B-B14F-4D97-AF65-F5344CB8AC3E}">
        <p14:creationId xmlns:p14="http://schemas.microsoft.com/office/powerpoint/2010/main" val="2403561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5E4FEA-12D0-2548-A49C-412AC7F3BA0E}" type="slidenum">
              <a:rPr lang="en-US" altLang="ko-KR"/>
              <a:pPr/>
              <a:t>30</a:t>
            </a:fld>
            <a:endParaRPr lang="en-US" altLang="ko-KR"/>
          </a:p>
        </p:txBody>
      </p:sp>
      <p:sp>
        <p:nvSpPr>
          <p:cNvPr id="1350658" name="Rectangle 2"/>
          <p:cNvSpPr>
            <a:spLocks noGrp="1" noRot="1" noChangeAspect="1" noChangeArrowheads="1" noTextEdit="1"/>
          </p:cNvSpPr>
          <p:nvPr>
            <p:ph type="sldImg"/>
          </p:nvPr>
        </p:nvSpPr>
        <p:spPr>
          <a:xfrm>
            <a:off x="909638" y="725488"/>
            <a:ext cx="4826000" cy="3619500"/>
          </a:xfrm>
          <a:ln/>
          <a:extLst>
            <a:ext uri="{FAA26D3D-D897-4be2-8F04-BA451C77F1D7}">
              <ma14:placeholderFlag xmlns:ma14="http://schemas.microsoft.com/office/mac/drawingml/2011/main" xmlns="" val="1"/>
            </a:ext>
          </a:extLst>
        </p:spPr>
      </p:sp>
      <p:sp>
        <p:nvSpPr>
          <p:cNvPr id="1350659" name="Rectangle 3"/>
          <p:cNvSpPr>
            <a:spLocks noGrp="1" noChangeArrowheads="1"/>
          </p:cNvSpPr>
          <p:nvPr>
            <p:ph type="body" idx="1"/>
          </p:nvPr>
        </p:nvSpPr>
        <p:spPr>
          <a:xfrm>
            <a:off x="885825" y="4584700"/>
            <a:ext cx="4870450" cy="4343400"/>
          </a:xfrm>
        </p:spPr>
        <p:txBody>
          <a:bodyPr/>
          <a:lstStyle/>
          <a:p>
            <a:endParaRPr lang="en-US">
              <a:ea typeface="굴림" charset="0"/>
              <a:cs typeface="굴림" charset="0"/>
            </a:endParaRPr>
          </a:p>
        </p:txBody>
      </p:sp>
    </p:spTree>
    <p:extLst>
      <p:ext uri="{BB962C8B-B14F-4D97-AF65-F5344CB8AC3E}">
        <p14:creationId xmlns:p14="http://schemas.microsoft.com/office/powerpoint/2010/main" val="24596293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5E4FEA-12D0-2548-A49C-412AC7F3BA0E}" type="slidenum">
              <a:rPr lang="en-US" altLang="ko-KR"/>
              <a:pPr/>
              <a:t>31</a:t>
            </a:fld>
            <a:endParaRPr lang="en-US" altLang="ko-KR"/>
          </a:p>
        </p:txBody>
      </p:sp>
      <p:sp>
        <p:nvSpPr>
          <p:cNvPr id="1350658" name="Rectangle 2"/>
          <p:cNvSpPr>
            <a:spLocks noGrp="1" noRot="1" noChangeAspect="1" noChangeArrowheads="1" noTextEdit="1"/>
          </p:cNvSpPr>
          <p:nvPr>
            <p:ph type="sldImg"/>
          </p:nvPr>
        </p:nvSpPr>
        <p:spPr>
          <a:xfrm>
            <a:off x="909638" y="725488"/>
            <a:ext cx="4826000" cy="3619500"/>
          </a:xfrm>
          <a:ln/>
          <a:extLst>
            <a:ext uri="{FAA26D3D-D897-4be2-8F04-BA451C77F1D7}">
              <ma14:placeholderFlag xmlns:ma14="http://schemas.microsoft.com/office/mac/drawingml/2011/main" xmlns="" val="1"/>
            </a:ext>
          </a:extLst>
        </p:spPr>
      </p:sp>
      <p:sp>
        <p:nvSpPr>
          <p:cNvPr id="1350659" name="Rectangle 3"/>
          <p:cNvSpPr>
            <a:spLocks noGrp="1" noChangeArrowheads="1"/>
          </p:cNvSpPr>
          <p:nvPr>
            <p:ph type="body" idx="1"/>
          </p:nvPr>
        </p:nvSpPr>
        <p:spPr>
          <a:xfrm>
            <a:off x="885825" y="4584700"/>
            <a:ext cx="4870450" cy="4343400"/>
          </a:xfrm>
        </p:spPr>
        <p:txBody>
          <a:bodyPr/>
          <a:lstStyle/>
          <a:p>
            <a:endParaRPr lang="en-US">
              <a:ea typeface="굴림" charset="0"/>
              <a:cs typeface="굴림" charset="0"/>
            </a:endParaRPr>
          </a:p>
        </p:txBody>
      </p:sp>
    </p:spTree>
    <p:extLst>
      <p:ext uri="{BB962C8B-B14F-4D97-AF65-F5344CB8AC3E}">
        <p14:creationId xmlns:p14="http://schemas.microsoft.com/office/powerpoint/2010/main" val="2706885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1F331B-69DD-8440-BCF2-2E626968D4A1}" type="slidenum">
              <a:rPr lang="en-US" altLang="ko-KR"/>
              <a:pPr/>
              <a:t>32</a:t>
            </a:fld>
            <a:endParaRPr lang="en-US" altLang="ko-KR"/>
          </a:p>
        </p:txBody>
      </p:sp>
      <p:sp>
        <p:nvSpPr>
          <p:cNvPr id="1264642" name="Rectangle 2"/>
          <p:cNvSpPr>
            <a:spLocks noGrp="1" noRot="1" noChangeAspect="1" noChangeArrowheads="1" noTextEdit="1"/>
          </p:cNvSpPr>
          <p:nvPr>
            <p:ph type="sldImg"/>
          </p:nvPr>
        </p:nvSpPr>
        <p:spPr>
          <a:xfrm>
            <a:off x="909638" y="725488"/>
            <a:ext cx="4826000" cy="3619500"/>
          </a:xfrm>
          <a:ln/>
          <a:extLst>
            <a:ext uri="{FAA26D3D-D897-4be2-8F04-BA451C77F1D7}">
              <ma14:placeholderFlag xmlns:ma14="http://schemas.microsoft.com/office/mac/drawingml/2011/main" xmlns="" val="1"/>
            </a:ext>
          </a:extLst>
        </p:spPr>
      </p:sp>
      <p:sp>
        <p:nvSpPr>
          <p:cNvPr id="1264643" name="Rectangle 3"/>
          <p:cNvSpPr>
            <a:spLocks noGrp="1" noChangeArrowheads="1"/>
          </p:cNvSpPr>
          <p:nvPr>
            <p:ph type="body" idx="1"/>
          </p:nvPr>
        </p:nvSpPr>
        <p:spPr>
          <a:xfrm>
            <a:off x="885825" y="4584700"/>
            <a:ext cx="4870450" cy="4343400"/>
          </a:xfrm>
        </p:spPr>
        <p:txBody>
          <a:bodyPr/>
          <a:lstStyle/>
          <a:p>
            <a:endParaRPr lang="en-US">
              <a:ea typeface="굴림" charset="0"/>
              <a:cs typeface="굴림" charset="0"/>
            </a:endParaRPr>
          </a:p>
        </p:txBody>
      </p:sp>
    </p:spTree>
    <p:extLst>
      <p:ext uri="{BB962C8B-B14F-4D97-AF65-F5344CB8AC3E}">
        <p14:creationId xmlns:p14="http://schemas.microsoft.com/office/powerpoint/2010/main" val="3419481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BD5AA8-78D5-5B4A-94BF-4227A9280DFB}" type="slidenum">
              <a:rPr lang="en-US" altLang="ko-KR"/>
              <a:pPr/>
              <a:t>33</a:t>
            </a:fld>
            <a:endParaRPr lang="en-US" altLang="ko-KR"/>
          </a:p>
        </p:txBody>
      </p:sp>
      <p:sp>
        <p:nvSpPr>
          <p:cNvPr id="1336322" name="Rectangle 2"/>
          <p:cNvSpPr>
            <a:spLocks noGrp="1" noRot="1" noChangeAspect="1" noChangeArrowheads="1" noTextEdit="1"/>
          </p:cNvSpPr>
          <p:nvPr>
            <p:ph type="sldImg"/>
          </p:nvPr>
        </p:nvSpPr>
        <p:spPr>
          <a:xfrm>
            <a:off x="908050" y="723900"/>
            <a:ext cx="4827588" cy="3621088"/>
          </a:xfrm>
          <a:ln/>
          <a:extLst>
            <a:ext uri="{FAA26D3D-D897-4be2-8F04-BA451C77F1D7}">
              <ma14:placeholderFlag xmlns:ma14="http://schemas.microsoft.com/office/mac/drawingml/2011/main" xmlns="" val="1"/>
            </a:ext>
          </a:extLst>
        </p:spPr>
      </p:sp>
      <p:sp>
        <p:nvSpPr>
          <p:cNvPr id="1336323" name="Rectangle 3"/>
          <p:cNvSpPr>
            <a:spLocks noGrp="1" noChangeArrowheads="1"/>
          </p:cNvSpPr>
          <p:nvPr>
            <p:ph type="body" idx="1"/>
          </p:nvPr>
        </p:nvSpPr>
        <p:spPr>
          <a:xfrm>
            <a:off x="885825" y="4586288"/>
            <a:ext cx="4870450" cy="4343400"/>
          </a:xfrm>
        </p:spPr>
        <p:txBody>
          <a:bodyPr/>
          <a:lstStyle/>
          <a:p>
            <a:r>
              <a:rPr lang="en-US" altLang="ko-KR">
                <a:ea typeface="굴림" charset="0"/>
                <a:cs typeface="굴림" charset="0"/>
              </a:rPr>
              <a:t>This is probably a good time for me to make a note. Throughout this lecture and next, you will find an almost continuous flip-flop between algorithmic analysis and real-world constraints. This is probably due to a lot of research in this field being done at the same time when industry was and is designing prcticl solutions. Hence, I think they have influenced each other heavily. That may be good or bad depending on one</a:t>
            </a:r>
            <a:r>
              <a:rPr lang="ko-KR" altLang="en-US">
                <a:latin typeface="Times New Roman"/>
                <a:ea typeface="굴림" charset="0"/>
                <a:cs typeface="굴림" charset="0"/>
              </a:rPr>
              <a:t>’</a:t>
            </a:r>
            <a:r>
              <a:rPr lang="en-US" altLang="ko-KR">
                <a:ea typeface="굴림" charset="0"/>
                <a:cs typeface="굴림" charset="0"/>
              </a:rPr>
              <a:t>s ambitions.</a:t>
            </a:r>
          </a:p>
          <a:p>
            <a:endParaRPr lang="en-US" altLang="ko-KR">
              <a:ea typeface="굴림" charset="0"/>
              <a:cs typeface="굴림" charset="0"/>
            </a:endParaRPr>
          </a:p>
        </p:txBody>
      </p:sp>
    </p:spTree>
    <p:extLst>
      <p:ext uri="{BB962C8B-B14F-4D97-AF65-F5344CB8AC3E}">
        <p14:creationId xmlns:p14="http://schemas.microsoft.com/office/powerpoint/2010/main" val="551040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9E1732-941F-4674-B0AE-042CFB5C4CBB}" type="slidenum">
              <a:rPr lang="en-US" altLang="ko-KR"/>
              <a:pPr/>
              <a:t>3</a:t>
            </a:fld>
            <a:endParaRPr lang="en-US" altLang="ko-KR"/>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0D4DBE-E5CA-1247-B9A2-514C18DF3145}" type="slidenum">
              <a:rPr lang="en-US" altLang="ko-KR"/>
              <a:pPr/>
              <a:t>34</a:t>
            </a:fld>
            <a:endParaRPr lang="en-US" altLang="ko-KR"/>
          </a:p>
        </p:txBody>
      </p:sp>
      <p:sp>
        <p:nvSpPr>
          <p:cNvPr id="1272834" name="Rectangle 2"/>
          <p:cNvSpPr>
            <a:spLocks noGrp="1" noRot="1" noChangeAspect="1" noChangeArrowheads="1" noTextEdit="1"/>
          </p:cNvSpPr>
          <p:nvPr>
            <p:ph type="sldImg"/>
          </p:nvPr>
        </p:nvSpPr>
        <p:spPr>
          <a:xfrm>
            <a:off x="911225" y="725488"/>
            <a:ext cx="4822825" cy="3617912"/>
          </a:xfrm>
          <a:ln/>
          <a:extLst>
            <a:ext uri="{FAA26D3D-D897-4be2-8F04-BA451C77F1D7}">
              <ma14:placeholderFlag xmlns:ma14="http://schemas.microsoft.com/office/mac/drawingml/2011/main" xmlns="" val="1"/>
            </a:ext>
          </a:extLst>
        </p:spPr>
      </p:sp>
      <p:sp>
        <p:nvSpPr>
          <p:cNvPr id="1272835" name="Rectangle 3"/>
          <p:cNvSpPr>
            <a:spLocks noGrp="1" noChangeArrowheads="1"/>
          </p:cNvSpPr>
          <p:nvPr>
            <p:ph type="body" idx="1"/>
          </p:nvPr>
        </p:nvSpPr>
        <p:spPr>
          <a:xfrm>
            <a:off x="885825" y="4584700"/>
            <a:ext cx="4870450" cy="4343400"/>
          </a:xfrm>
        </p:spPr>
        <p:txBody>
          <a:bodyPr/>
          <a:lstStyle/>
          <a:p>
            <a:endParaRPr lang="en-US">
              <a:ea typeface="굴림" charset="0"/>
              <a:cs typeface="굴림" charset="0"/>
            </a:endParaRPr>
          </a:p>
        </p:txBody>
      </p:sp>
    </p:spTree>
    <p:extLst>
      <p:ext uri="{BB962C8B-B14F-4D97-AF65-F5344CB8AC3E}">
        <p14:creationId xmlns:p14="http://schemas.microsoft.com/office/powerpoint/2010/main" val="5875987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1B04B7-04C0-E549-943C-3DA9ECF8474F}" type="slidenum">
              <a:rPr lang="en-US" altLang="ko-KR"/>
              <a:pPr/>
              <a:t>35</a:t>
            </a:fld>
            <a:endParaRPr lang="en-US" altLang="ko-KR"/>
          </a:p>
        </p:txBody>
      </p:sp>
      <p:sp>
        <p:nvSpPr>
          <p:cNvPr id="1274882" name="Rectangle 2"/>
          <p:cNvSpPr>
            <a:spLocks noGrp="1" noRot="1" noChangeAspect="1" noChangeArrowheads="1" noTextEdit="1"/>
          </p:cNvSpPr>
          <p:nvPr>
            <p:ph type="sldImg"/>
          </p:nvPr>
        </p:nvSpPr>
        <p:spPr>
          <a:xfrm>
            <a:off x="911225" y="725488"/>
            <a:ext cx="4822825" cy="3617912"/>
          </a:xfrm>
          <a:ln/>
          <a:extLst>
            <a:ext uri="{FAA26D3D-D897-4be2-8F04-BA451C77F1D7}">
              <ma14:placeholderFlag xmlns:ma14="http://schemas.microsoft.com/office/mac/drawingml/2011/main" xmlns="" val="1"/>
            </a:ext>
          </a:extLst>
        </p:spPr>
      </p:sp>
      <p:sp>
        <p:nvSpPr>
          <p:cNvPr id="1274883" name="Rectangle 3"/>
          <p:cNvSpPr>
            <a:spLocks noGrp="1" noChangeArrowheads="1"/>
          </p:cNvSpPr>
          <p:nvPr>
            <p:ph type="body" idx="1"/>
          </p:nvPr>
        </p:nvSpPr>
        <p:spPr>
          <a:xfrm>
            <a:off x="885825" y="4584700"/>
            <a:ext cx="4870450" cy="4343400"/>
          </a:xfrm>
        </p:spPr>
        <p:txBody>
          <a:bodyPr/>
          <a:lstStyle/>
          <a:p>
            <a:endParaRPr lang="en-US">
              <a:ea typeface="굴림" charset="0"/>
              <a:cs typeface="굴림" charset="0"/>
            </a:endParaRPr>
          </a:p>
        </p:txBody>
      </p:sp>
    </p:spTree>
    <p:extLst>
      <p:ext uri="{BB962C8B-B14F-4D97-AF65-F5344CB8AC3E}">
        <p14:creationId xmlns:p14="http://schemas.microsoft.com/office/powerpoint/2010/main" val="94704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5CC325-A9A2-A548-BAA7-C551B69A057B}" type="slidenum">
              <a:rPr lang="en-US" altLang="ko-KR"/>
              <a:pPr/>
              <a:t>4</a:t>
            </a:fld>
            <a:endParaRPr lang="en-US" altLang="ko-KR"/>
          </a:p>
        </p:txBody>
      </p:sp>
      <p:sp>
        <p:nvSpPr>
          <p:cNvPr id="14602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60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F80A33-6001-E340-802C-FDDDC8C4ACC9}" type="slidenum">
              <a:rPr lang="en-US" altLang="ko-KR"/>
              <a:pPr/>
              <a:t>5</a:t>
            </a:fld>
            <a:endParaRPr lang="en-US" altLang="ko-KR"/>
          </a:p>
        </p:txBody>
      </p:sp>
      <p:sp>
        <p:nvSpPr>
          <p:cNvPr id="14622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62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7D7B9C-E6A6-C349-B276-055B33EF5C05}" type="slidenum">
              <a:rPr lang="en-US" altLang="ko-KR"/>
              <a:pPr/>
              <a:t>6</a:t>
            </a:fld>
            <a:endParaRPr lang="en-US" altLang="ko-KR"/>
          </a:p>
        </p:txBody>
      </p:sp>
      <p:sp>
        <p:nvSpPr>
          <p:cNvPr id="14663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6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E93894-E188-3148-BF10-2C170274A9FF}" type="slidenum">
              <a:rPr lang="en-US" altLang="ko-KR"/>
              <a:pPr/>
              <a:t>7</a:t>
            </a:fld>
            <a:endParaRPr lang="en-US" altLang="ko-KR"/>
          </a:p>
        </p:txBody>
      </p:sp>
      <p:sp>
        <p:nvSpPr>
          <p:cNvPr id="14643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6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7D7B9C-E6A6-C349-B276-055B33EF5C05}" type="slidenum">
              <a:rPr lang="en-US" altLang="ko-KR"/>
              <a:pPr/>
              <a:t>8</a:t>
            </a:fld>
            <a:endParaRPr lang="en-US" altLang="ko-KR"/>
          </a:p>
        </p:txBody>
      </p:sp>
      <p:sp>
        <p:nvSpPr>
          <p:cNvPr id="14663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6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7D7B9C-E6A6-C349-B276-055B33EF5C05}" type="slidenum">
              <a:rPr lang="en-US" altLang="ko-KR"/>
              <a:pPr/>
              <a:t>9</a:t>
            </a:fld>
            <a:endParaRPr lang="en-US" altLang="ko-KR"/>
          </a:p>
        </p:txBody>
      </p:sp>
      <p:sp>
        <p:nvSpPr>
          <p:cNvPr id="14663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6637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Line 2"/>
          <p:cNvSpPr>
            <a:spLocks noChangeShapeType="1"/>
          </p:cNvSpPr>
          <p:nvPr/>
        </p:nvSpPr>
        <p:spPr bwMode="auto">
          <a:xfrm>
            <a:off x="19050" y="2628900"/>
            <a:ext cx="8026400" cy="0"/>
          </a:xfrm>
          <a:prstGeom prst="line">
            <a:avLst/>
          </a:prstGeom>
          <a:noFill/>
          <a:ln w="50800">
            <a:solidFill>
              <a:srgbClr val="3366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굴림" charset="0"/>
              <a:cs typeface="굴림" charset="0"/>
            </a:endParaRPr>
          </a:p>
        </p:txBody>
      </p:sp>
      <p:pic>
        <p:nvPicPr>
          <p:cNvPr id="5" name="Picture 14" descr="http://imgnews.naver.com/image/277/2009/02/24/2009022410005795830_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950" y="6381750"/>
            <a:ext cx="1368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47" name="Rectangle 3"/>
          <p:cNvSpPr>
            <a:spLocks noGrp="1" noChangeArrowheads="1"/>
          </p:cNvSpPr>
          <p:nvPr>
            <p:ph type="ctrTitle" sz="quarter"/>
          </p:nvPr>
        </p:nvSpPr>
        <p:spPr>
          <a:xfrm>
            <a:off x="400050" y="1333500"/>
            <a:ext cx="7772400" cy="1143000"/>
          </a:xfrm>
        </p:spPr>
        <p:txBody>
          <a:bodyPr/>
          <a:lstStyle>
            <a:lvl1pPr>
              <a:defRPr/>
            </a:lvl1pPr>
          </a:lstStyle>
          <a:p>
            <a:pPr lvl="0"/>
            <a:r>
              <a:rPr lang="ko-KR" altLang="en-US" noProof="0" smtClean="0"/>
              <a:t>마스터 제목 유형 편집</a:t>
            </a:r>
          </a:p>
        </p:txBody>
      </p:sp>
      <p:sp>
        <p:nvSpPr>
          <p:cNvPr id="236548" name="Rectangle 4"/>
          <p:cNvSpPr>
            <a:spLocks noGrp="1" noChangeArrowheads="1"/>
          </p:cNvSpPr>
          <p:nvPr>
            <p:ph type="subTitle" sz="quarter" idx="1"/>
          </p:nvPr>
        </p:nvSpPr>
        <p:spPr>
          <a:xfrm>
            <a:off x="1333500" y="3448050"/>
            <a:ext cx="6400800" cy="1752600"/>
          </a:xfrm>
        </p:spPr>
        <p:txBody>
          <a:bodyPr/>
          <a:lstStyle>
            <a:lvl1pPr marL="0" indent="0" algn="ctr">
              <a:buFont typeface="Monotype Sorts" pitchFamily="2" charset="2"/>
              <a:buNone/>
              <a:defRPr/>
            </a:lvl1pPr>
          </a:lstStyle>
          <a:p>
            <a:pPr lvl="0"/>
            <a:r>
              <a:rPr lang="ko-KR" altLang="en-US" noProof="0" smtClean="0"/>
              <a:t>마스터 부제목 유형 편집</a:t>
            </a:r>
          </a:p>
        </p:txBody>
      </p:sp>
      <p:sp>
        <p:nvSpPr>
          <p:cNvPr id="6" name="Rectangle 10"/>
          <p:cNvSpPr>
            <a:spLocks noGrp="1" noChangeArrowheads="1"/>
          </p:cNvSpPr>
          <p:nvPr>
            <p:ph type="ftr" sz="quarter" idx="10"/>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0" latinLnBrk="0" hangingPunct="0">
              <a:defRPr sz="1400">
                <a:ea typeface="돋움" pitchFamily="50" charset="-127"/>
              </a:defRPr>
            </a:lvl1pPr>
          </a:lstStyle>
          <a:p>
            <a:endParaRPr lang="en-US" altLang="ko-KR"/>
          </a:p>
        </p:txBody>
      </p:sp>
      <p:sp>
        <p:nvSpPr>
          <p:cNvPr id="7" name="Rectangle 11"/>
          <p:cNvSpPr>
            <a:spLocks noGrp="1" noChangeArrowheads="1"/>
          </p:cNvSpPr>
          <p:nvPr>
            <p:ph type="dt" sz="quarter" idx="11"/>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0" latinLnBrk="0" hangingPunct="0">
              <a:defRPr sz="1400">
                <a:ea typeface="돋움" pitchFamily="50" charset="-127"/>
              </a:defRPr>
            </a:lvl1pPr>
          </a:lstStyle>
          <a:p>
            <a:endParaRPr lang="en-US" altLang="ko-KR"/>
          </a:p>
        </p:txBody>
      </p:sp>
      <p:sp>
        <p:nvSpPr>
          <p:cNvPr id="8" name="Rectangle 12"/>
          <p:cNvSpPr>
            <a:spLocks noGrp="1" noChangeArrowheads="1"/>
          </p:cNvSpPr>
          <p:nvPr>
            <p:ph type="sldNum" sz="quarter" idx="12"/>
          </p:nvPr>
        </p:nvSpPr>
        <p:spPr>
          <a:xfrm>
            <a:off x="6553200" y="6248400"/>
            <a:ext cx="1905000" cy="457200"/>
          </a:xfrm>
        </p:spPr>
        <p:txBody>
          <a:bodyPr/>
          <a:lstStyle>
            <a:lvl1pPr>
              <a:defRPr sz="1400"/>
            </a:lvl1pPr>
          </a:lstStyle>
          <a:p>
            <a:fld id="{94BE1A69-7204-4669-835C-56DF833B1372}" type="slidenum">
              <a:rPr lang="en-US" altLang="ko-KR"/>
              <a:pPr/>
              <a:t>‹#›</a:t>
            </a:fld>
            <a:endParaRPr lang="en-US" altLang="ko-KR"/>
          </a:p>
        </p:txBody>
      </p:sp>
    </p:spTree>
    <p:extLst>
      <p:ext uri="{BB962C8B-B14F-4D97-AF65-F5344CB8AC3E}">
        <p14:creationId xmlns:p14="http://schemas.microsoft.com/office/powerpoint/2010/main" val="277263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슬라이드 번호 개체 틀 3"/>
          <p:cNvSpPr>
            <a:spLocks noGrp="1"/>
          </p:cNvSpPr>
          <p:nvPr>
            <p:ph type="sldNum" sz="quarter" idx="10"/>
          </p:nvPr>
        </p:nvSpPr>
        <p:spPr>
          <a:xfrm>
            <a:off x="7000875" y="6240463"/>
            <a:ext cx="1905000" cy="457200"/>
          </a:xfrm>
        </p:spPr>
        <p:txBody>
          <a:bodyPr/>
          <a:lstStyle>
            <a:lvl1pPr>
              <a:defRPr/>
            </a:lvl1pPr>
          </a:lstStyle>
          <a:p>
            <a:fld id="{91E68CE8-B7C5-451B-9773-D2B2272F0A45}" type="slidenum">
              <a:rPr lang="en-US" altLang="ko-KR"/>
              <a:pPr/>
              <a:t>‹#›</a:t>
            </a:fld>
            <a:endParaRPr lang="en-US" altLang="ko-KR" sz="1000"/>
          </a:p>
        </p:txBody>
      </p:sp>
    </p:spTree>
    <p:extLst>
      <p:ext uri="{BB962C8B-B14F-4D97-AF65-F5344CB8AC3E}">
        <p14:creationId xmlns:p14="http://schemas.microsoft.com/office/powerpoint/2010/main" val="133899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724650" y="400050"/>
            <a:ext cx="2038350" cy="5391150"/>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400050"/>
            <a:ext cx="5962650" cy="539115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슬라이드 번호 개체 틀 3"/>
          <p:cNvSpPr>
            <a:spLocks noGrp="1"/>
          </p:cNvSpPr>
          <p:nvPr>
            <p:ph type="sldNum" sz="quarter" idx="10"/>
          </p:nvPr>
        </p:nvSpPr>
        <p:spPr>
          <a:xfrm>
            <a:off x="7000875" y="6240463"/>
            <a:ext cx="1905000" cy="457200"/>
          </a:xfrm>
        </p:spPr>
        <p:txBody>
          <a:bodyPr/>
          <a:lstStyle>
            <a:lvl1pPr>
              <a:defRPr/>
            </a:lvl1pPr>
          </a:lstStyle>
          <a:p>
            <a:fld id="{26B5ECE0-3097-4929-AF42-426F9871410C}" type="slidenum">
              <a:rPr lang="en-US" altLang="ko-KR"/>
              <a:pPr/>
              <a:t>‹#›</a:t>
            </a:fld>
            <a:endParaRPr lang="en-US" altLang="ko-KR" sz="1000"/>
          </a:p>
        </p:txBody>
      </p:sp>
    </p:spTree>
    <p:extLst>
      <p:ext uri="{BB962C8B-B14F-4D97-AF65-F5344CB8AC3E}">
        <p14:creationId xmlns:p14="http://schemas.microsoft.com/office/powerpoint/2010/main" val="3237203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제목, 텍스트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701675" y="400050"/>
            <a:ext cx="7451725" cy="6477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609600" y="1295400"/>
            <a:ext cx="4000500" cy="4495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차트 개체 틀 3"/>
          <p:cNvSpPr>
            <a:spLocks noGrp="1"/>
          </p:cNvSpPr>
          <p:nvPr>
            <p:ph type="chart" sz="half" idx="2"/>
          </p:nvPr>
        </p:nvSpPr>
        <p:spPr>
          <a:xfrm>
            <a:off x="4762500" y="1295400"/>
            <a:ext cx="4000500" cy="4495800"/>
          </a:xfrm>
        </p:spPr>
        <p:txBody>
          <a:bodyPr/>
          <a:lstStyle/>
          <a:p>
            <a:pPr lvl="0"/>
            <a:endParaRPr lang="ko-KR" altLang="en-US" noProof="0" smtClean="0"/>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970EC80D-BCCC-416E-848B-7BA1F2D3A4BD}" type="slidenum">
              <a:rPr lang="en-US" altLang="ko-KR"/>
              <a:pPr/>
              <a:t>‹#›</a:t>
            </a:fld>
            <a:endParaRPr lang="en-US" altLang="ko-KR" sz="1000"/>
          </a:p>
        </p:txBody>
      </p:sp>
    </p:spTree>
    <p:extLst>
      <p:ext uri="{BB962C8B-B14F-4D97-AF65-F5344CB8AC3E}">
        <p14:creationId xmlns:p14="http://schemas.microsoft.com/office/powerpoint/2010/main" val="518458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701675" y="400050"/>
            <a:ext cx="7451725" cy="6477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609600" y="1295400"/>
            <a:ext cx="4000500" cy="4495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4762500" y="1295400"/>
            <a:ext cx="4000500" cy="21717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내용 개체 틀 4"/>
          <p:cNvSpPr>
            <a:spLocks noGrp="1"/>
          </p:cNvSpPr>
          <p:nvPr>
            <p:ph sz="quarter" idx="3"/>
          </p:nvPr>
        </p:nvSpPr>
        <p:spPr>
          <a:xfrm>
            <a:off x="4762500" y="3619500"/>
            <a:ext cx="4000500" cy="21717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슬라이드 번호 개체 틀 5"/>
          <p:cNvSpPr>
            <a:spLocks noGrp="1"/>
          </p:cNvSpPr>
          <p:nvPr>
            <p:ph type="sldNum" sz="quarter" idx="10"/>
          </p:nvPr>
        </p:nvSpPr>
        <p:spPr>
          <a:xfrm>
            <a:off x="7000875" y="6240463"/>
            <a:ext cx="1905000" cy="457200"/>
          </a:xfrm>
        </p:spPr>
        <p:txBody>
          <a:bodyPr/>
          <a:lstStyle>
            <a:lvl1pPr>
              <a:defRPr/>
            </a:lvl1pPr>
          </a:lstStyle>
          <a:p>
            <a:fld id="{A595AADB-1CC5-4F76-AAAB-457E29130209}" type="slidenum">
              <a:rPr lang="en-US" altLang="ko-KR"/>
              <a:pPr/>
              <a:t>‹#›</a:t>
            </a:fld>
            <a:endParaRPr lang="en-US" altLang="ko-KR" sz="1000"/>
          </a:p>
        </p:txBody>
      </p:sp>
    </p:spTree>
    <p:extLst>
      <p:ext uri="{BB962C8B-B14F-4D97-AF65-F5344CB8AC3E}">
        <p14:creationId xmlns:p14="http://schemas.microsoft.com/office/powerpoint/2010/main" val="1149224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1675" y="400050"/>
            <a:ext cx="7451725" cy="647700"/>
          </a:xfrm>
        </p:spPr>
        <p:txBody>
          <a:bodyPr/>
          <a:lstStyle/>
          <a:p>
            <a:r>
              <a:rPr lang="en-US" altLang="ko-KR" smtClean="0"/>
              <a:t>Click to edit Master title style</a:t>
            </a:r>
            <a:endParaRPr lang="en-US"/>
          </a:p>
        </p:txBody>
      </p:sp>
      <p:sp>
        <p:nvSpPr>
          <p:cNvPr id="3" name="Text Placeholder 2"/>
          <p:cNvSpPr>
            <a:spLocks noGrp="1"/>
          </p:cNvSpPr>
          <p:nvPr>
            <p:ph type="body" sz="half" idx="1"/>
          </p:nvPr>
        </p:nvSpPr>
        <p:spPr>
          <a:xfrm>
            <a:off x="609600" y="1295400"/>
            <a:ext cx="4000500" cy="4495800"/>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Content Placeholder 3"/>
          <p:cNvSpPr>
            <a:spLocks noGrp="1"/>
          </p:cNvSpPr>
          <p:nvPr>
            <p:ph sz="half" idx="2"/>
          </p:nvPr>
        </p:nvSpPr>
        <p:spPr>
          <a:xfrm>
            <a:off x="4762500" y="1295400"/>
            <a:ext cx="4000500" cy="4495800"/>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5" name="Slide Number Placeholder 4"/>
          <p:cNvSpPr>
            <a:spLocks noGrp="1"/>
          </p:cNvSpPr>
          <p:nvPr>
            <p:ph type="sldNum" sz="quarter" idx="10"/>
          </p:nvPr>
        </p:nvSpPr>
        <p:spPr>
          <a:xfrm>
            <a:off x="7000875" y="6240463"/>
            <a:ext cx="1905000" cy="457200"/>
          </a:xfrm>
        </p:spPr>
        <p:txBody>
          <a:bodyPr/>
          <a:lstStyle>
            <a:lvl1pPr>
              <a:defRPr/>
            </a:lvl1pPr>
          </a:lstStyle>
          <a:p>
            <a:fld id="{A7C0F096-2C8E-1A4D-B451-89DA7421A6DD}" type="slidenum">
              <a:rPr lang="en-US" altLang="ko-KR"/>
              <a:pPr/>
              <a:t>‹#›</a:t>
            </a:fld>
            <a:endParaRPr lang="en-US" altLang="ko-KR" sz="1000"/>
          </a:p>
        </p:txBody>
      </p:sp>
    </p:spTree>
    <p:extLst>
      <p:ext uri="{BB962C8B-B14F-4D97-AF65-F5344CB8AC3E}">
        <p14:creationId xmlns:p14="http://schemas.microsoft.com/office/powerpoint/2010/main" val="613279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1675" y="400050"/>
            <a:ext cx="7451725" cy="647700"/>
          </a:xfrm>
        </p:spPr>
        <p:txBody>
          <a:bodyPr/>
          <a:lstStyle/>
          <a:p>
            <a:r>
              <a:rPr lang="en-US" altLang="ko-KR" smtClean="0"/>
              <a:t>Click to edit Master title style</a:t>
            </a:r>
            <a:endParaRPr lang="en-US"/>
          </a:p>
        </p:txBody>
      </p:sp>
      <p:sp>
        <p:nvSpPr>
          <p:cNvPr id="3" name="Table Placeholder 2"/>
          <p:cNvSpPr>
            <a:spLocks noGrp="1"/>
          </p:cNvSpPr>
          <p:nvPr>
            <p:ph type="tbl" idx="1"/>
          </p:nvPr>
        </p:nvSpPr>
        <p:spPr>
          <a:xfrm>
            <a:off x="609600" y="1295400"/>
            <a:ext cx="8153400" cy="4495800"/>
          </a:xfrm>
        </p:spPr>
        <p:txBody>
          <a:bodyPr/>
          <a:lstStyle/>
          <a:p>
            <a:endParaRPr lang="en-US"/>
          </a:p>
        </p:txBody>
      </p:sp>
      <p:sp>
        <p:nvSpPr>
          <p:cNvPr id="4" name="Slide Number Placeholder 3"/>
          <p:cNvSpPr>
            <a:spLocks noGrp="1"/>
          </p:cNvSpPr>
          <p:nvPr>
            <p:ph type="sldNum" sz="quarter" idx="10"/>
          </p:nvPr>
        </p:nvSpPr>
        <p:spPr>
          <a:xfrm>
            <a:off x="7000875" y="6240463"/>
            <a:ext cx="1905000" cy="457200"/>
          </a:xfrm>
        </p:spPr>
        <p:txBody>
          <a:bodyPr/>
          <a:lstStyle>
            <a:lvl1pPr>
              <a:defRPr/>
            </a:lvl1pPr>
          </a:lstStyle>
          <a:p>
            <a:fld id="{253ED530-2F2D-0F4B-A40B-235B1DE06AE4}" type="slidenum">
              <a:rPr lang="en-US" altLang="ko-KR"/>
              <a:pPr/>
              <a:t>‹#›</a:t>
            </a:fld>
            <a:endParaRPr lang="en-US" altLang="ko-KR" sz="1000"/>
          </a:p>
        </p:txBody>
      </p:sp>
    </p:spTree>
    <p:extLst>
      <p:ext uri="{BB962C8B-B14F-4D97-AF65-F5344CB8AC3E}">
        <p14:creationId xmlns:p14="http://schemas.microsoft.com/office/powerpoint/2010/main" val="286876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fld id="{2240CDBD-162A-47EC-B54D-C7EE496DF4C1}" type="datetimeFigureOut">
              <a:rPr lang="ko-KR" altLang="en-US"/>
              <a:pPr/>
              <a:t>2016-09-26</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49849023-269E-4F14-983F-B95BAA2D6EF4}" type="slidenum">
              <a:rPr lang="ko-KR" altLang="en-US"/>
              <a:pPr/>
              <a:t>‹#›</a:t>
            </a:fld>
            <a:endParaRPr lang="ko-KR" altLang="en-US"/>
          </a:p>
        </p:txBody>
      </p:sp>
    </p:spTree>
    <p:extLst>
      <p:ext uri="{BB962C8B-B14F-4D97-AF65-F5344CB8AC3E}">
        <p14:creationId xmlns:p14="http://schemas.microsoft.com/office/powerpoint/2010/main" val="3524194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72B8FA63-E30A-457C-9209-1D1EAA5A8E16}" type="datetimeFigureOut">
              <a:rPr lang="ko-KR" altLang="en-US"/>
              <a:pPr/>
              <a:t>2016-09-26</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78B07341-95FD-4A36-A4AA-763502469ECD}" type="slidenum">
              <a:rPr lang="ko-KR" altLang="en-US"/>
              <a:pPr/>
              <a:t>‹#›</a:t>
            </a:fld>
            <a:endParaRPr lang="ko-KR" altLang="en-US"/>
          </a:p>
        </p:txBody>
      </p:sp>
    </p:spTree>
    <p:extLst>
      <p:ext uri="{BB962C8B-B14F-4D97-AF65-F5344CB8AC3E}">
        <p14:creationId xmlns:p14="http://schemas.microsoft.com/office/powerpoint/2010/main" val="1350498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fld id="{D472D206-D290-4B33-AB31-497FB6BB785F}" type="datetimeFigureOut">
              <a:rPr lang="ko-KR" altLang="en-US"/>
              <a:pPr/>
              <a:t>2016-09-26</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EBD270A5-C988-46B4-A15E-4E4939203A49}" type="slidenum">
              <a:rPr lang="ko-KR" altLang="en-US"/>
              <a:pPr/>
              <a:t>‹#›</a:t>
            </a:fld>
            <a:endParaRPr lang="ko-KR" altLang="en-US"/>
          </a:p>
        </p:txBody>
      </p:sp>
    </p:spTree>
    <p:extLst>
      <p:ext uri="{BB962C8B-B14F-4D97-AF65-F5344CB8AC3E}">
        <p14:creationId xmlns:p14="http://schemas.microsoft.com/office/powerpoint/2010/main" val="2392459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lvl1pPr>
              <a:defRPr/>
            </a:lvl1pPr>
          </a:lstStyle>
          <a:p>
            <a:fld id="{C1A4FC6E-DE6D-465B-878A-971AF4D10F2F}" type="datetimeFigureOut">
              <a:rPr lang="ko-KR" altLang="en-US"/>
              <a:pPr/>
              <a:t>2016-09-26</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86A902AF-8FD7-423D-AC29-486DE49E8638}" type="slidenum">
              <a:rPr lang="ko-KR" altLang="en-US"/>
              <a:pPr/>
              <a:t>‹#›</a:t>
            </a:fld>
            <a:endParaRPr lang="ko-KR" altLang="en-US"/>
          </a:p>
        </p:txBody>
      </p:sp>
    </p:spTree>
    <p:extLst>
      <p:ext uri="{BB962C8B-B14F-4D97-AF65-F5344CB8AC3E}">
        <p14:creationId xmlns:p14="http://schemas.microsoft.com/office/powerpoint/2010/main" val="188500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626719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lvl1pPr>
              <a:defRPr/>
            </a:lvl1pPr>
          </a:lstStyle>
          <a:p>
            <a:fld id="{77043982-8EC5-429F-B21F-EAC72D48439F}" type="datetimeFigureOut">
              <a:rPr lang="ko-KR" altLang="en-US"/>
              <a:pPr/>
              <a:t>2016-09-26</a:t>
            </a:fld>
            <a:endParaRPr lang="ko-KR" altLang="en-US"/>
          </a:p>
        </p:txBody>
      </p:sp>
      <p:sp>
        <p:nvSpPr>
          <p:cNvPr id="8" name="바닥글 개체 틀 4"/>
          <p:cNvSpPr>
            <a:spLocks noGrp="1"/>
          </p:cNvSpPr>
          <p:nvPr>
            <p:ph type="ftr" sz="quarter" idx="11"/>
          </p:nvPr>
        </p:nvSpPr>
        <p:spPr/>
        <p:txBody>
          <a:bodyPr/>
          <a:lstStyle>
            <a:lvl1pPr>
              <a:defRPr/>
            </a:lvl1pPr>
          </a:lstStyle>
          <a:p>
            <a:endParaRPr lang="ko-KR" altLang="en-US"/>
          </a:p>
        </p:txBody>
      </p:sp>
      <p:sp>
        <p:nvSpPr>
          <p:cNvPr id="9" name="슬라이드 번호 개체 틀 5"/>
          <p:cNvSpPr>
            <a:spLocks noGrp="1"/>
          </p:cNvSpPr>
          <p:nvPr>
            <p:ph type="sldNum" sz="quarter" idx="12"/>
          </p:nvPr>
        </p:nvSpPr>
        <p:spPr/>
        <p:txBody>
          <a:bodyPr/>
          <a:lstStyle>
            <a:lvl1pPr>
              <a:defRPr/>
            </a:lvl1pPr>
          </a:lstStyle>
          <a:p>
            <a:fld id="{1B1A6E71-8478-4178-9F18-2EDE888C3BC0}" type="slidenum">
              <a:rPr lang="ko-KR" altLang="en-US"/>
              <a:pPr/>
              <a:t>‹#›</a:t>
            </a:fld>
            <a:endParaRPr lang="ko-KR" altLang="en-US"/>
          </a:p>
        </p:txBody>
      </p:sp>
    </p:spTree>
    <p:extLst>
      <p:ext uri="{BB962C8B-B14F-4D97-AF65-F5344CB8AC3E}">
        <p14:creationId xmlns:p14="http://schemas.microsoft.com/office/powerpoint/2010/main" val="162545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lvl1pPr>
              <a:defRPr/>
            </a:lvl1pPr>
          </a:lstStyle>
          <a:p>
            <a:fld id="{C9E0A0E7-CE5F-46ED-A831-154D5E8BE255}" type="datetimeFigureOut">
              <a:rPr lang="ko-KR" altLang="en-US"/>
              <a:pPr/>
              <a:t>2016-09-26</a:t>
            </a:fld>
            <a:endParaRPr lang="ko-KR" altLang="en-US"/>
          </a:p>
        </p:txBody>
      </p:sp>
      <p:sp>
        <p:nvSpPr>
          <p:cNvPr id="4" name="바닥글 개체 틀 4"/>
          <p:cNvSpPr>
            <a:spLocks noGrp="1"/>
          </p:cNvSpPr>
          <p:nvPr>
            <p:ph type="ftr" sz="quarter" idx="11"/>
          </p:nvPr>
        </p:nvSpPr>
        <p:spPr/>
        <p:txBody>
          <a:bodyPr/>
          <a:lstStyle>
            <a:lvl1pPr>
              <a:defRPr/>
            </a:lvl1pPr>
          </a:lstStyle>
          <a:p>
            <a:endParaRPr lang="ko-KR" altLang="en-US"/>
          </a:p>
        </p:txBody>
      </p:sp>
      <p:sp>
        <p:nvSpPr>
          <p:cNvPr id="5" name="슬라이드 번호 개체 틀 5"/>
          <p:cNvSpPr>
            <a:spLocks noGrp="1"/>
          </p:cNvSpPr>
          <p:nvPr>
            <p:ph type="sldNum" sz="quarter" idx="12"/>
          </p:nvPr>
        </p:nvSpPr>
        <p:spPr/>
        <p:txBody>
          <a:bodyPr/>
          <a:lstStyle>
            <a:lvl1pPr>
              <a:defRPr/>
            </a:lvl1pPr>
          </a:lstStyle>
          <a:p>
            <a:fld id="{F54E0494-1727-4F0B-9099-E9060EEA34EA}" type="slidenum">
              <a:rPr lang="ko-KR" altLang="en-US"/>
              <a:pPr/>
              <a:t>‹#›</a:t>
            </a:fld>
            <a:endParaRPr lang="ko-KR" altLang="en-US"/>
          </a:p>
        </p:txBody>
      </p:sp>
    </p:spTree>
    <p:extLst>
      <p:ext uri="{BB962C8B-B14F-4D97-AF65-F5344CB8AC3E}">
        <p14:creationId xmlns:p14="http://schemas.microsoft.com/office/powerpoint/2010/main" val="1173530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fld id="{1B2E93A1-9D87-4BD3-A1B1-46F7616FBC88}" type="datetimeFigureOut">
              <a:rPr lang="ko-KR" altLang="en-US"/>
              <a:pPr/>
              <a:t>2016-09-26</a:t>
            </a:fld>
            <a:endParaRPr lang="ko-KR" altLang="en-US"/>
          </a:p>
        </p:txBody>
      </p:sp>
      <p:sp>
        <p:nvSpPr>
          <p:cNvPr id="3" name="바닥글 개체 틀 4"/>
          <p:cNvSpPr>
            <a:spLocks noGrp="1"/>
          </p:cNvSpPr>
          <p:nvPr>
            <p:ph type="ftr" sz="quarter" idx="11"/>
          </p:nvPr>
        </p:nvSpPr>
        <p:spPr/>
        <p:txBody>
          <a:bodyPr/>
          <a:lstStyle>
            <a:lvl1pPr>
              <a:defRPr/>
            </a:lvl1pPr>
          </a:lstStyle>
          <a:p>
            <a:endParaRPr lang="ko-KR" altLang="en-US"/>
          </a:p>
        </p:txBody>
      </p:sp>
      <p:sp>
        <p:nvSpPr>
          <p:cNvPr id="4" name="슬라이드 번호 개체 틀 5"/>
          <p:cNvSpPr>
            <a:spLocks noGrp="1"/>
          </p:cNvSpPr>
          <p:nvPr>
            <p:ph type="sldNum" sz="quarter" idx="12"/>
          </p:nvPr>
        </p:nvSpPr>
        <p:spPr/>
        <p:txBody>
          <a:bodyPr/>
          <a:lstStyle>
            <a:lvl1pPr>
              <a:defRPr/>
            </a:lvl1pPr>
          </a:lstStyle>
          <a:p>
            <a:fld id="{4C5DAFC8-FF0E-4663-9210-4AD8B89742F6}" type="slidenum">
              <a:rPr lang="ko-KR" altLang="en-US"/>
              <a:pPr/>
              <a:t>‹#›</a:t>
            </a:fld>
            <a:endParaRPr lang="ko-KR" altLang="en-US"/>
          </a:p>
        </p:txBody>
      </p:sp>
    </p:spTree>
    <p:extLst>
      <p:ext uri="{BB962C8B-B14F-4D97-AF65-F5344CB8AC3E}">
        <p14:creationId xmlns:p14="http://schemas.microsoft.com/office/powerpoint/2010/main" val="19863829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fld id="{FDA0C02A-52C6-40D3-A279-81FC622C664C}" type="datetimeFigureOut">
              <a:rPr lang="ko-KR" altLang="en-US"/>
              <a:pPr/>
              <a:t>2016-09-26</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84EBFB49-7D22-4250-842B-7FCFFC1958F1}" type="slidenum">
              <a:rPr lang="ko-KR" altLang="en-US"/>
              <a:pPr/>
              <a:t>‹#›</a:t>
            </a:fld>
            <a:endParaRPr lang="ko-KR" altLang="en-US"/>
          </a:p>
        </p:txBody>
      </p:sp>
    </p:spTree>
    <p:extLst>
      <p:ext uri="{BB962C8B-B14F-4D97-AF65-F5344CB8AC3E}">
        <p14:creationId xmlns:p14="http://schemas.microsoft.com/office/powerpoint/2010/main" val="9072869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fld id="{384B8645-FB74-4649-973D-49CE2D02FEB0}" type="datetimeFigureOut">
              <a:rPr lang="ko-KR" altLang="en-US"/>
              <a:pPr/>
              <a:t>2016-09-26</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5AE1B44F-63C1-49A6-923C-E336A21B787A}" type="slidenum">
              <a:rPr lang="ko-KR" altLang="en-US"/>
              <a:pPr/>
              <a:t>‹#›</a:t>
            </a:fld>
            <a:endParaRPr lang="ko-KR" altLang="en-US"/>
          </a:p>
        </p:txBody>
      </p:sp>
    </p:spTree>
    <p:extLst>
      <p:ext uri="{BB962C8B-B14F-4D97-AF65-F5344CB8AC3E}">
        <p14:creationId xmlns:p14="http://schemas.microsoft.com/office/powerpoint/2010/main" val="12902517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8D09C18E-EC3A-44DA-ABCD-5F56711EE203}" type="datetimeFigureOut">
              <a:rPr lang="ko-KR" altLang="en-US"/>
              <a:pPr/>
              <a:t>2016-09-26</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7C632ED9-EE85-4A4E-B406-28E9D81F5FE2}" type="slidenum">
              <a:rPr lang="ko-KR" altLang="en-US"/>
              <a:pPr/>
              <a:t>‹#›</a:t>
            </a:fld>
            <a:endParaRPr lang="ko-KR" altLang="en-US"/>
          </a:p>
        </p:txBody>
      </p:sp>
    </p:spTree>
    <p:extLst>
      <p:ext uri="{BB962C8B-B14F-4D97-AF65-F5344CB8AC3E}">
        <p14:creationId xmlns:p14="http://schemas.microsoft.com/office/powerpoint/2010/main" val="7598595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3B9B1043-6391-493C-857B-0F02EC3D5CA7}" type="datetimeFigureOut">
              <a:rPr lang="ko-KR" altLang="en-US"/>
              <a:pPr/>
              <a:t>2016-09-26</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6E2EA9A9-D815-45DD-947D-E0163D8F7E5A}" type="slidenum">
              <a:rPr lang="ko-KR" altLang="en-US"/>
              <a:pPr/>
              <a:t>‹#›</a:t>
            </a:fld>
            <a:endParaRPr lang="ko-KR" altLang="en-US"/>
          </a:p>
        </p:txBody>
      </p:sp>
    </p:spTree>
    <p:extLst>
      <p:ext uri="{BB962C8B-B14F-4D97-AF65-F5344CB8AC3E}">
        <p14:creationId xmlns:p14="http://schemas.microsoft.com/office/powerpoint/2010/main" val="1530958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fld id="{FAE49ED5-A9F3-4B23-B773-E75C242F94E9}" type="datetimeFigureOut">
              <a:rPr lang="ko-KR" altLang="en-US"/>
              <a:pPr/>
              <a:t>2016-09-26</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14B0F370-4554-40C9-BC0A-B3675FF8E6B6}" type="slidenum">
              <a:rPr lang="ko-KR" altLang="en-US"/>
              <a:pPr/>
              <a:t>‹#›</a:t>
            </a:fld>
            <a:endParaRPr lang="ko-KR" altLang="en-US"/>
          </a:p>
        </p:txBody>
      </p:sp>
    </p:spTree>
    <p:extLst>
      <p:ext uri="{BB962C8B-B14F-4D97-AF65-F5344CB8AC3E}">
        <p14:creationId xmlns:p14="http://schemas.microsoft.com/office/powerpoint/2010/main" val="8903403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BF146EB5-5D9E-4F23-8304-E6FCFC993197}" type="datetimeFigureOut">
              <a:rPr lang="ko-KR" altLang="en-US"/>
              <a:pPr/>
              <a:t>2016-09-26</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096FA026-E480-4BD7-9C72-0E54A5976603}" type="slidenum">
              <a:rPr lang="ko-KR" altLang="en-US"/>
              <a:pPr/>
              <a:t>‹#›</a:t>
            </a:fld>
            <a:endParaRPr lang="ko-KR" altLang="en-US"/>
          </a:p>
        </p:txBody>
      </p:sp>
    </p:spTree>
    <p:extLst>
      <p:ext uri="{BB962C8B-B14F-4D97-AF65-F5344CB8AC3E}">
        <p14:creationId xmlns:p14="http://schemas.microsoft.com/office/powerpoint/2010/main" val="34697841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fld id="{23D970E6-7840-4FE4-A210-F82F99086A1C}" type="datetimeFigureOut">
              <a:rPr lang="ko-KR" altLang="en-US"/>
              <a:pPr/>
              <a:t>2016-09-26</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74BBA527-57C2-4351-95BA-DE731E10A2A8}" type="slidenum">
              <a:rPr lang="ko-KR" altLang="en-US"/>
              <a:pPr/>
              <a:t>‹#›</a:t>
            </a:fld>
            <a:endParaRPr lang="ko-KR" altLang="en-US"/>
          </a:p>
        </p:txBody>
      </p:sp>
    </p:spTree>
    <p:extLst>
      <p:ext uri="{BB962C8B-B14F-4D97-AF65-F5344CB8AC3E}">
        <p14:creationId xmlns:p14="http://schemas.microsoft.com/office/powerpoint/2010/main" val="26975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슬라이드 번호 개체 틀 3"/>
          <p:cNvSpPr>
            <a:spLocks noGrp="1"/>
          </p:cNvSpPr>
          <p:nvPr>
            <p:ph type="sldNum" sz="quarter" idx="10"/>
          </p:nvPr>
        </p:nvSpPr>
        <p:spPr>
          <a:xfrm>
            <a:off x="7000875" y="6240463"/>
            <a:ext cx="1905000" cy="457200"/>
          </a:xfrm>
        </p:spPr>
        <p:txBody>
          <a:bodyPr/>
          <a:lstStyle>
            <a:lvl1pPr>
              <a:defRPr/>
            </a:lvl1pPr>
          </a:lstStyle>
          <a:p>
            <a:fld id="{9402A2B7-5303-4473-A91B-3F3B6909D3D7}" type="slidenum">
              <a:rPr lang="en-US" altLang="ko-KR"/>
              <a:pPr/>
              <a:t>‹#›</a:t>
            </a:fld>
            <a:endParaRPr lang="en-US" altLang="ko-KR" sz="1000"/>
          </a:p>
        </p:txBody>
      </p:sp>
    </p:spTree>
    <p:extLst>
      <p:ext uri="{BB962C8B-B14F-4D97-AF65-F5344CB8AC3E}">
        <p14:creationId xmlns:p14="http://schemas.microsoft.com/office/powerpoint/2010/main" val="12493323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lvl1pPr>
              <a:defRPr/>
            </a:lvl1pPr>
          </a:lstStyle>
          <a:p>
            <a:fld id="{F99FFA2D-F850-4573-9905-689A4711956B}" type="datetimeFigureOut">
              <a:rPr lang="ko-KR" altLang="en-US"/>
              <a:pPr/>
              <a:t>2016-09-26</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07E44B9C-1138-4E17-9F55-94B5F7D6619B}" type="slidenum">
              <a:rPr lang="ko-KR" altLang="en-US"/>
              <a:pPr/>
              <a:t>‹#›</a:t>
            </a:fld>
            <a:endParaRPr lang="ko-KR" altLang="en-US"/>
          </a:p>
        </p:txBody>
      </p:sp>
    </p:spTree>
    <p:extLst>
      <p:ext uri="{BB962C8B-B14F-4D97-AF65-F5344CB8AC3E}">
        <p14:creationId xmlns:p14="http://schemas.microsoft.com/office/powerpoint/2010/main" val="9928240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lvl1pPr>
              <a:defRPr/>
            </a:lvl1pPr>
          </a:lstStyle>
          <a:p>
            <a:fld id="{39AC5749-7572-4C94-B37F-0E02062889D2}" type="datetimeFigureOut">
              <a:rPr lang="ko-KR" altLang="en-US"/>
              <a:pPr/>
              <a:t>2016-09-26</a:t>
            </a:fld>
            <a:endParaRPr lang="ko-KR" altLang="en-US"/>
          </a:p>
        </p:txBody>
      </p:sp>
      <p:sp>
        <p:nvSpPr>
          <p:cNvPr id="8" name="바닥글 개체 틀 4"/>
          <p:cNvSpPr>
            <a:spLocks noGrp="1"/>
          </p:cNvSpPr>
          <p:nvPr>
            <p:ph type="ftr" sz="quarter" idx="11"/>
          </p:nvPr>
        </p:nvSpPr>
        <p:spPr/>
        <p:txBody>
          <a:bodyPr/>
          <a:lstStyle>
            <a:lvl1pPr>
              <a:defRPr/>
            </a:lvl1pPr>
          </a:lstStyle>
          <a:p>
            <a:endParaRPr lang="ko-KR" altLang="en-US"/>
          </a:p>
        </p:txBody>
      </p:sp>
      <p:sp>
        <p:nvSpPr>
          <p:cNvPr id="9" name="슬라이드 번호 개체 틀 5"/>
          <p:cNvSpPr>
            <a:spLocks noGrp="1"/>
          </p:cNvSpPr>
          <p:nvPr>
            <p:ph type="sldNum" sz="quarter" idx="12"/>
          </p:nvPr>
        </p:nvSpPr>
        <p:spPr/>
        <p:txBody>
          <a:bodyPr/>
          <a:lstStyle>
            <a:lvl1pPr>
              <a:defRPr/>
            </a:lvl1pPr>
          </a:lstStyle>
          <a:p>
            <a:fld id="{5CB5E1A5-2652-49C7-8953-10343D9466BD}" type="slidenum">
              <a:rPr lang="ko-KR" altLang="en-US"/>
              <a:pPr/>
              <a:t>‹#›</a:t>
            </a:fld>
            <a:endParaRPr lang="ko-KR" altLang="en-US"/>
          </a:p>
        </p:txBody>
      </p:sp>
    </p:spTree>
    <p:extLst>
      <p:ext uri="{BB962C8B-B14F-4D97-AF65-F5344CB8AC3E}">
        <p14:creationId xmlns:p14="http://schemas.microsoft.com/office/powerpoint/2010/main" val="26915089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lvl1pPr>
              <a:defRPr/>
            </a:lvl1pPr>
          </a:lstStyle>
          <a:p>
            <a:fld id="{BEC9537D-68F5-4062-9A0A-A9AA73640A2D}" type="datetimeFigureOut">
              <a:rPr lang="ko-KR" altLang="en-US"/>
              <a:pPr/>
              <a:t>2016-09-26</a:t>
            </a:fld>
            <a:endParaRPr lang="ko-KR" altLang="en-US"/>
          </a:p>
        </p:txBody>
      </p:sp>
      <p:sp>
        <p:nvSpPr>
          <p:cNvPr id="4" name="바닥글 개체 틀 4"/>
          <p:cNvSpPr>
            <a:spLocks noGrp="1"/>
          </p:cNvSpPr>
          <p:nvPr>
            <p:ph type="ftr" sz="quarter" idx="11"/>
          </p:nvPr>
        </p:nvSpPr>
        <p:spPr/>
        <p:txBody>
          <a:bodyPr/>
          <a:lstStyle>
            <a:lvl1pPr>
              <a:defRPr/>
            </a:lvl1pPr>
          </a:lstStyle>
          <a:p>
            <a:endParaRPr lang="ko-KR" altLang="en-US"/>
          </a:p>
        </p:txBody>
      </p:sp>
      <p:sp>
        <p:nvSpPr>
          <p:cNvPr id="5" name="슬라이드 번호 개체 틀 5"/>
          <p:cNvSpPr>
            <a:spLocks noGrp="1"/>
          </p:cNvSpPr>
          <p:nvPr>
            <p:ph type="sldNum" sz="quarter" idx="12"/>
          </p:nvPr>
        </p:nvSpPr>
        <p:spPr/>
        <p:txBody>
          <a:bodyPr/>
          <a:lstStyle>
            <a:lvl1pPr>
              <a:defRPr/>
            </a:lvl1pPr>
          </a:lstStyle>
          <a:p>
            <a:fld id="{757D8BE0-D732-441C-A3D8-EB9285B15076}" type="slidenum">
              <a:rPr lang="ko-KR" altLang="en-US"/>
              <a:pPr/>
              <a:t>‹#›</a:t>
            </a:fld>
            <a:endParaRPr lang="ko-KR" altLang="en-US"/>
          </a:p>
        </p:txBody>
      </p:sp>
    </p:spTree>
    <p:extLst>
      <p:ext uri="{BB962C8B-B14F-4D97-AF65-F5344CB8AC3E}">
        <p14:creationId xmlns:p14="http://schemas.microsoft.com/office/powerpoint/2010/main" val="34476688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fld id="{4BAE5796-188C-4602-A960-747250447D0F}" type="datetimeFigureOut">
              <a:rPr lang="ko-KR" altLang="en-US"/>
              <a:pPr/>
              <a:t>2016-09-26</a:t>
            </a:fld>
            <a:endParaRPr lang="ko-KR" altLang="en-US"/>
          </a:p>
        </p:txBody>
      </p:sp>
      <p:sp>
        <p:nvSpPr>
          <p:cNvPr id="3" name="바닥글 개체 틀 4"/>
          <p:cNvSpPr>
            <a:spLocks noGrp="1"/>
          </p:cNvSpPr>
          <p:nvPr>
            <p:ph type="ftr" sz="quarter" idx="11"/>
          </p:nvPr>
        </p:nvSpPr>
        <p:spPr/>
        <p:txBody>
          <a:bodyPr/>
          <a:lstStyle>
            <a:lvl1pPr>
              <a:defRPr/>
            </a:lvl1pPr>
          </a:lstStyle>
          <a:p>
            <a:endParaRPr lang="ko-KR" altLang="en-US"/>
          </a:p>
        </p:txBody>
      </p:sp>
      <p:sp>
        <p:nvSpPr>
          <p:cNvPr id="4" name="슬라이드 번호 개체 틀 5"/>
          <p:cNvSpPr>
            <a:spLocks noGrp="1"/>
          </p:cNvSpPr>
          <p:nvPr>
            <p:ph type="sldNum" sz="quarter" idx="12"/>
          </p:nvPr>
        </p:nvSpPr>
        <p:spPr/>
        <p:txBody>
          <a:bodyPr/>
          <a:lstStyle>
            <a:lvl1pPr>
              <a:defRPr/>
            </a:lvl1pPr>
          </a:lstStyle>
          <a:p>
            <a:fld id="{70D29304-EDF5-45DF-9577-EEAAF07E4A80}" type="slidenum">
              <a:rPr lang="ko-KR" altLang="en-US"/>
              <a:pPr/>
              <a:t>‹#›</a:t>
            </a:fld>
            <a:endParaRPr lang="ko-KR" altLang="en-US"/>
          </a:p>
        </p:txBody>
      </p:sp>
    </p:spTree>
    <p:extLst>
      <p:ext uri="{BB962C8B-B14F-4D97-AF65-F5344CB8AC3E}">
        <p14:creationId xmlns:p14="http://schemas.microsoft.com/office/powerpoint/2010/main" val="5598534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fld id="{31B7D086-2E22-4C5F-A071-6BEE733F7CD2}" type="datetimeFigureOut">
              <a:rPr lang="ko-KR" altLang="en-US"/>
              <a:pPr/>
              <a:t>2016-09-26</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21AC6D70-F5DE-41FA-B9ED-8D343734B611}" type="slidenum">
              <a:rPr lang="ko-KR" altLang="en-US"/>
              <a:pPr/>
              <a:t>‹#›</a:t>
            </a:fld>
            <a:endParaRPr lang="ko-KR" altLang="en-US"/>
          </a:p>
        </p:txBody>
      </p:sp>
    </p:spTree>
    <p:extLst>
      <p:ext uri="{BB962C8B-B14F-4D97-AF65-F5344CB8AC3E}">
        <p14:creationId xmlns:p14="http://schemas.microsoft.com/office/powerpoint/2010/main" val="3460998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fld id="{5AD8B7E3-B228-454D-9662-91072AA284DF}" type="datetimeFigureOut">
              <a:rPr lang="ko-KR" altLang="en-US"/>
              <a:pPr/>
              <a:t>2016-09-26</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A13DDA23-554F-4BA3-B698-C015F25DC515}" type="slidenum">
              <a:rPr lang="ko-KR" altLang="en-US"/>
              <a:pPr/>
              <a:t>‹#›</a:t>
            </a:fld>
            <a:endParaRPr lang="ko-KR" altLang="en-US"/>
          </a:p>
        </p:txBody>
      </p:sp>
    </p:spTree>
    <p:extLst>
      <p:ext uri="{BB962C8B-B14F-4D97-AF65-F5344CB8AC3E}">
        <p14:creationId xmlns:p14="http://schemas.microsoft.com/office/powerpoint/2010/main" val="19702241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52F7936C-6835-481C-A24C-D3BF06EF97E1}" type="datetimeFigureOut">
              <a:rPr lang="ko-KR" altLang="en-US"/>
              <a:pPr/>
              <a:t>2016-09-26</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133B78CA-8DD4-41B1-82D3-EE24F2EDDDAA}" type="slidenum">
              <a:rPr lang="ko-KR" altLang="en-US"/>
              <a:pPr/>
              <a:t>‹#›</a:t>
            </a:fld>
            <a:endParaRPr lang="ko-KR" altLang="en-US"/>
          </a:p>
        </p:txBody>
      </p:sp>
    </p:spTree>
    <p:extLst>
      <p:ext uri="{BB962C8B-B14F-4D97-AF65-F5344CB8AC3E}">
        <p14:creationId xmlns:p14="http://schemas.microsoft.com/office/powerpoint/2010/main" val="24629379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FE9B023C-0D79-4F0F-956F-A57BD2C29D75}" type="datetimeFigureOut">
              <a:rPr lang="ko-KR" altLang="en-US"/>
              <a:pPr/>
              <a:t>2016-09-26</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B070AFEF-6A86-4E29-BF65-BA0B19D1119F}" type="slidenum">
              <a:rPr lang="ko-KR" altLang="en-US"/>
              <a:pPr/>
              <a:t>‹#›</a:t>
            </a:fld>
            <a:endParaRPr lang="ko-KR" altLang="en-US"/>
          </a:p>
        </p:txBody>
      </p:sp>
    </p:spTree>
    <p:extLst>
      <p:ext uri="{BB962C8B-B14F-4D97-AF65-F5344CB8AC3E}">
        <p14:creationId xmlns:p14="http://schemas.microsoft.com/office/powerpoint/2010/main" val="15645164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531D674D-6432-41AE-B83A-46E0332F6C9D}" type="slidenum">
              <a:rPr lang="ko-KR" altLang="en-US"/>
              <a:pPr/>
              <a:t>‹#›</a:t>
            </a:fld>
            <a:endParaRPr lang="ko-KR" altLang="en-US"/>
          </a:p>
        </p:txBody>
      </p:sp>
    </p:spTree>
    <p:extLst>
      <p:ext uri="{BB962C8B-B14F-4D97-AF65-F5344CB8AC3E}">
        <p14:creationId xmlns:p14="http://schemas.microsoft.com/office/powerpoint/2010/main" val="1647471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1DE0270C-0C10-46F4-9431-54564CA9D17C}" type="slidenum">
              <a:rPr lang="ko-KR" altLang="en-US"/>
              <a:pPr/>
              <a:t>‹#›</a:t>
            </a:fld>
            <a:endParaRPr lang="ko-KR" altLang="en-US"/>
          </a:p>
        </p:txBody>
      </p:sp>
    </p:spTree>
    <p:extLst>
      <p:ext uri="{BB962C8B-B14F-4D97-AF65-F5344CB8AC3E}">
        <p14:creationId xmlns:p14="http://schemas.microsoft.com/office/powerpoint/2010/main" val="268957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295400"/>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762500" y="1295400"/>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46FC87E7-139E-46B6-B37D-94F7E54379A1}" type="slidenum">
              <a:rPr lang="en-US" altLang="ko-KR"/>
              <a:pPr/>
              <a:t>‹#›</a:t>
            </a:fld>
            <a:endParaRPr lang="en-US" altLang="ko-KR" sz="1000"/>
          </a:p>
        </p:txBody>
      </p:sp>
    </p:spTree>
    <p:extLst>
      <p:ext uri="{BB962C8B-B14F-4D97-AF65-F5344CB8AC3E}">
        <p14:creationId xmlns:p14="http://schemas.microsoft.com/office/powerpoint/2010/main" val="12497759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BCB656E3-206B-407A-ABE4-241F8E8560C6}" type="slidenum">
              <a:rPr lang="ko-KR" altLang="en-US"/>
              <a:pPr/>
              <a:t>‹#›</a:t>
            </a:fld>
            <a:endParaRPr lang="ko-KR" altLang="en-US"/>
          </a:p>
        </p:txBody>
      </p:sp>
    </p:spTree>
    <p:extLst>
      <p:ext uri="{BB962C8B-B14F-4D97-AF65-F5344CB8AC3E}">
        <p14:creationId xmlns:p14="http://schemas.microsoft.com/office/powerpoint/2010/main" val="24589140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lvl1pPr>
              <a:defRPr/>
            </a:lvl1pPr>
          </a:lstStyle>
          <a:p>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3D23608E-B9B8-4A3C-8028-9DE3F12DE76F}" type="slidenum">
              <a:rPr lang="ko-KR" altLang="en-US"/>
              <a:pPr/>
              <a:t>‹#›</a:t>
            </a:fld>
            <a:endParaRPr lang="ko-KR" altLang="en-US"/>
          </a:p>
        </p:txBody>
      </p:sp>
    </p:spTree>
    <p:extLst>
      <p:ext uri="{BB962C8B-B14F-4D97-AF65-F5344CB8AC3E}">
        <p14:creationId xmlns:p14="http://schemas.microsoft.com/office/powerpoint/2010/main" val="26405807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lvl1pPr>
              <a:defRPr/>
            </a:lvl1pPr>
          </a:lstStyle>
          <a:p>
            <a:endParaRPr lang="ko-KR" altLang="en-US"/>
          </a:p>
        </p:txBody>
      </p:sp>
      <p:sp>
        <p:nvSpPr>
          <p:cNvPr id="8" name="바닥글 개체 틀 4"/>
          <p:cNvSpPr>
            <a:spLocks noGrp="1"/>
          </p:cNvSpPr>
          <p:nvPr>
            <p:ph type="ftr" sz="quarter" idx="11"/>
          </p:nvPr>
        </p:nvSpPr>
        <p:spPr/>
        <p:txBody>
          <a:bodyPr/>
          <a:lstStyle>
            <a:lvl1pPr>
              <a:defRPr/>
            </a:lvl1pPr>
          </a:lstStyle>
          <a:p>
            <a:endParaRPr lang="ko-KR" altLang="en-US"/>
          </a:p>
        </p:txBody>
      </p:sp>
      <p:sp>
        <p:nvSpPr>
          <p:cNvPr id="9" name="슬라이드 번호 개체 틀 5"/>
          <p:cNvSpPr>
            <a:spLocks noGrp="1"/>
          </p:cNvSpPr>
          <p:nvPr>
            <p:ph type="sldNum" sz="quarter" idx="12"/>
          </p:nvPr>
        </p:nvSpPr>
        <p:spPr/>
        <p:txBody>
          <a:bodyPr/>
          <a:lstStyle>
            <a:lvl1pPr>
              <a:defRPr/>
            </a:lvl1pPr>
          </a:lstStyle>
          <a:p>
            <a:fld id="{CBCF2222-1A46-4D0B-9DAA-0B038CD197C4}" type="slidenum">
              <a:rPr lang="ko-KR" altLang="en-US"/>
              <a:pPr/>
              <a:t>‹#›</a:t>
            </a:fld>
            <a:endParaRPr lang="ko-KR" altLang="en-US"/>
          </a:p>
        </p:txBody>
      </p:sp>
    </p:spTree>
    <p:extLst>
      <p:ext uri="{BB962C8B-B14F-4D97-AF65-F5344CB8AC3E}">
        <p14:creationId xmlns:p14="http://schemas.microsoft.com/office/powerpoint/2010/main" val="15301565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lvl1pPr>
              <a:defRPr/>
            </a:lvl1pPr>
          </a:lstStyle>
          <a:p>
            <a:endParaRPr lang="ko-KR" altLang="en-US"/>
          </a:p>
        </p:txBody>
      </p:sp>
      <p:sp>
        <p:nvSpPr>
          <p:cNvPr id="4" name="바닥글 개체 틀 4"/>
          <p:cNvSpPr>
            <a:spLocks noGrp="1"/>
          </p:cNvSpPr>
          <p:nvPr>
            <p:ph type="ftr" sz="quarter" idx="11"/>
          </p:nvPr>
        </p:nvSpPr>
        <p:spPr/>
        <p:txBody>
          <a:bodyPr/>
          <a:lstStyle>
            <a:lvl1pPr>
              <a:defRPr/>
            </a:lvl1pPr>
          </a:lstStyle>
          <a:p>
            <a:endParaRPr lang="ko-KR" altLang="en-US"/>
          </a:p>
        </p:txBody>
      </p:sp>
      <p:sp>
        <p:nvSpPr>
          <p:cNvPr id="5" name="슬라이드 번호 개체 틀 5"/>
          <p:cNvSpPr>
            <a:spLocks noGrp="1"/>
          </p:cNvSpPr>
          <p:nvPr>
            <p:ph type="sldNum" sz="quarter" idx="12"/>
          </p:nvPr>
        </p:nvSpPr>
        <p:spPr/>
        <p:txBody>
          <a:bodyPr/>
          <a:lstStyle>
            <a:lvl1pPr>
              <a:defRPr/>
            </a:lvl1pPr>
          </a:lstStyle>
          <a:p>
            <a:fld id="{57DA6C1C-FBC6-453A-9658-BBEFF3E101D1}" type="slidenum">
              <a:rPr lang="ko-KR" altLang="en-US"/>
              <a:pPr/>
              <a:t>‹#›</a:t>
            </a:fld>
            <a:endParaRPr lang="ko-KR" altLang="en-US"/>
          </a:p>
        </p:txBody>
      </p:sp>
    </p:spTree>
    <p:extLst>
      <p:ext uri="{BB962C8B-B14F-4D97-AF65-F5344CB8AC3E}">
        <p14:creationId xmlns:p14="http://schemas.microsoft.com/office/powerpoint/2010/main" val="22326143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endParaRPr lang="ko-KR" altLang="en-US"/>
          </a:p>
        </p:txBody>
      </p:sp>
      <p:sp>
        <p:nvSpPr>
          <p:cNvPr id="3" name="바닥글 개체 틀 4"/>
          <p:cNvSpPr>
            <a:spLocks noGrp="1"/>
          </p:cNvSpPr>
          <p:nvPr>
            <p:ph type="ftr" sz="quarter" idx="11"/>
          </p:nvPr>
        </p:nvSpPr>
        <p:spPr/>
        <p:txBody>
          <a:bodyPr/>
          <a:lstStyle>
            <a:lvl1pPr>
              <a:defRPr/>
            </a:lvl1pPr>
          </a:lstStyle>
          <a:p>
            <a:endParaRPr lang="ko-KR" altLang="en-US"/>
          </a:p>
        </p:txBody>
      </p:sp>
      <p:sp>
        <p:nvSpPr>
          <p:cNvPr id="4" name="슬라이드 번호 개체 틀 5"/>
          <p:cNvSpPr>
            <a:spLocks noGrp="1"/>
          </p:cNvSpPr>
          <p:nvPr>
            <p:ph type="sldNum" sz="quarter" idx="12"/>
          </p:nvPr>
        </p:nvSpPr>
        <p:spPr/>
        <p:txBody>
          <a:bodyPr/>
          <a:lstStyle>
            <a:lvl1pPr>
              <a:defRPr/>
            </a:lvl1pPr>
          </a:lstStyle>
          <a:p>
            <a:fld id="{62954780-3343-4768-81DF-73B444703FDD}" type="slidenum">
              <a:rPr lang="ko-KR" altLang="en-US"/>
              <a:pPr/>
              <a:t>‹#›</a:t>
            </a:fld>
            <a:endParaRPr lang="ko-KR" altLang="en-US"/>
          </a:p>
        </p:txBody>
      </p:sp>
    </p:spTree>
    <p:extLst>
      <p:ext uri="{BB962C8B-B14F-4D97-AF65-F5344CB8AC3E}">
        <p14:creationId xmlns:p14="http://schemas.microsoft.com/office/powerpoint/2010/main" val="21926935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B7995A49-35DF-4580-A077-398F2738FB8F}" type="slidenum">
              <a:rPr lang="ko-KR" altLang="en-US"/>
              <a:pPr/>
              <a:t>‹#›</a:t>
            </a:fld>
            <a:endParaRPr lang="ko-KR" altLang="en-US"/>
          </a:p>
        </p:txBody>
      </p:sp>
    </p:spTree>
    <p:extLst>
      <p:ext uri="{BB962C8B-B14F-4D97-AF65-F5344CB8AC3E}">
        <p14:creationId xmlns:p14="http://schemas.microsoft.com/office/powerpoint/2010/main" val="17908865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419014F1-89C3-44B2-9D10-62264ADB9EFA}" type="slidenum">
              <a:rPr lang="ko-KR" altLang="en-US"/>
              <a:pPr/>
              <a:t>‹#›</a:t>
            </a:fld>
            <a:endParaRPr lang="ko-KR" altLang="en-US"/>
          </a:p>
        </p:txBody>
      </p:sp>
    </p:spTree>
    <p:extLst>
      <p:ext uri="{BB962C8B-B14F-4D97-AF65-F5344CB8AC3E}">
        <p14:creationId xmlns:p14="http://schemas.microsoft.com/office/powerpoint/2010/main" val="20875949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331C4F3A-72DF-41F5-A78C-0AC82FC6C4DB}" type="slidenum">
              <a:rPr lang="ko-KR" altLang="en-US"/>
              <a:pPr/>
              <a:t>‹#›</a:t>
            </a:fld>
            <a:endParaRPr lang="ko-KR" altLang="en-US"/>
          </a:p>
        </p:txBody>
      </p:sp>
    </p:spTree>
    <p:extLst>
      <p:ext uri="{BB962C8B-B14F-4D97-AF65-F5344CB8AC3E}">
        <p14:creationId xmlns:p14="http://schemas.microsoft.com/office/powerpoint/2010/main" val="40789706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96ACB097-55FC-42EF-AD6F-AB3162F61648}" type="slidenum">
              <a:rPr lang="ko-KR" altLang="en-US"/>
              <a:pPr/>
              <a:t>‹#›</a:t>
            </a:fld>
            <a:endParaRPr lang="ko-KR" altLang="en-US"/>
          </a:p>
        </p:txBody>
      </p:sp>
    </p:spTree>
    <p:extLst>
      <p:ext uri="{BB962C8B-B14F-4D97-AF65-F5344CB8AC3E}">
        <p14:creationId xmlns:p14="http://schemas.microsoft.com/office/powerpoint/2010/main" val="213547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슬라이드 번호 개체 틀 6"/>
          <p:cNvSpPr>
            <a:spLocks noGrp="1"/>
          </p:cNvSpPr>
          <p:nvPr>
            <p:ph type="sldNum" sz="quarter" idx="10"/>
          </p:nvPr>
        </p:nvSpPr>
        <p:spPr>
          <a:xfrm>
            <a:off x="7000875" y="6240463"/>
            <a:ext cx="1905000" cy="457200"/>
          </a:xfrm>
        </p:spPr>
        <p:txBody>
          <a:bodyPr/>
          <a:lstStyle>
            <a:lvl1pPr>
              <a:defRPr/>
            </a:lvl1pPr>
          </a:lstStyle>
          <a:p>
            <a:fld id="{3075D844-74CE-419F-9466-D8C0FB5D7C44}" type="slidenum">
              <a:rPr lang="en-US" altLang="ko-KR"/>
              <a:pPr/>
              <a:t>‹#›</a:t>
            </a:fld>
            <a:endParaRPr lang="en-US" altLang="ko-KR" sz="1000"/>
          </a:p>
        </p:txBody>
      </p:sp>
    </p:spTree>
    <p:extLst>
      <p:ext uri="{BB962C8B-B14F-4D97-AF65-F5344CB8AC3E}">
        <p14:creationId xmlns:p14="http://schemas.microsoft.com/office/powerpoint/2010/main" val="2771320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슬라이드 번호 개체 틀 2"/>
          <p:cNvSpPr>
            <a:spLocks noGrp="1"/>
          </p:cNvSpPr>
          <p:nvPr>
            <p:ph type="sldNum" sz="quarter" idx="10"/>
          </p:nvPr>
        </p:nvSpPr>
        <p:spPr>
          <a:xfrm>
            <a:off x="7000875" y="6240463"/>
            <a:ext cx="1905000" cy="457200"/>
          </a:xfrm>
        </p:spPr>
        <p:txBody>
          <a:bodyPr/>
          <a:lstStyle>
            <a:lvl1pPr>
              <a:defRPr/>
            </a:lvl1pPr>
          </a:lstStyle>
          <a:p>
            <a:fld id="{EBEDD3AC-F526-42BE-928A-3A70F5EB75BF}" type="slidenum">
              <a:rPr lang="en-US" altLang="ko-KR"/>
              <a:pPr/>
              <a:t>‹#›</a:t>
            </a:fld>
            <a:endParaRPr lang="en-US" altLang="ko-KR" sz="1000"/>
          </a:p>
        </p:txBody>
      </p:sp>
    </p:spTree>
    <p:extLst>
      <p:ext uri="{BB962C8B-B14F-4D97-AF65-F5344CB8AC3E}">
        <p14:creationId xmlns:p14="http://schemas.microsoft.com/office/powerpoint/2010/main" val="2836101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a:xfrm>
            <a:off x="7000875" y="6240463"/>
            <a:ext cx="1905000" cy="457200"/>
          </a:xfrm>
        </p:spPr>
        <p:txBody>
          <a:bodyPr/>
          <a:lstStyle>
            <a:lvl1pPr>
              <a:defRPr/>
            </a:lvl1pPr>
          </a:lstStyle>
          <a:p>
            <a:fld id="{CEDACEAD-C319-4031-9F75-AD10A62FFAE3}" type="slidenum">
              <a:rPr lang="en-US" altLang="ko-KR"/>
              <a:pPr/>
              <a:t>‹#›</a:t>
            </a:fld>
            <a:endParaRPr lang="en-US" altLang="ko-KR" sz="1000"/>
          </a:p>
        </p:txBody>
      </p:sp>
    </p:spTree>
    <p:extLst>
      <p:ext uri="{BB962C8B-B14F-4D97-AF65-F5344CB8AC3E}">
        <p14:creationId xmlns:p14="http://schemas.microsoft.com/office/powerpoint/2010/main" val="314164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96D5F340-C603-43C9-AFD0-020B8B904189}" type="slidenum">
              <a:rPr lang="en-US" altLang="ko-KR"/>
              <a:pPr/>
              <a:t>‹#›</a:t>
            </a:fld>
            <a:endParaRPr lang="en-US" altLang="ko-KR" sz="1000"/>
          </a:p>
        </p:txBody>
      </p:sp>
    </p:spTree>
    <p:extLst>
      <p:ext uri="{BB962C8B-B14F-4D97-AF65-F5344CB8AC3E}">
        <p14:creationId xmlns:p14="http://schemas.microsoft.com/office/powerpoint/2010/main" val="4189096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16238BFD-8519-4D96-AC23-38C6C18D6F8E}" type="slidenum">
              <a:rPr lang="en-US" altLang="ko-KR"/>
              <a:pPr/>
              <a:t>‹#›</a:t>
            </a:fld>
            <a:endParaRPr lang="en-US" altLang="ko-KR" sz="1000"/>
          </a:p>
        </p:txBody>
      </p:sp>
    </p:spTree>
    <p:extLst>
      <p:ext uri="{BB962C8B-B14F-4D97-AF65-F5344CB8AC3E}">
        <p14:creationId xmlns:p14="http://schemas.microsoft.com/office/powerpoint/2010/main" val="39758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0" y="1143000"/>
            <a:ext cx="8026400" cy="0"/>
          </a:xfrm>
          <a:prstGeom prst="line">
            <a:avLst/>
          </a:prstGeom>
          <a:noFill/>
          <a:ln w="50800">
            <a:solidFill>
              <a:srgbClr val="3366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굴림" charset="0"/>
              <a:cs typeface="굴림" charset="0"/>
            </a:endParaRPr>
          </a:p>
        </p:txBody>
      </p:sp>
      <p:sp>
        <p:nvSpPr>
          <p:cNvPr id="1027" name="Rectangle 3"/>
          <p:cNvSpPr>
            <a:spLocks noGrp="1" noChangeArrowheads="1"/>
          </p:cNvSpPr>
          <p:nvPr>
            <p:ph type="title"/>
          </p:nvPr>
        </p:nvSpPr>
        <p:spPr bwMode="auto">
          <a:xfrm>
            <a:off x="701675" y="400050"/>
            <a:ext cx="74517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b" anchorCtr="0" compatLnSpc="1">
            <a:prstTxWarp prst="textNoShape">
              <a:avLst/>
            </a:prstTxWarp>
          </a:bodyPr>
          <a:lstStyle/>
          <a:p>
            <a:pPr lvl="0"/>
            <a:r>
              <a:rPr lang="ko-KR" altLang="en-US"/>
              <a:t>마스터 제목 유형 편집</a:t>
            </a:r>
          </a:p>
        </p:txBody>
      </p:sp>
      <p:sp>
        <p:nvSpPr>
          <p:cNvPr id="1028" name="Rectangle 4"/>
          <p:cNvSpPr>
            <a:spLocks noGrp="1" noChangeArrowheads="1"/>
          </p:cNvSpPr>
          <p:nvPr>
            <p:ph type="body" idx="1"/>
          </p:nvPr>
        </p:nvSpPr>
        <p:spPr bwMode="auto">
          <a:xfrm>
            <a:off x="609600" y="1295400"/>
            <a:ext cx="8153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p>
            <a:pPr lvl="0"/>
            <a:r>
              <a:rPr lang="ko-KR" altLang="en-US"/>
              <a:t>마스터 문자열 유형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9" name="Line 8"/>
          <p:cNvSpPr>
            <a:spLocks noChangeShapeType="1"/>
          </p:cNvSpPr>
          <p:nvPr/>
        </p:nvSpPr>
        <p:spPr bwMode="auto">
          <a:xfrm>
            <a:off x="1619250" y="6742113"/>
            <a:ext cx="7200900"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71842" dir="2700000" algn="ctr" rotWithShape="0">
                    <a:schemeClr val="bg2">
                      <a:alpha val="74998"/>
                    </a:schemeClr>
                  </a:outerShdw>
                </a:effectLst>
              </a14:hiddenEffects>
            </a:ext>
          </a:extLst>
        </p:spPr>
        <p:txBody>
          <a:bodyPr anchor="ctr">
            <a:spAutoFit/>
          </a:bodyPr>
          <a:lstStyle/>
          <a:p>
            <a:pPr>
              <a:defRPr/>
            </a:pPr>
            <a:endParaRPr lang="en-US">
              <a:latin typeface="Arial" charset="0"/>
              <a:ea typeface="굴림" charset="0"/>
              <a:cs typeface="굴림" charset="0"/>
            </a:endParaRPr>
          </a:p>
        </p:txBody>
      </p:sp>
      <p:sp>
        <p:nvSpPr>
          <p:cNvPr id="1030" name="Text Box 9"/>
          <p:cNvSpPr txBox="1">
            <a:spLocks noChangeArrowheads="1"/>
          </p:cNvSpPr>
          <p:nvPr/>
        </p:nvSpPr>
        <p:spPr bwMode="auto">
          <a:xfrm>
            <a:off x="3708400" y="6453188"/>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latinLnBrk="0">
              <a:spcBef>
                <a:spcPct val="50000"/>
              </a:spcBef>
            </a:pPr>
            <a:r>
              <a:rPr lang="en-US" altLang="ko-KR" sz="1400" b="1"/>
              <a:t>Prof. Younghee Lee</a:t>
            </a:r>
            <a:endParaRPr lang="en-US" altLang="ko-KR"/>
          </a:p>
        </p:txBody>
      </p:sp>
      <p:pic>
        <p:nvPicPr>
          <p:cNvPr id="1031" name="Picture 14" descr="http://imgnews.naver.com/image/277/2009/02/24/2009022410005795830_1.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7950" y="6381750"/>
            <a:ext cx="1368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latinLnBrk="0" hangingPunct="0">
              <a:defRPr sz="1200">
                <a:solidFill>
                  <a:srgbClr val="898989"/>
                </a:solidFill>
              </a:defRPr>
            </a:lvl1pPr>
          </a:lstStyle>
          <a:p>
            <a:fld id="{5621ECD6-F548-4B63-8C64-2C4E0412DC11}"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 id="2147484041" r:id="rId12"/>
    <p:sldLayoutId id="2147484042" r:id="rId13"/>
    <p:sldLayoutId id="2147484043" r:id="rId14"/>
    <p:sldLayoutId id="2147484044" r:id="rId15"/>
  </p:sldLayoutIdLst>
  <p:hf hdr="0" ftr="0" dt="0"/>
  <p:txStyles>
    <p:titleStyle>
      <a:lvl1pPr algn="l" rtl="0" eaLnBrk="0" fontAlgn="base" latinLnBrk="1" hangingPunct="0">
        <a:spcBef>
          <a:spcPct val="0"/>
        </a:spcBef>
        <a:spcAft>
          <a:spcPct val="0"/>
        </a:spcAft>
        <a:defRPr kumimoji="1" sz="3600" b="1">
          <a:solidFill>
            <a:srgbClr val="000099"/>
          </a:solidFill>
          <a:latin typeface="+mj-lt"/>
          <a:ea typeface="+mj-ea"/>
          <a:cs typeface="굴림" charset="0"/>
        </a:defRPr>
      </a:lvl1pPr>
      <a:lvl2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2pPr>
      <a:lvl3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3pPr>
      <a:lvl4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4pPr>
      <a:lvl5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5pPr>
      <a:lvl6pPr marL="457200" algn="l" rtl="0" fontAlgn="base" latinLnBrk="1">
        <a:spcBef>
          <a:spcPct val="0"/>
        </a:spcBef>
        <a:spcAft>
          <a:spcPct val="0"/>
        </a:spcAft>
        <a:defRPr kumimoji="1" sz="3600" b="1">
          <a:solidFill>
            <a:srgbClr val="000099"/>
          </a:solidFill>
          <a:latin typeface="굴림" pitchFamily="50" charset="-127"/>
          <a:ea typeface="굴림" pitchFamily="50" charset="-127"/>
        </a:defRPr>
      </a:lvl6pPr>
      <a:lvl7pPr marL="914400" algn="l" rtl="0" fontAlgn="base" latinLnBrk="1">
        <a:spcBef>
          <a:spcPct val="0"/>
        </a:spcBef>
        <a:spcAft>
          <a:spcPct val="0"/>
        </a:spcAft>
        <a:defRPr kumimoji="1" sz="3600" b="1">
          <a:solidFill>
            <a:srgbClr val="000099"/>
          </a:solidFill>
          <a:latin typeface="굴림" pitchFamily="50" charset="-127"/>
          <a:ea typeface="굴림" pitchFamily="50" charset="-127"/>
        </a:defRPr>
      </a:lvl7pPr>
      <a:lvl8pPr marL="1371600" algn="l" rtl="0" fontAlgn="base" latinLnBrk="1">
        <a:spcBef>
          <a:spcPct val="0"/>
        </a:spcBef>
        <a:spcAft>
          <a:spcPct val="0"/>
        </a:spcAft>
        <a:defRPr kumimoji="1" sz="3600" b="1">
          <a:solidFill>
            <a:srgbClr val="000099"/>
          </a:solidFill>
          <a:latin typeface="굴림" pitchFamily="50" charset="-127"/>
          <a:ea typeface="굴림" pitchFamily="50" charset="-127"/>
        </a:defRPr>
      </a:lvl8pPr>
      <a:lvl9pPr marL="1828800" algn="l" rtl="0" fontAlgn="base" latinLnBrk="1">
        <a:spcBef>
          <a:spcPct val="0"/>
        </a:spcBef>
        <a:spcAft>
          <a:spcPct val="0"/>
        </a:spcAft>
        <a:defRPr kumimoji="1" sz="3600" b="1">
          <a:solidFill>
            <a:srgbClr val="000099"/>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lr>
          <a:schemeClr val="accent2"/>
        </a:buClr>
        <a:buSzPct val="75000"/>
        <a:buFont typeface="Monotype Sorts" charset="2"/>
        <a:buChar char="u"/>
        <a:defRPr kumimoji="1" sz="2800">
          <a:solidFill>
            <a:schemeClr val="tx1"/>
          </a:solidFill>
          <a:latin typeface="+mn-lt"/>
          <a:ea typeface="+mn-ea"/>
          <a:cs typeface="굴림" charset="0"/>
        </a:defRPr>
      </a:lvl1pPr>
      <a:lvl2pPr marL="742950" indent="-285750" algn="l" rtl="0" eaLnBrk="0" fontAlgn="base" latinLnBrk="1" hangingPunct="0">
        <a:spcBef>
          <a:spcPct val="20000"/>
        </a:spcBef>
        <a:spcAft>
          <a:spcPct val="0"/>
        </a:spcAft>
        <a:buClr>
          <a:schemeClr val="tx1"/>
        </a:buClr>
        <a:buChar char="–"/>
        <a:defRPr kumimoji="1" sz="2400">
          <a:solidFill>
            <a:schemeClr val="tx1"/>
          </a:solidFill>
          <a:latin typeface="+mn-lt"/>
          <a:ea typeface="+mn-ea"/>
          <a:cs typeface="굴림" charset="0"/>
        </a:defRPr>
      </a:lvl2pPr>
      <a:lvl3pPr marL="1143000" indent="-228600" algn="l" rtl="0" eaLnBrk="0" fontAlgn="base" latinLnBrk="1" hangingPunct="0">
        <a:spcBef>
          <a:spcPct val="20000"/>
        </a:spcBef>
        <a:spcAft>
          <a:spcPct val="0"/>
        </a:spcAft>
        <a:buClr>
          <a:schemeClr val="tx1"/>
        </a:buClr>
        <a:buChar char="»"/>
        <a:defRPr kumimoji="1">
          <a:solidFill>
            <a:schemeClr val="tx1"/>
          </a:solidFill>
          <a:latin typeface="+mn-lt"/>
          <a:ea typeface="+mn-ea"/>
          <a:cs typeface="굴림" charset="0"/>
        </a:defRPr>
      </a:lvl3pPr>
      <a:lvl4pPr marL="1600200" indent="-228600" algn="l" rtl="0" eaLnBrk="0" fontAlgn="base" latinLnBrk="1" hangingPunct="0">
        <a:spcBef>
          <a:spcPct val="20000"/>
        </a:spcBef>
        <a:spcAft>
          <a:spcPct val="0"/>
        </a:spcAft>
        <a:buClr>
          <a:schemeClr val="accent2"/>
        </a:buClr>
        <a:buSzPct val="65000"/>
        <a:buFont typeface="Monotype Sorts" charset="2"/>
        <a:buChar char="u"/>
        <a:defRPr kumimoji="1">
          <a:solidFill>
            <a:schemeClr val="tx1"/>
          </a:solidFill>
          <a:latin typeface="+mn-lt"/>
          <a:ea typeface="+mn-ea"/>
          <a:cs typeface="굴림" charset="0"/>
        </a:defRPr>
      </a:lvl4pPr>
      <a:lvl5pPr marL="2057400" indent="-228600" algn="l" rtl="0" eaLnBrk="0" fontAlgn="base" latinLnBrk="1" hangingPunct="0">
        <a:spcBef>
          <a:spcPct val="20000"/>
        </a:spcBef>
        <a:spcAft>
          <a:spcPct val="0"/>
        </a:spcAft>
        <a:buClr>
          <a:schemeClr val="tx1"/>
        </a:buClr>
        <a:buChar char="–"/>
        <a:defRPr kumimoji="1">
          <a:solidFill>
            <a:schemeClr val="tx1"/>
          </a:solidFill>
          <a:latin typeface="+mn-lt"/>
          <a:ea typeface="+mn-ea"/>
          <a:cs typeface="굴림" charset="0"/>
        </a:defRPr>
      </a:lvl5pPr>
      <a:lvl6pPr marL="2514600" indent="-228600" algn="l" rtl="0" fontAlgn="base" latinLnBrk="1">
        <a:spcBef>
          <a:spcPct val="20000"/>
        </a:spcBef>
        <a:spcAft>
          <a:spcPct val="0"/>
        </a:spcAft>
        <a:buClr>
          <a:schemeClr val="tx1"/>
        </a:buClr>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1"/>
        </a:buClr>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1"/>
        </a:buClr>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1"/>
        </a:buClr>
        <a:buChar char="–"/>
        <a:defRPr kumimoji="1">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338" name="제목 개체 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4339" name="텍스트 개체 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0" latinLnBrk="0" hangingPunct="0">
              <a:defRPr sz="1200">
                <a:solidFill>
                  <a:srgbClr val="898989"/>
                </a:solidFill>
              </a:defRPr>
            </a:lvl1pPr>
          </a:lstStyle>
          <a:p>
            <a:fld id="{AD97C94C-5411-43A7-BD80-5653C38686CC}" type="datetimeFigureOut">
              <a:rPr lang="ko-KR" altLang="en-US"/>
              <a:pPr/>
              <a:t>2016-09-26</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0" latinLnBrk="0" hangingPunct="0">
              <a:defRPr sz="1200">
                <a:solidFill>
                  <a:srgbClr val="898989"/>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latinLnBrk="0" hangingPunct="0">
              <a:defRPr sz="1200">
                <a:solidFill>
                  <a:srgbClr val="898989"/>
                </a:solidFill>
              </a:defRPr>
            </a:lvl1pPr>
          </a:lstStyle>
          <a:p>
            <a:fld id="{B364C18B-12D0-4192-A660-08D3F7317F9F}"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맑은 고딕" charset="0"/>
        </a:defRPr>
      </a:lvl1pPr>
      <a:lvl2pPr algn="ctr" rtl="0" eaLnBrk="0" fontAlgn="base" latinLnBrk="1" hangingPunct="0">
        <a:spcBef>
          <a:spcPct val="0"/>
        </a:spcBef>
        <a:spcAft>
          <a:spcPct val="0"/>
        </a:spcAft>
        <a:defRPr sz="4400">
          <a:solidFill>
            <a:schemeClr val="tx1"/>
          </a:solidFill>
          <a:latin typeface="맑은 고딕" charset="0"/>
          <a:ea typeface="맑은 고딕" charset="0"/>
          <a:cs typeface="맑은 고딕" charset="0"/>
        </a:defRPr>
      </a:lvl2pPr>
      <a:lvl3pPr algn="ctr" rtl="0" eaLnBrk="0" fontAlgn="base" latinLnBrk="1" hangingPunct="0">
        <a:spcBef>
          <a:spcPct val="0"/>
        </a:spcBef>
        <a:spcAft>
          <a:spcPct val="0"/>
        </a:spcAft>
        <a:defRPr sz="4400">
          <a:solidFill>
            <a:schemeClr val="tx1"/>
          </a:solidFill>
          <a:latin typeface="맑은 고딕" charset="0"/>
          <a:ea typeface="맑은 고딕" charset="0"/>
          <a:cs typeface="맑은 고딕" charset="0"/>
        </a:defRPr>
      </a:lvl3pPr>
      <a:lvl4pPr algn="ctr" rtl="0" eaLnBrk="0" fontAlgn="base" latinLnBrk="1" hangingPunct="0">
        <a:spcBef>
          <a:spcPct val="0"/>
        </a:spcBef>
        <a:spcAft>
          <a:spcPct val="0"/>
        </a:spcAft>
        <a:defRPr sz="4400">
          <a:solidFill>
            <a:schemeClr val="tx1"/>
          </a:solidFill>
          <a:latin typeface="맑은 고딕" charset="0"/>
          <a:ea typeface="맑은 고딕" charset="0"/>
          <a:cs typeface="맑은 고딕" charset="0"/>
        </a:defRPr>
      </a:lvl4pPr>
      <a:lvl5pPr algn="ctr" rtl="0" eaLnBrk="0" fontAlgn="base" latinLnBrk="1" hangingPunct="0">
        <a:spcBef>
          <a:spcPct val="0"/>
        </a:spcBef>
        <a:spcAft>
          <a:spcPct val="0"/>
        </a:spcAft>
        <a:defRPr sz="4400">
          <a:solidFill>
            <a:schemeClr val="tx1"/>
          </a:solidFill>
          <a:latin typeface="맑은 고딕" charset="0"/>
          <a:ea typeface="맑은 고딕" charset="0"/>
          <a:cs typeface="맑은 고딕" charset="0"/>
        </a:defRPr>
      </a:lvl5pPr>
      <a:lvl6pPr marL="457200" algn="ctr" rtl="0" fontAlgn="base" latinLnBrk="1">
        <a:spcBef>
          <a:spcPct val="0"/>
        </a:spcBef>
        <a:spcAft>
          <a:spcPct val="0"/>
        </a:spcAft>
        <a:defRPr sz="4400">
          <a:solidFill>
            <a:schemeClr val="tx1"/>
          </a:solidFill>
          <a:latin typeface="맑은 고딕" charset="0"/>
          <a:ea typeface="맑은 고딕" charset="0"/>
          <a:cs typeface="맑은 고딕" charset="0"/>
        </a:defRPr>
      </a:lvl6pPr>
      <a:lvl7pPr marL="914400" algn="ctr" rtl="0" fontAlgn="base" latinLnBrk="1">
        <a:spcBef>
          <a:spcPct val="0"/>
        </a:spcBef>
        <a:spcAft>
          <a:spcPct val="0"/>
        </a:spcAft>
        <a:defRPr sz="4400">
          <a:solidFill>
            <a:schemeClr val="tx1"/>
          </a:solidFill>
          <a:latin typeface="맑은 고딕" charset="0"/>
          <a:ea typeface="맑은 고딕" charset="0"/>
          <a:cs typeface="맑은 고딕" charset="0"/>
        </a:defRPr>
      </a:lvl7pPr>
      <a:lvl8pPr marL="1371600" algn="ctr" rtl="0" fontAlgn="base" latinLnBrk="1">
        <a:spcBef>
          <a:spcPct val="0"/>
        </a:spcBef>
        <a:spcAft>
          <a:spcPct val="0"/>
        </a:spcAft>
        <a:defRPr sz="4400">
          <a:solidFill>
            <a:schemeClr val="tx1"/>
          </a:solidFill>
          <a:latin typeface="맑은 고딕" charset="0"/>
          <a:ea typeface="맑은 고딕" charset="0"/>
          <a:cs typeface="맑은 고딕" charset="0"/>
        </a:defRPr>
      </a:lvl8pPr>
      <a:lvl9pPr marL="1828800" algn="ctr" rtl="0" fontAlgn="base" latinLnBrk="1">
        <a:spcBef>
          <a:spcPct val="0"/>
        </a:spcBef>
        <a:spcAft>
          <a:spcPct val="0"/>
        </a:spcAft>
        <a:defRPr sz="4400">
          <a:solidFill>
            <a:schemeClr val="tx1"/>
          </a:solidFill>
          <a:latin typeface="맑은 고딕" charset="0"/>
          <a:ea typeface="맑은 고딕" charset="0"/>
          <a:cs typeface="맑은 고딕" charset="0"/>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맑은 고딕" charset="0"/>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맑은 고딕" charset="0"/>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맑은 고딕" charset="0"/>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6626" name="제목 개체 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26627" name="텍스트 개체 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0" latinLnBrk="0" hangingPunct="0">
              <a:defRPr sz="1200">
                <a:solidFill>
                  <a:srgbClr val="898989"/>
                </a:solidFill>
              </a:defRPr>
            </a:lvl1pPr>
          </a:lstStyle>
          <a:p>
            <a:fld id="{D2F87966-3DDB-461C-AFC0-730BD3F555EC}" type="datetimeFigureOut">
              <a:rPr lang="ko-KR" altLang="en-US"/>
              <a:pPr/>
              <a:t>2016-09-26</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0" latinLnBrk="0" hangingPunct="0">
              <a:defRPr sz="1200">
                <a:solidFill>
                  <a:srgbClr val="898989"/>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latinLnBrk="0" hangingPunct="0">
              <a:defRPr sz="1200">
                <a:solidFill>
                  <a:srgbClr val="898989"/>
                </a:solidFill>
              </a:defRPr>
            </a:lvl1pPr>
          </a:lstStyle>
          <a:p>
            <a:fld id="{390B3EB5-9F31-4B03-BCA4-0B08C3E90F77}"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맑은 고딕" charset="0"/>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맑은 고딕" charset="0"/>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맑은 고딕" charset="0"/>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맑은 고딕" charset="0"/>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8914" name="제목 개체 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38915" name="텍스트 개체 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0" latinLnBrk="0" hangingPunct="0">
              <a:defRPr sz="1200">
                <a:solidFill>
                  <a:srgbClr val="898989"/>
                </a:solidFill>
              </a:defRPr>
            </a:lvl1pPr>
          </a:lstStyle>
          <a:p>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0" latinLnBrk="0" hangingPunct="0">
              <a:defRPr sz="1200">
                <a:solidFill>
                  <a:srgbClr val="898989"/>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latinLnBrk="0" hangingPunct="0">
              <a:defRPr sz="1200">
                <a:solidFill>
                  <a:srgbClr val="898989"/>
                </a:solidFill>
              </a:defRPr>
            </a:lvl1pPr>
          </a:lstStyle>
          <a:p>
            <a:fld id="{DFDB8E15-D83C-4460-B21B-3B4A1AB36250}"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Lst>
  <p:hf hdr="0" ftr="0" dt="0"/>
  <p:txStyles>
    <p:titleStyle>
      <a:lvl1pPr algn="ctr" rtl="0" eaLnBrk="0" fontAlgn="base" latinLnBrk="1" hangingPunct="0">
        <a:spcBef>
          <a:spcPct val="0"/>
        </a:spcBef>
        <a:spcAft>
          <a:spcPct val="0"/>
        </a:spcAft>
        <a:defRPr sz="4400" kern="1200">
          <a:solidFill>
            <a:schemeClr val="tx1"/>
          </a:solidFill>
          <a:latin typeface="+mj-lt"/>
          <a:ea typeface="+mj-ea"/>
          <a:cs typeface="맑은 고딕" charset="0"/>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맑은 고딕" charset="0"/>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맑은 고딕" charset="0"/>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맑은 고딕" charset="0"/>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2.wmf"/><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7.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8.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9.w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0.wmf"/></Relationships>
</file>

<file path=ppt/slides/_rels/slide41.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oleObject" Target="../embeddings/oleObject9.bin"/><Relationship Id="rId7"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2.wmf"/><Relationship Id="rId5" Type="http://schemas.openxmlformats.org/officeDocument/2006/relationships/oleObject" Target="../embeddings/oleObject10.bin"/><Relationship Id="rId10" Type="http://schemas.openxmlformats.org/officeDocument/2006/relationships/image" Target="../media/image33.wmf"/><Relationship Id="rId4" Type="http://schemas.openxmlformats.org/officeDocument/2006/relationships/image" Target="../media/image31.wmf"/><Relationship Id="rId9" Type="http://schemas.openxmlformats.org/officeDocument/2006/relationships/oleObject" Target="../embeddings/oleObject11.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7.wmf"/><Relationship Id="rId5" Type="http://schemas.openxmlformats.org/officeDocument/2006/relationships/oleObject" Target="../embeddings/oleObject13.bin"/><Relationship Id="rId4" Type="http://schemas.openxmlformats.org/officeDocument/2006/relationships/image" Target="../media/image36.wmf"/></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0.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sz="quarter"/>
          </p:nvPr>
        </p:nvSpPr>
        <p:spPr>
          <a:xfrm>
            <a:off x="107950" y="1052513"/>
            <a:ext cx="8712200" cy="1143000"/>
          </a:xfrm>
          <a:extLst>
            <a:ext uri="{FAA26D3D-D897-4be2-8F04-BA451C77F1D7}">
              <ma14:placeholderFlag xmlns:ma14="http://schemas.microsoft.com/office/mac/drawingml/2011/main" xmlns="" val="1"/>
            </a:ext>
          </a:extLst>
        </p:spPr>
        <p:txBody>
          <a:bodyPr/>
          <a:lstStyle/>
          <a:p>
            <a:pPr eaLnBrk="1" hangingPunct="1"/>
            <a:r>
              <a:rPr lang="en-US" altLang="ko-KR" sz="4000" dirty="0" smtClean="0">
                <a:latin typeface="Arial" pitchFamily="34" charset="0"/>
              </a:rPr>
              <a:t>CS 540 Network Architecture</a:t>
            </a:r>
            <a:endParaRPr lang="en-US" altLang="ko-KR" dirty="0" smtClean="0">
              <a:latin typeface="Arial" pitchFamily="34" charset="0"/>
            </a:endParaRPr>
          </a:p>
        </p:txBody>
      </p:sp>
      <p:sp>
        <p:nvSpPr>
          <p:cNvPr id="18435" name="Rectangle 3"/>
          <p:cNvSpPr>
            <a:spLocks noGrp="1" noChangeArrowheads="1"/>
          </p:cNvSpPr>
          <p:nvPr>
            <p:ph type="subTitle" sz="quarter" idx="1"/>
          </p:nvPr>
        </p:nvSpPr>
        <p:spPr>
          <a:xfrm>
            <a:off x="468313" y="3068638"/>
            <a:ext cx="7991475" cy="1249362"/>
          </a:xfrm>
          <a:extLst>
            <a:ext uri="{FAA26D3D-D897-4be2-8F04-BA451C77F1D7}">
              <ma14:placeholderFlag xmlns:ma14="http://schemas.microsoft.com/office/mac/drawingml/2011/main" xmlns="" val="1"/>
            </a:ext>
          </a:extLst>
        </p:spPr>
        <p:txBody>
          <a:bodyPr/>
          <a:lstStyle/>
          <a:p>
            <a:pPr algn="r">
              <a:lnSpc>
                <a:spcPct val="90000"/>
              </a:lnSpc>
            </a:pPr>
            <a:r>
              <a:rPr lang="en-US" altLang="ko-KR" sz="2400" dirty="0">
                <a:latin typeface="Arial"/>
                <a:cs typeface="Arial"/>
              </a:rPr>
              <a:t>Lecture </a:t>
            </a:r>
            <a:r>
              <a:rPr lang="en-US" altLang="ko-KR" sz="2400" dirty="0" smtClean="0">
                <a:latin typeface="Arial"/>
                <a:cs typeface="Arial"/>
              </a:rPr>
              <a:t>6: Routers  </a:t>
            </a:r>
            <a:endParaRPr lang="en-US" altLang="ko-KR" sz="2400" dirty="0">
              <a:latin typeface="Arial"/>
              <a:cs typeface="Arial"/>
            </a:endParaRPr>
          </a:p>
          <a:p>
            <a:pPr algn="r" eaLnBrk="1" hangingPunct="1">
              <a:lnSpc>
                <a:spcPct val="90000"/>
              </a:lnSpc>
              <a:buFont typeface="Monotype Sorts" charset="2"/>
              <a:buNone/>
            </a:pPr>
            <a:endParaRPr lang="en-US" altLang="ko-KR" dirty="0" smtClean="0">
              <a:latin typeface="Arial" pitchFamily="34" charset="0"/>
            </a:endParaRPr>
          </a:p>
          <a:p>
            <a:pPr algn="r" eaLnBrk="1" hangingPunct="1">
              <a:lnSpc>
                <a:spcPct val="90000"/>
              </a:lnSpc>
              <a:buFont typeface="Monotype Sorts" charset="2"/>
              <a:buNone/>
            </a:pPr>
            <a:endParaRPr lang="en-US" altLang="ko-KR" sz="1600" dirty="0" smtClean="0">
              <a:latin typeface="Arial" pitchFamily="34" charset="0"/>
            </a:endParaRPr>
          </a:p>
          <a:p>
            <a:pPr algn="r" eaLnBrk="1" hangingPunct="1">
              <a:lnSpc>
                <a:spcPct val="90000"/>
              </a:lnSpc>
              <a:buFont typeface="Monotype Sorts" charset="2"/>
              <a:buNone/>
            </a:pPr>
            <a:endParaRPr lang="en-US" altLang="ko-KR" sz="1600" dirty="0" smtClean="0">
              <a:latin typeface="Arial" pitchFamily="34" charset="0"/>
            </a:endParaRPr>
          </a:p>
          <a:p>
            <a:pPr algn="r" eaLnBrk="1" hangingPunct="1">
              <a:lnSpc>
                <a:spcPct val="90000"/>
              </a:lnSpc>
              <a:buFont typeface="Monotype Sorts" charset="2"/>
              <a:buNone/>
            </a:pPr>
            <a:endParaRPr lang="en-US" altLang="ko-KR" sz="1600" dirty="0" smtClean="0">
              <a:latin typeface="Arial" pitchFamily="34" charset="0"/>
            </a:endParaRPr>
          </a:p>
          <a:p>
            <a:pPr algn="r" eaLnBrk="1" hangingPunct="1">
              <a:lnSpc>
                <a:spcPct val="90000"/>
              </a:lnSpc>
              <a:buFont typeface="Monotype Sorts" charset="2"/>
              <a:buNone/>
            </a:pPr>
            <a:endParaRPr lang="en-US" altLang="ko-KR" sz="1600" dirty="0" smtClean="0">
              <a:latin typeface="Arial" pitchFamily="34" charset="0"/>
            </a:endParaRPr>
          </a:p>
          <a:p>
            <a:pPr eaLnBrk="1" hangingPunct="1">
              <a:lnSpc>
                <a:spcPct val="90000"/>
              </a:lnSpc>
              <a:buFont typeface="Monotype Sorts" charset="2"/>
              <a:buNone/>
            </a:pPr>
            <a:r>
              <a:rPr lang="en-US" altLang="ko-KR" sz="1800" b="1" dirty="0" smtClean="0">
                <a:latin typeface="Arial" pitchFamily="34" charset="0"/>
              </a:rPr>
              <a:t>Prof. </a:t>
            </a:r>
            <a:r>
              <a:rPr lang="en-US" altLang="ko-KR" sz="1800" b="1" dirty="0" err="1" smtClean="0">
                <a:latin typeface="Arial" pitchFamily="34" charset="0"/>
              </a:rPr>
              <a:t>Younghee</a:t>
            </a:r>
            <a:r>
              <a:rPr lang="en-US" altLang="ko-KR" sz="1800" b="1" dirty="0" smtClean="0">
                <a:latin typeface="Arial" pitchFamily="34" charset="0"/>
              </a:rPr>
              <a:t> Lee</a:t>
            </a:r>
            <a:r>
              <a:rPr lang="en-US" altLang="ko-KR" dirty="0" smtClean="0">
                <a:latin typeface="Arial" pitchFamily="34" charset="0"/>
              </a:rPr>
              <a:t> </a:t>
            </a:r>
          </a:p>
          <a:p>
            <a:pPr algn="r" eaLnBrk="1" hangingPunct="1">
              <a:lnSpc>
                <a:spcPct val="90000"/>
              </a:lnSpc>
              <a:buFont typeface="Monotype Sorts" charset="2"/>
              <a:buNone/>
            </a:pPr>
            <a:endParaRPr lang="en-US" altLang="ko-KR" dirty="0" smtClean="0">
              <a:latin typeface="Arial" pitchFamily="34" charset="0"/>
            </a:endParaRPr>
          </a:p>
          <a:p>
            <a:pPr eaLnBrk="1" hangingPunct="1">
              <a:lnSpc>
                <a:spcPct val="90000"/>
              </a:lnSpc>
              <a:buFont typeface="Monotype Sorts" charset="2"/>
              <a:buNone/>
            </a:pPr>
            <a:r>
              <a:rPr lang="en-US" altLang="ko-KR" sz="2000" i="1" dirty="0" smtClean="0">
                <a:solidFill>
                  <a:srgbClr val="990033"/>
                </a:solidFill>
                <a:latin typeface="Arial" pitchFamily="34" charset="0"/>
              </a:rPr>
              <a:t>Some part of this teaching materials are prepared referencing the lecture note made </a:t>
            </a:r>
            <a:r>
              <a:rPr lang="en-US" altLang="ko-KR" sz="1600" i="1" dirty="0" smtClean="0">
                <a:solidFill>
                  <a:srgbClr val="990033"/>
                </a:solidFill>
                <a:latin typeface="Arial" pitchFamily="34" charset="0"/>
              </a:rPr>
              <a:t>by </a:t>
            </a:r>
            <a:r>
              <a:rPr lang="en-US" altLang="ko-KR" sz="1800" i="1" dirty="0" smtClean="0">
                <a:solidFill>
                  <a:srgbClr val="990033"/>
                </a:solidFill>
                <a:latin typeface="Arial" pitchFamily="34" charset="0"/>
                <a:cs typeface="Arial" pitchFamily="34" charset="0"/>
              </a:rPr>
              <a:t>F. Kurose and Keith W. Ross</a:t>
            </a:r>
            <a:endParaRPr lang="en-US" altLang="ko-KR" i="1" dirty="0" smtClean="0">
              <a:latin typeface="Arial" pitchFamily="34" charset="0"/>
            </a:endParaRPr>
          </a:p>
          <a:p>
            <a:pPr eaLnBrk="1" hangingPunct="1">
              <a:lnSpc>
                <a:spcPct val="90000"/>
              </a:lnSpc>
              <a:buFont typeface="Monotype Sorts" charset="2"/>
              <a:buNone/>
            </a:pPr>
            <a:r>
              <a:rPr lang="en-US" altLang="ko-KR" sz="1400" dirty="0" smtClean="0">
                <a:latin typeface="Arial" pitchFamily="34"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000875" y="6240463"/>
            <a:ext cx="1905000" cy="457200"/>
          </a:xfrm>
          <a:prstGeom prst="rect">
            <a:avLst/>
          </a:prstGeom>
        </p:spPr>
        <p:txBody>
          <a:bodyPr/>
          <a:lstStyle/>
          <a:p>
            <a:fld id="{79A8986D-E2BA-3049-8CDE-19EE90DE2836}" type="slidenum">
              <a:rPr lang="en-US" altLang="ko-KR">
                <a:latin typeface="Arial"/>
                <a:cs typeface="Arial"/>
              </a:rPr>
              <a:pPr/>
              <a:t>10</a:t>
            </a:fld>
            <a:endParaRPr lang="en-US" altLang="ko-KR" sz="1000">
              <a:latin typeface="Arial"/>
              <a:cs typeface="Arial"/>
            </a:endParaRPr>
          </a:p>
        </p:txBody>
      </p:sp>
      <p:sp>
        <p:nvSpPr>
          <p:cNvPr id="1465347" name="Rectangle 3"/>
          <p:cNvSpPr>
            <a:spLocks noGrp="1" noChangeArrowheads="1"/>
          </p:cNvSpPr>
          <p:nvPr>
            <p:ph type="title"/>
          </p:nvPr>
        </p:nvSpPr>
        <p:spPr>
          <a:xfrm>
            <a:off x="395536" y="332656"/>
            <a:ext cx="8424936" cy="685800"/>
          </a:xfrm>
        </p:spPr>
        <p:txBody>
          <a:bodyPr/>
          <a:lstStyle/>
          <a:p>
            <a:r>
              <a:rPr lang="en-US" altLang="ko-KR" sz="3200" dirty="0" smtClean="0">
                <a:latin typeface="Arial"/>
                <a:cs typeface="Arial"/>
              </a:rPr>
              <a:t>Third </a:t>
            </a:r>
            <a:r>
              <a:rPr lang="en-US" altLang="ko-KR" sz="3200" dirty="0">
                <a:latin typeface="Arial"/>
                <a:cs typeface="Arial"/>
              </a:rPr>
              <a:t>Generation Router </a:t>
            </a:r>
            <a:r>
              <a:rPr lang="en-US" altLang="ko-KR" sz="3200" dirty="0" smtClean="0">
                <a:latin typeface="Arial"/>
                <a:cs typeface="Arial"/>
              </a:rPr>
              <a:t>(crossbar)</a:t>
            </a:r>
            <a:endParaRPr lang="en-US" altLang="ko-KR" dirty="0">
              <a:latin typeface="Arial"/>
              <a:cs typeface="Arial"/>
            </a:endParaRPr>
          </a:p>
        </p:txBody>
      </p:sp>
      <p:pic>
        <p:nvPicPr>
          <p:cNvPr id="2" name="Picture 1"/>
          <p:cNvPicPr>
            <a:picLocks noChangeAspect="1"/>
          </p:cNvPicPr>
          <p:nvPr/>
        </p:nvPicPr>
        <p:blipFill>
          <a:blip r:embed="rId3"/>
          <a:stretch>
            <a:fillRect/>
          </a:stretch>
        </p:blipFill>
        <p:spPr>
          <a:xfrm>
            <a:off x="35496" y="1268760"/>
            <a:ext cx="7128792" cy="4911661"/>
          </a:xfrm>
          <a:prstGeom prst="rect">
            <a:avLst/>
          </a:prstGeom>
        </p:spPr>
      </p:pic>
      <p:sp>
        <p:nvSpPr>
          <p:cNvPr id="5" name="TextBox 4"/>
          <p:cNvSpPr txBox="1"/>
          <p:nvPr/>
        </p:nvSpPr>
        <p:spPr>
          <a:xfrm>
            <a:off x="6804248" y="5877272"/>
            <a:ext cx="1454244" cy="430887"/>
          </a:xfrm>
          <a:prstGeom prst="rect">
            <a:avLst/>
          </a:prstGeom>
          <a:noFill/>
          <a:ln>
            <a:solidFill>
              <a:schemeClr val="tx1"/>
            </a:solidFill>
          </a:ln>
        </p:spPr>
        <p:txBody>
          <a:bodyPr wrap="none" rtlCol="0">
            <a:spAutoFit/>
          </a:bodyPr>
          <a:lstStyle/>
          <a:p>
            <a:r>
              <a:rPr lang="en-US" sz="1100" dirty="0" smtClean="0"/>
              <a:t>From lecture note of</a:t>
            </a:r>
          </a:p>
          <a:p>
            <a:r>
              <a:rPr lang="en-US" sz="1100" dirty="0" smtClean="0"/>
              <a:t>Dave </a:t>
            </a:r>
            <a:r>
              <a:rPr lang="en-US" sz="1100" dirty="0"/>
              <a:t>Andersen</a:t>
            </a:r>
          </a:p>
        </p:txBody>
      </p:sp>
      <p:sp>
        <p:nvSpPr>
          <p:cNvPr id="6" name="TextBox 5"/>
          <p:cNvSpPr txBox="1"/>
          <p:nvPr/>
        </p:nvSpPr>
        <p:spPr>
          <a:xfrm>
            <a:off x="1264148" y="4509120"/>
            <a:ext cx="1795684" cy="661720"/>
          </a:xfrm>
          <a:prstGeom prst="rect">
            <a:avLst/>
          </a:prstGeom>
          <a:noFill/>
          <a:ln>
            <a:noFill/>
          </a:ln>
        </p:spPr>
        <p:txBody>
          <a:bodyPr wrap="none" rtlCol="0">
            <a:spAutoFit/>
          </a:bodyPr>
          <a:lstStyle/>
          <a:p>
            <a:r>
              <a:rPr lang="en-US" altLang="ko-KR" b="1" dirty="0" smtClean="0">
                <a:solidFill>
                  <a:srgbClr val="0000FF"/>
                </a:solidFill>
              </a:rPr>
              <a:t>RIB</a:t>
            </a:r>
          </a:p>
          <a:p>
            <a:r>
              <a:rPr lang="en-US" altLang="ko-KR" sz="1050" b="1" dirty="0" smtClean="0">
                <a:solidFill>
                  <a:srgbClr val="0000FF"/>
                </a:solidFill>
              </a:rPr>
              <a:t>Control plane</a:t>
            </a:r>
          </a:p>
          <a:p>
            <a:r>
              <a:rPr lang="en-US" altLang="ko-KR" sz="1050" b="1" dirty="0" smtClean="0">
                <a:solidFill>
                  <a:srgbClr val="0000FF"/>
                </a:solidFill>
              </a:rPr>
              <a:t>Huge routing information</a:t>
            </a:r>
            <a:endParaRPr lang="ko-KR" altLang="en-US" sz="1050" b="1" dirty="0">
              <a:solidFill>
                <a:srgbClr val="0000FF"/>
              </a:solidFill>
            </a:endParaRPr>
          </a:p>
        </p:txBody>
      </p:sp>
      <p:sp>
        <p:nvSpPr>
          <p:cNvPr id="7" name="TextBox 6"/>
          <p:cNvSpPr txBox="1"/>
          <p:nvPr/>
        </p:nvSpPr>
        <p:spPr>
          <a:xfrm>
            <a:off x="2832979" y="4365104"/>
            <a:ext cx="865943" cy="907941"/>
          </a:xfrm>
          <a:prstGeom prst="rect">
            <a:avLst/>
          </a:prstGeom>
          <a:noFill/>
          <a:ln>
            <a:solidFill>
              <a:schemeClr val="bg1"/>
            </a:solidFill>
          </a:ln>
        </p:spPr>
        <p:txBody>
          <a:bodyPr wrap="none" rtlCol="0">
            <a:spAutoFit/>
          </a:bodyPr>
          <a:lstStyle/>
          <a:p>
            <a:r>
              <a:rPr lang="en-US" altLang="ko-KR" b="1" dirty="0" smtClean="0">
                <a:solidFill>
                  <a:srgbClr val="0000FF"/>
                </a:solidFill>
              </a:rPr>
              <a:t>FIB</a:t>
            </a:r>
          </a:p>
          <a:p>
            <a:r>
              <a:rPr lang="en-US" altLang="ko-KR" sz="1050" b="1" dirty="0" smtClean="0">
                <a:solidFill>
                  <a:srgbClr val="0000FF"/>
                </a:solidFill>
              </a:rPr>
              <a:t>Data plane</a:t>
            </a:r>
          </a:p>
          <a:p>
            <a:r>
              <a:rPr lang="en-US" altLang="ko-KR" sz="1050" b="1" dirty="0" smtClean="0">
                <a:solidFill>
                  <a:srgbClr val="0000FF"/>
                </a:solidFill>
              </a:rPr>
              <a:t>Smaller</a:t>
            </a:r>
          </a:p>
          <a:p>
            <a:endParaRPr lang="ko-KR" altLang="en-US" b="1" dirty="0">
              <a:solidFill>
                <a:srgbClr val="0000FF"/>
              </a:solidFill>
            </a:endParaRPr>
          </a:p>
        </p:txBody>
      </p:sp>
      <p:sp>
        <p:nvSpPr>
          <p:cNvPr id="3" name="직사각형 2"/>
          <p:cNvSpPr/>
          <p:nvPr/>
        </p:nvSpPr>
        <p:spPr>
          <a:xfrm>
            <a:off x="7000875" y="1196752"/>
            <a:ext cx="2125377" cy="2139047"/>
          </a:xfrm>
          <a:prstGeom prst="rect">
            <a:avLst/>
          </a:prstGeom>
        </p:spPr>
        <p:txBody>
          <a:bodyPr wrap="square">
            <a:spAutoFit/>
          </a:bodyPr>
          <a:lstStyle/>
          <a:p>
            <a:r>
              <a:rPr lang="en-US" altLang="ko-KR" sz="1400" b="1" i="1" dirty="0"/>
              <a:t>Scheduler</a:t>
            </a:r>
          </a:p>
          <a:p>
            <a:r>
              <a:rPr lang="en-US" altLang="ko-KR" sz="1200" b="1" i="1" dirty="0" smtClean="0"/>
              <a:t>- input/output </a:t>
            </a:r>
            <a:r>
              <a:rPr lang="en-US" altLang="ko-KR" sz="1200" b="1" i="1" dirty="0"/>
              <a:t>port to connect in a given</a:t>
            </a:r>
          </a:p>
          <a:p>
            <a:r>
              <a:rPr lang="en-US" altLang="ko-KR" sz="1200" b="1" i="1" dirty="0"/>
              <a:t>time slot</a:t>
            </a:r>
          </a:p>
          <a:p>
            <a:r>
              <a:rPr lang="en-US" altLang="ko-KR" sz="1200" b="1" i="1" dirty="0"/>
              <a:t>(</a:t>
            </a:r>
            <a:r>
              <a:rPr lang="en-US" altLang="ko-KR" sz="1000" b="1" i="1" dirty="0" smtClean="0"/>
              <a:t>If </a:t>
            </a:r>
            <a:r>
              <a:rPr lang="en-US" altLang="ko-KR" sz="1000" b="1" i="1" dirty="0"/>
              <a:t>input I is connected to output j, no other input connected </a:t>
            </a:r>
            <a:r>
              <a:rPr lang="en-US" altLang="ko-KR" sz="1000" b="1" i="1" dirty="0" smtClean="0"/>
              <a:t>to j,… )</a:t>
            </a:r>
          </a:p>
          <a:p>
            <a:pPr marL="171450" indent="-171450">
              <a:buFont typeface="Wingdings" panose="05000000000000000000" pitchFamily="2" charset="2"/>
              <a:buChar char="§"/>
            </a:pPr>
            <a:r>
              <a:rPr lang="en-US" altLang="ko-KR" sz="1000" b="1" i="1" dirty="0" smtClean="0"/>
              <a:t>Wave front scheduler</a:t>
            </a:r>
          </a:p>
          <a:p>
            <a:pPr marL="171450" indent="-171450">
              <a:buFont typeface="Wingdings" panose="05000000000000000000" pitchFamily="2" charset="2"/>
              <a:buChar char="§"/>
            </a:pPr>
            <a:r>
              <a:rPr lang="en-US" altLang="ko-KR" sz="1000" b="1" i="1" dirty="0" smtClean="0"/>
              <a:t>Parallel iterative matching</a:t>
            </a:r>
          </a:p>
          <a:p>
            <a:pPr marL="171450" indent="-171450">
              <a:buFont typeface="Wingdings" panose="05000000000000000000" pitchFamily="2" charset="2"/>
              <a:buChar char="§"/>
            </a:pPr>
            <a:r>
              <a:rPr lang="en-US" altLang="ko-KR" sz="1000" b="1" i="1" dirty="0" err="1" smtClean="0"/>
              <a:t>iSLIP</a:t>
            </a:r>
            <a:r>
              <a:rPr lang="en-US" altLang="ko-KR" sz="1000" b="1" i="1" dirty="0" smtClean="0"/>
              <a:t>: round robin PIM</a:t>
            </a:r>
          </a:p>
          <a:p>
            <a:pPr marL="171450" indent="-171450">
              <a:buFontTx/>
              <a:buChar char="-"/>
            </a:pPr>
            <a:endParaRPr lang="en-US" altLang="ko-KR" sz="1000" b="1" i="1" dirty="0"/>
          </a:p>
          <a:p>
            <a:r>
              <a:rPr lang="en-US" altLang="ko-KR" sz="1200" b="1" i="1" dirty="0" smtClean="0">
                <a:solidFill>
                  <a:srgbClr val="FF0000"/>
                </a:solidFill>
              </a:rPr>
              <a:t>Head of Line Blocking </a:t>
            </a:r>
            <a:endParaRPr lang="en-US" altLang="ko-KR" sz="1200" b="1" i="1" dirty="0">
              <a:solidFill>
                <a:srgbClr val="FF0000"/>
              </a:solidFill>
            </a:endParaRPr>
          </a:p>
        </p:txBody>
      </p:sp>
    </p:spTree>
    <p:extLst>
      <p:ext uri="{BB962C8B-B14F-4D97-AF65-F5344CB8AC3E}">
        <p14:creationId xmlns:p14="http://schemas.microsoft.com/office/powerpoint/2010/main" val="3823406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5AED8FE3-7740-394F-934B-D958E376EEF5}" type="slidenum">
              <a:rPr lang="en-US" altLang="ko-KR">
                <a:latin typeface="Arial"/>
                <a:cs typeface="Arial"/>
              </a:rPr>
              <a:pPr/>
              <a:t>11</a:t>
            </a:fld>
            <a:endParaRPr lang="en-US" altLang="ko-KR" sz="1000">
              <a:latin typeface="Arial"/>
              <a:cs typeface="Arial"/>
            </a:endParaRPr>
          </a:p>
        </p:txBody>
      </p:sp>
      <p:sp>
        <p:nvSpPr>
          <p:cNvPr id="1337346" name="Rectangle 2"/>
          <p:cNvSpPr>
            <a:spLocks noGrp="1" noChangeArrowheads="1"/>
          </p:cNvSpPr>
          <p:nvPr>
            <p:ph type="title"/>
          </p:nvPr>
        </p:nvSpPr>
        <p:spPr/>
        <p:txBody>
          <a:bodyPr/>
          <a:lstStyle/>
          <a:p>
            <a:r>
              <a:rPr lang="en-US" altLang="ko-KR" dirty="0">
                <a:latin typeface="Arial"/>
                <a:cs typeface="Arial"/>
              </a:rPr>
              <a:t>Lookup mechanism </a:t>
            </a:r>
          </a:p>
        </p:txBody>
      </p:sp>
      <p:sp>
        <p:nvSpPr>
          <p:cNvPr id="1337347" name="Rectangle 3"/>
          <p:cNvSpPr>
            <a:spLocks noGrp="1" noChangeArrowheads="1"/>
          </p:cNvSpPr>
          <p:nvPr>
            <p:ph type="body" sz="half" idx="1"/>
          </p:nvPr>
        </p:nvSpPr>
        <p:spPr>
          <a:xfrm>
            <a:off x="107504" y="1268760"/>
            <a:ext cx="5976664" cy="5111750"/>
          </a:xfrm>
        </p:spPr>
        <p:txBody>
          <a:bodyPr/>
          <a:lstStyle/>
          <a:p>
            <a:r>
              <a:rPr lang="en-US" altLang="ko-KR" sz="2000" dirty="0">
                <a:latin typeface="Arial"/>
                <a:cs typeface="Arial"/>
              </a:rPr>
              <a:t>Exact match search: </a:t>
            </a:r>
          </a:p>
          <a:p>
            <a:pPr lvl="1"/>
            <a:r>
              <a:rPr lang="en-US" altLang="ko-KR" sz="1800" dirty="0">
                <a:latin typeface="Arial"/>
                <a:cs typeface="Arial"/>
              </a:rPr>
              <a:t>MPLS, ATM..</a:t>
            </a:r>
          </a:p>
          <a:p>
            <a:pPr lvl="2"/>
            <a:r>
              <a:rPr lang="en-US" altLang="ko-KR" sz="1400" dirty="0">
                <a:latin typeface="Arial"/>
                <a:cs typeface="Arial"/>
              </a:rPr>
              <a:t>Direct lookup</a:t>
            </a:r>
          </a:p>
          <a:p>
            <a:pPr lvl="2"/>
            <a:r>
              <a:rPr lang="en-US" altLang="ko-KR" sz="1400" i="1" dirty="0">
                <a:latin typeface="Arial"/>
                <a:cs typeface="Arial"/>
              </a:rPr>
              <a:t>Associative lookup: Content Addressable Memory (CAM)</a:t>
            </a:r>
          </a:p>
          <a:p>
            <a:pPr lvl="3"/>
            <a:r>
              <a:rPr lang="en-US" altLang="ko-KR" sz="1400" i="1" dirty="0">
                <a:latin typeface="Arial"/>
                <a:cs typeface="Arial"/>
              </a:rPr>
              <a:t>Ternary CAM: 0, 1, </a:t>
            </a:r>
            <a:r>
              <a:rPr lang="en-US" altLang="ko-KR" sz="1400" i="1" dirty="0" smtClean="0">
                <a:latin typeface="Arial"/>
                <a:cs typeface="Arial"/>
              </a:rPr>
              <a:t>x                x: “don’t care”</a:t>
            </a:r>
            <a:endParaRPr lang="en-US" altLang="ko-KR" sz="1400" i="1" dirty="0">
              <a:latin typeface="Arial"/>
              <a:cs typeface="Arial"/>
            </a:endParaRPr>
          </a:p>
          <a:p>
            <a:pPr lvl="2"/>
            <a:r>
              <a:rPr lang="en-US" altLang="ko-KR" sz="1400" i="1" dirty="0" smtClean="0">
                <a:latin typeface="Arial"/>
                <a:cs typeface="Arial"/>
              </a:rPr>
              <a:t>Hashing vs. </a:t>
            </a:r>
            <a:r>
              <a:rPr lang="en-US" altLang="ko-KR" sz="1400" i="1" dirty="0">
                <a:latin typeface="Arial"/>
                <a:cs typeface="Arial"/>
              </a:rPr>
              <a:t>binary search</a:t>
            </a:r>
          </a:p>
          <a:p>
            <a:pPr lvl="3"/>
            <a:r>
              <a:rPr lang="en-US" altLang="ko-KR" sz="1400" i="1" dirty="0">
                <a:latin typeface="Arial"/>
                <a:cs typeface="Arial"/>
              </a:rPr>
              <a:t>Perfect hash function &lt;= not easy, Update &lt;= complex</a:t>
            </a:r>
          </a:p>
          <a:p>
            <a:pPr lvl="4"/>
            <a:r>
              <a:rPr lang="en-US" altLang="ko-KR" sz="1400" i="1" dirty="0">
                <a:latin typeface="Arial"/>
                <a:cs typeface="Arial"/>
              </a:rPr>
              <a:t>Multiple hash </a:t>
            </a:r>
            <a:r>
              <a:rPr lang="en-US" altLang="ko-KR" sz="1400" i="1" dirty="0" smtClean="0">
                <a:latin typeface="Arial"/>
                <a:cs typeface="Arial"/>
              </a:rPr>
              <a:t>function to avoid collision</a:t>
            </a:r>
          </a:p>
          <a:p>
            <a:pPr lvl="4"/>
            <a:r>
              <a:rPr lang="en-US" altLang="ko-KR" sz="1400" i="1" dirty="0" smtClean="0">
                <a:latin typeface="Arial"/>
                <a:cs typeface="Arial"/>
              </a:rPr>
              <a:t>Binary </a:t>
            </a:r>
            <a:r>
              <a:rPr lang="en-US" altLang="ko-KR" sz="1400" i="1" dirty="0">
                <a:latin typeface="Arial"/>
                <a:cs typeface="Arial"/>
              </a:rPr>
              <a:t>search </a:t>
            </a:r>
            <a:r>
              <a:rPr lang="en-US" altLang="ko-KR" sz="1400" i="1" dirty="0" smtClean="0">
                <a:latin typeface="Arial"/>
                <a:cs typeface="Arial"/>
              </a:rPr>
              <a:t>tree</a:t>
            </a:r>
          </a:p>
          <a:p>
            <a:pPr lvl="4"/>
            <a:endParaRPr lang="en-US" altLang="ko-KR" sz="1400" i="1" dirty="0">
              <a:latin typeface="Arial"/>
              <a:cs typeface="Arial"/>
            </a:endParaRPr>
          </a:p>
          <a:p>
            <a:r>
              <a:rPr lang="en-US" altLang="ko-KR" sz="2000" dirty="0">
                <a:latin typeface="Arial"/>
                <a:cs typeface="Arial"/>
              </a:rPr>
              <a:t>Longest Prefix match</a:t>
            </a:r>
          </a:p>
          <a:p>
            <a:pPr lvl="1"/>
            <a:r>
              <a:rPr lang="en-US" altLang="ko-KR" sz="1800" dirty="0" smtClean="0">
                <a:latin typeface="Arial"/>
                <a:cs typeface="Arial"/>
              </a:rPr>
              <a:t>IP</a:t>
            </a:r>
          </a:p>
          <a:p>
            <a:pPr lvl="1"/>
            <a:r>
              <a:rPr lang="fr-FR" altLang="ko-KR" sz="1800" dirty="0" smtClean="0">
                <a:latin typeface="Arial"/>
                <a:cs typeface="Arial"/>
              </a:rPr>
              <a:t>Not</a:t>
            </a:r>
            <a:r>
              <a:rPr lang="ko-KR" altLang="en-US" sz="1800" dirty="0" smtClean="0">
                <a:latin typeface="Arial"/>
                <a:cs typeface="Arial"/>
              </a:rPr>
              <a:t> </a:t>
            </a:r>
            <a:r>
              <a:rPr lang="en-US" altLang="ko-KR" sz="1800" dirty="0" smtClean="0">
                <a:latin typeface="Arial"/>
                <a:cs typeface="Arial"/>
              </a:rPr>
              <a:t>just one entry that matches a destination</a:t>
            </a:r>
          </a:p>
          <a:p>
            <a:pPr lvl="2"/>
            <a:r>
              <a:rPr lang="en-US" altLang="ko-KR" sz="1200" dirty="0" smtClean="0">
                <a:latin typeface="Arial"/>
                <a:cs typeface="Arial"/>
              </a:rPr>
              <a:t>e.g., packet destination address: 143.248.56.45 </a:t>
            </a:r>
          </a:p>
          <a:p>
            <a:pPr lvl="3"/>
            <a:r>
              <a:rPr lang="en-US" altLang="ko-KR" sz="1200" dirty="0" smtClean="0">
                <a:latin typeface="Arial"/>
                <a:cs typeface="Arial"/>
              </a:rPr>
              <a:t>Entry 143.248.56.80/24  vs. 143.248.34.45/16 which one?</a:t>
            </a:r>
            <a:endParaRPr lang="en-US" altLang="ko-KR" sz="1200" dirty="0">
              <a:latin typeface="Arial"/>
              <a:cs typeface="Arial"/>
            </a:endParaRPr>
          </a:p>
        </p:txBody>
      </p:sp>
      <p:pic>
        <p:nvPicPr>
          <p:cNvPr id="1337348" name="Picture 4"/>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5868144" y="1341438"/>
            <a:ext cx="3208337" cy="1917700"/>
          </a:xfr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pic>
        <p:nvPicPr>
          <p:cNvPr id="1337350" name="Picture 6"/>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6011863" y="3573463"/>
            <a:ext cx="3097212" cy="2776537"/>
          </a:xfr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extLst>
      <p:ext uri="{BB962C8B-B14F-4D97-AF65-F5344CB8AC3E}">
        <p14:creationId xmlns:p14="http://schemas.microsoft.com/office/powerpoint/2010/main" val="3994459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000875" y="6240463"/>
            <a:ext cx="1905000" cy="457200"/>
          </a:xfrm>
          <a:prstGeom prst="rect">
            <a:avLst/>
          </a:prstGeom>
        </p:spPr>
        <p:txBody>
          <a:bodyPr/>
          <a:lstStyle/>
          <a:p>
            <a:fld id="{B027A512-75D8-C04B-808F-B59D3821C148}" type="slidenum">
              <a:rPr lang="en-US" altLang="ko-KR">
                <a:latin typeface="Arial"/>
                <a:cs typeface="Arial"/>
              </a:rPr>
              <a:pPr/>
              <a:t>12</a:t>
            </a:fld>
            <a:endParaRPr lang="en-US" altLang="ko-KR" sz="1000">
              <a:latin typeface="Arial"/>
              <a:cs typeface="Arial"/>
            </a:endParaRPr>
          </a:p>
        </p:txBody>
      </p:sp>
      <p:sp>
        <p:nvSpPr>
          <p:cNvPr id="1253378" name="Rectangle 2"/>
          <p:cNvSpPr>
            <a:spLocks noGrp="1" noChangeArrowheads="1"/>
          </p:cNvSpPr>
          <p:nvPr>
            <p:ph type="title"/>
          </p:nvPr>
        </p:nvSpPr>
        <p:spPr>
          <a:xfrm>
            <a:off x="539750" y="400050"/>
            <a:ext cx="8604250" cy="647700"/>
          </a:xfrm>
        </p:spPr>
        <p:txBody>
          <a:bodyPr/>
          <a:lstStyle/>
          <a:p>
            <a:r>
              <a:rPr lang="en-US" altLang="ko-KR" sz="3200">
                <a:latin typeface="Arial"/>
                <a:cs typeface="Arial"/>
              </a:rPr>
              <a:t>Longest Prefix Match: </a:t>
            </a:r>
            <a:r>
              <a:rPr lang="en-US" altLang="ko-KR" sz="2400">
                <a:latin typeface="Arial"/>
                <a:cs typeface="Arial"/>
              </a:rPr>
              <a:t>is Harder than Exact Match</a:t>
            </a:r>
          </a:p>
        </p:txBody>
      </p:sp>
      <p:sp>
        <p:nvSpPr>
          <p:cNvPr id="1253379" name="Rectangle 3"/>
          <p:cNvSpPr>
            <a:spLocks noGrp="1" noChangeArrowheads="1"/>
          </p:cNvSpPr>
          <p:nvPr>
            <p:ph type="body" idx="1"/>
          </p:nvPr>
        </p:nvSpPr>
        <p:spPr>
          <a:xfrm>
            <a:off x="250825" y="1341438"/>
            <a:ext cx="8569325" cy="4895850"/>
          </a:xfrm>
        </p:spPr>
        <p:txBody>
          <a:bodyPr/>
          <a:lstStyle/>
          <a:p>
            <a:r>
              <a:rPr lang="en-US" altLang="ko-KR" sz="2000" dirty="0">
                <a:solidFill>
                  <a:srgbClr val="FF0066"/>
                </a:solidFill>
                <a:latin typeface="Arial"/>
                <a:cs typeface="Arial"/>
              </a:rPr>
              <a:t>The destination address of an arriving packet does not carry with it the information to determine the length</a:t>
            </a:r>
            <a:r>
              <a:rPr lang="en-US" altLang="ko-KR" sz="2000" dirty="0">
                <a:latin typeface="Arial"/>
                <a:cs typeface="Arial"/>
              </a:rPr>
              <a:t> of the longest matching prefix</a:t>
            </a:r>
          </a:p>
          <a:p>
            <a:r>
              <a:rPr lang="en-US" altLang="ko-KR" sz="2000" dirty="0">
                <a:latin typeface="Arial"/>
                <a:cs typeface="Arial"/>
              </a:rPr>
              <a:t>Hence, one needs to search among the space of all prefix lengths; as well as the space of all prefixes of a given length</a:t>
            </a:r>
          </a:p>
          <a:p>
            <a:r>
              <a:rPr lang="en-US" altLang="ko-KR" sz="2000" dirty="0">
                <a:latin typeface="Arial"/>
                <a:cs typeface="Arial"/>
              </a:rPr>
              <a:t>Metrics for Lookup Algorithms</a:t>
            </a:r>
          </a:p>
          <a:p>
            <a:pPr lvl="1"/>
            <a:r>
              <a:rPr lang="en-US" altLang="ko-KR" sz="1800" dirty="0">
                <a:latin typeface="Arial"/>
                <a:cs typeface="Arial"/>
              </a:rPr>
              <a:t>Speed (= number of memory accesses)</a:t>
            </a:r>
          </a:p>
          <a:p>
            <a:pPr lvl="1"/>
            <a:r>
              <a:rPr lang="en-US" altLang="ko-KR" sz="1800" dirty="0">
                <a:latin typeface="Arial"/>
                <a:cs typeface="Arial"/>
              </a:rPr>
              <a:t>Storage requirements (= amount of memory)</a:t>
            </a:r>
          </a:p>
          <a:p>
            <a:pPr lvl="1"/>
            <a:r>
              <a:rPr lang="en-US" altLang="ko-KR" sz="1800" dirty="0">
                <a:latin typeface="Arial"/>
                <a:cs typeface="Arial"/>
              </a:rPr>
              <a:t>Low update time (support ~5K updates/s)</a:t>
            </a:r>
          </a:p>
          <a:p>
            <a:pPr lvl="1"/>
            <a:r>
              <a:rPr lang="en-US" altLang="ko-KR" sz="1800" dirty="0">
                <a:latin typeface="Arial"/>
                <a:cs typeface="Arial"/>
              </a:rPr>
              <a:t>Scalability</a:t>
            </a:r>
          </a:p>
          <a:p>
            <a:pPr lvl="2"/>
            <a:r>
              <a:rPr lang="en-US" altLang="ko-KR" sz="1400" dirty="0">
                <a:latin typeface="Arial"/>
                <a:cs typeface="Arial"/>
              </a:rPr>
              <a:t>With length of prefix: IPv4 unicast (32b), Ethernet (48b), IPv4 multicast (64b), IPv6 unicast (128b)</a:t>
            </a:r>
          </a:p>
          <a:p>
            <a:pPr lvl="2"/>
            <a:r>
              <a:rPr lang="en-US" altLang="ko-KR" sz="1400" dirty="0">
                <a:latin typeface="Arial"/>
                <a:cs typeface="Arial"/>
              </a:rPr>
              <a:t>With size of routing table: (</a:t>
            </a:r>
            <a:r>
              <a:rPr lang="en-US" altLang="ko-KR" sz="1400" dirty="0" err="1">
                <a:latin typeface="Arial"/>
                <a:cs typeface="Arial"/>
              </a:rPr>
              <a:t>sweetspot</a:t>
            </a:r>
            <a:r>
              <a:rPr lang="en-US" altLang="ko-KR" sz="1400" dirty="0">
                <a:latin typeface="Arial"/>
                <a:cs typeface="Arial"/>
              </a:rPr>
              <a:t> for today</a:t>
            </a:r>
            <a:r>
              <a:rPr lang="ko-KR" altLang="en-US" sz="1400" dirty="0">
                <a:latin typeface="Arial"/>
                <a:cs typeface="Arial"/>
              </a:rPr>
              <a:t>’</a:t>
            </a:r>
            <a:r>
              <a:rPr lang="en-US" altLang="ko-KR" sz="1400" dirty="0">
                <a:latin typeface="Arial"/>
                <a:cs typeface="Arial"/>
              </a:rPr>
              <a:t>s designs = 1 million) </a:t>
            </a:r>
          </a:p>
          <a:p>
            <a:pPr lvl="1"/>
            <a:r>
              <a:rPr lang="en-US" altLang="ko-KR" sz="1800" dirty="0">
                <a:solidFill>
                  <a:schemeClr val="bg2"/>
                </a:solidFill>
                <a:latin typeface="Arial"/>
                <a:cs typeface="Arial"/>
              </a:rPr>
              <a:t>Flexibility in implementation</a:t>
            </a:r>
          </a:p>
          <a:p>
            <a:pPr lvl="1"/>
            <a:r>
              <a:rPr lang="en-US" altLang="ko-KR" sz="1800" dirty="0">
                <a:solidFill>
                  <a:schemeClr val="bg2"/>
                </a:solidFill>
                <a:latin typeface="Arial"/>
                <a:cs typeface="Arial"/>
              </a:rPr>
              <a:t>Low preprocessing time</a:t>
            </a:r>
          </a:p>
        </p:txBody>
      </p:sp>
    </p:spTree>
    <p:extLst>
      <p:ext uri="{BB962C8B-B14F-4D97-AF65-F5344CB8AC3E}">
        <p14:creationId xmlns:p14="http://schemas.microsoft.com/office/powerpoint/2010/main" val="600919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4294967295"/>
          </p:nvPr>
        </p:nvSpPr>
        <p:spPr>
          <a:xfrm>
            <a:off x="7000875" y="6240463"/>
            <a:ext cx="1905000" cy="457200"/>
          </a:xfrm>
          <a:prstGeom prst="rect">
            <a:avLst/>
          </a:prstGeom>
        </p:spPr>
        <p:txBody>
          <a:bodyPr/>
          <a:lstStyle/>
          <a:p>
            <a:fld id="{9DBC560C-BB62-A042-931B-C78E18FBC058}" type="slidenum">
              <a:rPr lang="en-US" altLang="ko-KR">
                <a:latin typeface="Arial"/>
                <a:cs typeface="Arial"/>
              </a:rPr>
              <a:pPr/>
              <a:t>13</a:t>
            </a:fld>
            <a:endParaRPr lang="en-US" altLang="ko-KR" sz="1000">
              <a:latin typeface="Arial"/>
              <a:cs typeface="Arial"/>
            </a:endParaRPr>
          </a:p>
        </p:txBody>
      </p:sp>
      <p:sp>
        <p:nvSpPr>
          <p:cNvPr id="1255426" name="Rectangle 2"/>
          <p:cNvSpPr>
            <a:spLocks noGrp="1" noChangeArrowheads="1"/>
          </p:cNvSpPr>
          <p:nvPr>
            <p:ph type="title"/>
          </p:nvPr>
        </p:nvSpPr>
        <p:spPr>
          <a:xfrm>
            <a:off x="701675" y="400050"/>
            <a:ext cx="8047038" cy="647700"/>
          </a:xfrm>
        </p:spPr>
        <p:txBody>
          <a:bodyPr/>
          <a:lstStyle/>
          <a:p>
            <a:r>
              <a:rPr lang="en-US" altLang="ko-KR" sz="3200">
                <a:latin typeface="Arial"/>
                <a:cs typeface="Arial"/>
              </a:rPr>
              <a:t>Longest Prefix Match</a:t>
            </a:r>
          </a:p>
        </p:txBody>
      </p:sp>
      <p:sp>
        <p:nvSpPr>
          <p:cNvPr id="1255427" name="Rectangle 3"/>
          <p:cNvSpPr>
            <a:spLocks noGrp="1" noChangeArrowheads="1"/>
          </p:cNvSpPr>
          <p:nvPr>
            <p:ph type="body" idx="1"/>
          </p:nvPr>
        </p:nvSpPr>
        <p:spPr/>
        <p:txBody>
          <a:bodyPr/>
          <a:lstStyle/>
          <a:p>
            <a:r>
              <a:rPr lang="en-US" altLang="ko-KR" sz="2000">
                <a:latin typeface="Arial"/>
                <a:cs typeface="Arial"/>
              </a:rPr>
              <a:t>LPM in IPv4</a:t>
            </a:r>
            <a:br>
              <a:rPr lang="en-US" altLang="ko-KR" sz="2000">
                <a:latin typeface="Arial"/>
                <a:cs typeface="Arial"/>
              </a:rPr>
            </a:br>
            <a:r>
              <a:rPr lang="en-US" altLang="ko-KR" sz="1400" i="1">
                <a:latin typeface="Arial"/>
                <a:cs typeface="Arial"/>
              </a:rPr>
              <a:t>Use 32 exact match algorithms for LPM!</a:t>
            </a:r>
          </a:p>
        </p:txBody>
      </p:sp>
      <p:sp>
        <p:nvSpPr>
          <p:cNvPr id="1255444" name="Rectangle 20"/>
          <p:cNvSpPr>
            <a:spLocks noChangeArrowheads="1"/>
          </p:cNvSpPr>
          <p:nvPr/>
        </p:nvSpPr>
        <p:spPr bwMode="auto">
          <a:xfrm>
            <a:off x="3733800" y="2057400"/>
            <a:ext cx="1676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kumimoji="0" lang="en-US" altLang="ko-KR" sz="1600">
                <a:latin typeface="Arial"/>
                <a:cs typeface="Arial"/>
              </a:rPr>
              <a:t>Exact match</a:t>
            </a:r>
          </a:p>
          <a:p>
            <a:pPr algn="ctr"/>
            <a:r>
              <a:rPr kumimoji="0" lang="en-US" altLang="ko-KR" sz="1600">
                <a:latin typeface="Arial"/>
                <a:cs typeface="Arial"/>
              </a:rPr>
              <a:t>against prefixes </a:t>
            </a:r>
          </a:p>
          <a:p>
            <a:pPr algn="ctr"/>
            <a:r>
              <a:rPr kumimoji="0" lang="en-US" altLang="ko-KR" sz="1600">
                <a:latin typeface="Arial"/>
                <a:cs typeface="Arial"/>
              </a:rPr>
              <a:t>of length 1</a:t>
            </a:r>
          </a:p>
        </p:txBody>
      </p:sp>
      <p:sp>
        <p:nvSpPr>
          <p:cNvPr id="1255445" name="Rectangle 21"/>
          <p:cNvSpPr>
            <a:spLocks noChangeArrowheads="1"/>
          </p:cNvSpPr>
          <p:nvPr/>
        </p:nvSpPr>
        <p:spPr bwMode="auto">
          <a:xfrm>
            <a:off x="3733800" y="3124200"/>
            <a:ext cx="1676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kumimoji="0" lang="en-US" altLang="ko-KR" sz="1600">
                <a:latin typeface="Arial"/>
                <a:cs typeface="Arial"/>
              </a:rPr>
              <a:t>Exact match</a:t>
            </a:r>
          </a:p>
          <a:p>
            <a:pPr algn="ctr"/>
            <a:r>
              <a:rPr kumimoji="0" lang="en-US" altLang="ko-KR" sz="1600">
                <a:latin typeface="Arial"/>
                <a:cs typeface="Arial"/>
              </a:rPr>
              <a:t>against prefixes </a:t>
            </a:r>
          </a:p>
          <a:p>
            <a:pPr algn="ctr"/>
            <a:r>
              <a:rPr kumimoji="0" lang="en-US" altLang="ko-KR" sz="1600">
                <a:latin typeface="Arial"/>
                <a:cs typeface="Arial"/>
              </a:rPr>
              <a:t>of length 2</a:t>
            </a:r>
          </a:p>
        </p:txBody>
      </p:sp>
      <p:sp>
        <p:nvSpPr>
          <p:cNvPr id="1255446" name="Rectangle 22"/>
          <p:cNvSpPr>
            <a:spLocks noChangeArrowheads="1"/>
          </p:cNvSpPr>
          <p:nvPr/>
        </p:nvSpPr>
        <p:spPr bwMode="auto">
          <a:xfrm>
            <a:off x="3733800" y="4953000"/>
            <a:ext cx="1676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kumimoji="0" lang="en-US" altLang="ko-KR" sz="1600">
                <a:latin typeface="Arial"/>
                <a:cs typeface="Arial"/>
              </a:rPr>
              <a:t>Exact match</a:t>
            </a:r>
          </a:p>
          <a:p>
            <a:pPr algn="ctr"/>
            <a:r>
              <a:rPr kumimoji="0" lang="en-US" altLang="ko-KR" sz="1600">
                <a:latin typeface="Arial"/>
                <a:cs typeface="Arial"/>
              </a:rPr>
              <a:t>against prefixes </a:t>
            </a:r>
          </a:p>
          <a:p>
            <a:pPr algn="ctr"/>
            <a:r>
              <a:rPr kumimoji="0" lang="en-US" altLang="ko-KR" sz="1600">
                <a:latin typeface="Arial"/>
                <a:cs typeface="Arial"/>
              </a:rPr>
              <a:t>of length 32</a:t>
            </a:r>
          </a:p>
        </p:txBody>
      </p:sp>
      <p:sp>
        <p:nvSpPr>
          <p:cNvPr id="1255447" name="Line 23"/>
          <p:cNvSpPr>
            <a:spLocks noChangeShapeType="1"/>
          </p:cNvSpPr>
          <p:nvPr/>
        </p:nvSpPr>
        <p:spPr bwMode="auto">
          <a:xfrm>
            <a:off x="4495800" y="4191000"/>
            <a:ext cx="0" cy="6096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Arial"/>
              <a:cs typeface="Arial"/>
            </a:endParaRPr>
          </a:p>
        </p:txBody>
      </p:sp>
      <p:grpSp>
        <p:nvGrpSpPr>
          <p:cNvPr id="1255448" name="Group 24"/>
          <p:cNvGrpSpPr>
            <a:grpSpLocks/>
          </p:cNvGrpSpPr>
          <p:nvPr/>
        </p:nvGrpSpPr>
        <p:grpSpPr bwMode="auto">
          <a:xfrm>
            <a:off x="822325" y="2590800"/>
            <a:ext cx="2911475" cy="2819400"/>
            <a:chOff x="518" y="1632"/>
            <a:chExt cx="1834" cy="1776"/>
          </a:xfrm>
        </p:grpSpPr>
        <p:sp>
          <p:nvSpPr>
            <p:cNvPr id="1255449" name="Line 25"/>
            <p:cNvSpPr>
              <a:spLocks noChangeShapeType="1"/>
            </p:cNvSpPr>
            <p:nvPr/>
          </p:nvSpPr>
          <p:spPr bwMode="auto">
            <a:xfrm>
              <a:off x="576" y="2448"/>
              <a:ext cx="115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Arial"/>
                <a:cs typeface="Arial"/>
              </a:endParaRPr>
            </a:p>
          </p:txBody>
        </p:sp>
        <p:sp>
          <p:nvSpPr>
            <p:cNvPr id="1255450" name="Line 26"/>
            <p:cNvSpPr>
              <a:spLocks noChangeShapeType="1"/>
            </p:cNvSpPr>
            <p:nvPr/>
          </p:nvSpPr>
          <p:spPr bwMode="auto">
            <a:xfrm flipV="1">
              <a:off x="1728" y="1632"/>
              <a:ext cx="624"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Arial"/>
                <a:cs typeface="Arial"/>
              </a:endParaRPr>
            </a:p>
          </p:txBody>
        </p:sp>
        <p:sp>
          <p:nvSpPr>
            <p:cNvPr id="1255451" name="Line 27"/>
            <p:cNvSpPr>
              <a:spLocks noChangeShapeType="1"/>
            </p:cNvSpPr>
            <p:nvPr/>
          </p:nvSpPr>
          <p:spPr bwMode="auto">
            <a:xfrm flipV="1">
              <a:off x="1728" y="2304"/>
              <a:ext cx="624"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Arial"/>
                <a:cs typeface="Arial"/>
              </a:endParaRPr>
            </a:p>
          </p:txBody>
        </p:sp>
        <p:sp>
          <p:nvSpPr>
            <p:cNvPr id="1255452" name="Line 28"/>
            <p:cNvSpPr>
              <a:spLocks noChangeShapeType="1"/>
            </p:cNvSpPr>
            <p:nvPr/>
          </p:nvSpPr>
          <p:spPr bwMode="auto">
            <a:xfrm>
              <a:off x="1728" y="2448"/>
              <a:ext cx="624"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Arial"/>
                <a:cs typeface="Arial"/>
              </a:endParaRPr>
            </a:p>
          </p:txBody>
        </p:sp>
        <p:sp>
          <p:nvSpPr>
            <p:cNvPr id="1255453" name="Text Box 29"/>
            <p:cNvSpPr txBox="1">
              <a:spLocks noChangeArrowheads="1"/>
            </p:cNvSpPr>
            <p:nvPr/>
          </p:nvSpPr>
          <p:spPr bwMode="auto">
            <a:xfrm>
              <a:off x="518" y="2126"/>
              <a:ext cx="12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kumimoji="0" lang="en-US" altLang="ko-KR" sz="1800">
                  <a:latin typeface="Arial"/>
                  <a:cs typeface="Arial"/>
                </a:rPr>
                <a:t>Network Address</a:t>
              </a:r>
            </a:p>
          </p:txBody>
        </p:sp>
      </p:grpSp>
      <p:sp>
        <p:nvSpPr>
          <p:cNvPr id="1255454" name="Line 30"/>
          <p:cNvSpPr>
            <a:spLocks noChangeShapeType="1"/>
          </p:cNvSpPr>
          <p:nvPr/>
        </p:nvSpPr>
        <p:spPr bwMode="auto">
          <a:xfrm flipH="1">
            <a:off x="6400800" y="3886200"/>
            <a:ext cx="18288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Arial"/>
              <a:cs typeface="Arial"/>
            </a:endParaRPr>
          </a:p>
        </p:txBody>
      </p:sp>
      <p:sp>
        <p:nvSpPr>
          <p:cNvPr id="1255455" name="Line 31"/>
          <p:cNvSpPr>
            <a:spLocks noChangeShapeType="1"/>
          </p:cNvSpPr>
          <p:nvPr/>
        </p:nvSpPr>
        <p:spPr bwMode="auto">
          <a:xfrm flipH="1" flipV="1">
            <a:off x="5410200" y="2590800"/>
            <a:ext cx="990600" cy="12954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Arial"/>
              <a:cs typeface="Arial"/>
            </a:endParaRPr>
          </a:p>
        </p:txBody>
      </p:sp>
      <p:sp>
        <p:nvSpPr>
          <p:cNvPr id="1255456" name="Line 32"/>
          <p:cNvSpPr>
            <a:spLocks noChangeShapeType="1"/>
          </p:cNvSpPr>
          <p:nvPr/>
        </p:nvSpPr>
        <p:spPr bwMode="auto">
          <a:xfrm flipH="1" flipV="1">
            <a:off x="5410200" y="3657600"/>
            <a:ext cx="990600" cy="228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Arial"/>
              <a:cs typeface="Arial"/>
            </a:endParaRPr>
          </a:p>
        </p:txBody>
      </p:sp>
      <p:sp>
        <p:nvSpPr>
          <p:cNvPr id="1255457" name="Line 33"/>
          <p:cNvSpPr>
            <a:spLocks noChangeShapeType="1"/>
          </p:cNvSpPr>
          <p:nvPr/>
        </p:nvSpPr>
        <p:spPr bwMode="auto">
          <a:xfrm flipH="1">
            <a:off x="5410200" y="3886200"/>
            <a:ext cx="990600" cy="15240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Arial"/>
              <a:cs typeface="Arial"/>
            </a:endParaRPr>
          </a:p>
        </p:txBody>
      </p:sp>
      <p:sp>
        <p:nvSpPr>
          <p:cNvPr id="1255458" name="Text Box 34"/>
          <p:cNvSpPr txBox="1">
            <a:spLocks noChangeArrowheads="1"/>
          </p:cNvSpPr>
          <p:nvPr/>
        </p:nvSpPr>
        <p:spPr bwMode="auto">
          <a:xfrm flipH="1">
            <a:off x="7207250" y="3500438"/>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kumimoji="0" lang="en-US" altLang="ko-KR" sz="1800">
                <a:latin typeface="Arial"/>
                <a:cs typeface="Arial"/>
              </a:rPr>
              <a:t>Port</a:t>
            </a:r>
          </a:p>
        </p:txBody>
      </p:sp>
      <p:sp>
        <p:nvSpPr>
          <p:cNvPr id="1255459" name="Rectangle 35"/>
          <p:cNvSpPr>
            <a:spLocks noChangeArrowheads="1"/>
          </p:cNvSpPr>
          <p:nvPr/>
        </p:nvSpPr>
        <p:spPr bwMode="auto">
          <a:xfrm>
            <a:off x="6248400" y="3519488"/>
            <a:ext cx="914400" cy="9763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kumimoji="0" lang="en-US" altLang="ko-KR" sz="1400">
                <a:latin typeface="Arial"/>
                <a:cs typeface="Arial"/>
              </a:rPr>
              <a:t>Priority</a:t>
            </a:r>
          </a:p>
          <a:p>
            <a:pPr algn="ctr"/>
            <a:r>
              <a:rPr kumimoji="0" lang="en-US" altLang="ko-KR" sz="1400">
                <a:latin typeface="Arial"/>
                <a:cs typeface="Arial"/>
              </a:rPr>
              <a:t>Encode</a:t>
            </a:r>
          </a:p>
          <a:p>
            <a:pPr algn="ctr"/>
            <a:r>
              <a:rPr kumimoji="0" lang="en-US" altLang="ko-KR" sz="1400">
                <a:latin typeface="Arial"/>
                <a:cs typeface="Arial"/>
              </a:rPr>
              <a:t>and pick</a:t>
            </a:r>
          </a:p>
        </p:txBody>
      </p:sp>
    </p:spTree>
    <p:extLst>
      <p:ext uri="{BB962C8B-B14F-4D97-AF65-F5344CB8AC3E}">
        <p14:creationId xmlns:p14="http://schemas.microsoft.com/office/powerpoint/2010/main" val="2674723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000875" y="6240463"/>
            <a:ext cx="1905000" cy="457200"/>
          </a:xfrm>
          <a:prstGeom prst="rect">
            <a:avLst/>
          </a:prstGeom>
        </p:spPr>
        <p:txBody>
          <a:bodyPr/>
          <a:lstStyle/>
          <a:p>
            <a:fld id="{B027A512-75D8-C04B-808F-B59D3821C148}" type="slidenum">
              <a:rPr lang="en-US" altLang="ko-KR">
                <a:latin typeface="Arial"/>
                <a:cs typeface="Arial"/>
              </a:rPr>
              <a:pPr/>
              <a:t>14</a:t>
            </a:fld>
            <a:endParaRPr lang="en-US" altLang="ko-KR" sz="1000" dirty="0">
              <a:latin typeface="Arial"/>
              <a:cs typeface="Arial"/>
            </a:endParaRPr>
          </a:p>
        </p:txBody>
      </p:sp>
      <p:sp>
        <p:nvSpPr>
          <p:cNvPr id="1253378" name="Rectangle 2"/>
          <p:cNvSpPr>
            <a:spLocks noGrp="1" noChangeArrowheads="1"/>
          </p:cNvSpPr>
          <p:nvPr>
            <p:ph type="title"/>
          </p:nvPr>
        </p:nvSpPr>
        <p:spPr>
          <a:xfrm>
            <a:off x="539750" y="400050"/>
            <a:ext cx="8604250" cy="647700"/>
          </a:xfrm>
        </p:spPr>
        <p:txBody>
          <a:bodyPr/>
          <a:lstStyle/>
          <a:p>
            <a:r>
              <a:rPr lang="en-US" altLang="ko-KR" sz="3200" dirty="0" smtClean="0">
                <a:latin typeface="Arial"/>
                <a:cs typeface="Arial"/>
              </a:rPr>
              <a:t>Lookup schemes</a:t>
            </a:r>
            <a:endParaRPr lang="en-US" altLang="ko-KR" sz="2400" dirty="0">
              <a:latin typeface="Arial"/>
              <a:cs typeface="Arial"/>
            </a:endParaRPr>
          </a:p>
        </p:txBody>
      </p:sp>
      <p:sp>
        <p:nvSpPr>
          <p:cNvPr id="1253379" name="Rectangle 3"/>
          <p:cNvSpPr>
            <a:spLocks noGrp="1" noChangeArrowheads="1"/>
          </p:cNvSpPr>
          <p:nvPr>
            <p:ph type="body" idx="1"/>
          </p:nvPr>
        </p:nvSpPr>
        <p:spPr>
          <a:xfrm>
            <a:off x="179512" y="1268760"/>
            <a:ext cx="8569325" cy="4895850"/>
          </a:xfrm>
        </p:spPr>
        <p:txBody>
          <a:bodyPr/>
          <a:lstStyle/>
          <a:p>
            <a:r>
              <a:rPr lang="en-US" altLang="ko-KR" sz="2400" dirty="0" smtClean="0">
                <a:latin typeface="Arial"/>
                <a:cs typeface="Arial"/>
              </a:rPr>
              <a:t>Linear search </a:t>
            </a:r>
          </a:p>
          <a:p>
            <a:pPr lvl="1"/>
            <a:r>
              <a:rPr lang="en-US" altLang="ko-KR" sz="2000" dirty="0" smtClean="0">
                <a:latin typeface="Arial"/>
                <a:cs typeface="Arial"/>
              </a:rPr>
              <a:t>N: number of entries, W: Prefix length</a:t>
            </a:r>
          </a:p>
          <a:p>
            <a:pPr lvl="1"/>
            <a:r>
              <a:rPr lang="en-US" altLang="ko-KR" sz="2000" dirty="0" smtClean="0">
                <a:latin typeface="Arial"/>
                <a:cs typeface="Arial"/>
              </a:rPr>
              <a:t>O(N) storage, O(N) lookup time, O(1) update complexity</a:t>
            </a:r>
          </a:p>
          <a:p>
            <a:pPr lvl="1"/>
            <a:r>
              <a:rPr lang="en-US" altLang="ko-KR" sz="2000" dirty="0" smtClean="0">
                <a:latin typeface="Arial"/>
                <a:cs typeface="Arial"/>
              </a:rPr>
              <a:t>80k entries =&gt; worst case 80k lookup time? Too much long time!</a:t>
            </a:r>
            <a:endParaRPr lang="en-US" altLang="ko-KR" sz="2000" dirty="0">
              <a:latin typeface="Arial"/>
              <a:cs typeface="Arial"/>
            </a:endParaRPr>
          </a:p>
          <a:p>
            <a:r>
              <a:rPr lang="en-US" altLang="ko-KR" sz="2400" dirty="0" smtClean="0">
                <a:latin typeface="Arial"/>
                <a:cs typeface="Arial"/>
              </a:rPr>
              <a:t>Radix </a:t>
            </a:r>
            <a:r>
              <a:rPr lang="en-US" altLang="ko-KR" sz="2400" dirty="0" err="1" smtClean="0">
                <a:latin typeface="Arial"/>
                <a:cs typeface="Arial"/>
              </a:rPr>
              <a:t>trie</a:t>
            </a:r>
            <a:endParaRPr lang="en-US" altLang="ko-KR" sz="2400" dirty="0">
              <a:latin typeface="Arial"/>
              <a:cs typeface="Arial"/>
            </a:endParaRPr>
          </a:p>
          <a:p>
            <a:pPr lvl="1"/>
            <a:r>
              <a:rPr lang="en-US" altLang="ko-KR" sz="2000" dirty="0">
                <a:solidFill>
                  <a:srgbClr val="FF0000"/>
                </a:solidFill>
                <a:latin typeface="Arial" panose="020B0604020202020204" pitchFamily="34" charset="0"/>
                <a:ea typeface="굴림" charset="-127"/>
                <a:cs typeface="Arial" panose="020B0604020202020204" pitchFamily="34" charset="0"/>
              </a:rPr>
              <a:t>O(NW) </a:t>
            </a:r>
            <a:r>
              <a:rPr lang="en-US" altLang="ko-KR" sz="2000" dirty="0" smtClean="0">
                <a:solidFill>
                  <a:srgbClr val="FF0000"/>
                </a:solidFill>
                <a:latin typeface="Arial" panose="020B0604020202020204" pitchFamily="34" charset="0"/>
                <a:ea typeface="굴림" charset="-127"/>
                <a:cs typeface="Arial" panose="020B0604020202020204" pitchFamily="34" charset="0"/>
              </a:rPr>
              <a:t>storage</a:t>
            </a:r>
            <a:r>
              <a:rPr lang="en-US" altLang="ko-KR" sz="2000" dirty="0" smtClean="0">
                <a:latin typeface="Arial" panose="020B0604020202020204" pitchFamily="34" charset="0"/>
                <a:ea typeface="굴림" charset="-127"/>
                <a:cs typeface="Arial" panose="020B0604020202020204" pitchFamily="34" charset="0"/>
              </a:rPr>
              <a:t>, </a:t>
            </a:r>
            <a:r>
              <a:rPr lang="en-US" altLang="ko-KR" sz="2000" dirty="0" smtClean="0">
                <a:solidFill>
                  <a:srgbClr val="FF9966"/>
                </a:solidFill>
                <a:latin typeface="Arial" panose="020B0604020202020204" pitchFamily="34" charset="0"/>
                <a:ea typeface="굴림" charset="-127"/>
                <a:cs typeface="Arial" panose="020B0604020202020204" pitchFamily="34" charset="0"/>
              </a:rPr>
              <a:t>O(W</a:t>
            </a:r>
            <a:r>
              <a:rPr lang="en-US" altLang="ko-KR" sz="2000" dirty="0">
                <a:solidFill>
                  <a:srgbClr val="FF9966"/>
                </a:solidFill>
                <a:latin typeface="Arial" panose="020B0604020202020204" pitchFamily="34" charset="0"/>
                <a:ea typeface="굴림" charset="-127"/>
                <a:cs typeface="Arial" panose="020B0604020202020204" pitchFamily="34" charset="0"/>
              </a:rPr>
              <a:t>) </a:t>
            </a:r>
            <a:r>
              <a:rPr lang="en-US" altLang="ko-KR" sz="2000" dirty="0" smtClean="0">
                <a:solidFill>
                  <a:srgbClr val="FF9966"/>
                </a:solidFill>
                <a:latin typeface="Arial" panose="020B0604020202020204" pitchFamily="34" charset="0"/>
                <a:ea typeface="굴림" charset="-127"/>
                <a:cs typeface="Arial" panose="020B0604020202020204" pitchFamily="34" charset="0"/>
              </a:rPr>
              <a:t>lookup</a:t>
            </a:r>
            <a:r>
              <a:rPr lang="en-US" altLang="ko-KR" sz="2000" dirty="0">
                <a:latin typeface="Arial" panose="020B0604020202020204" pitchFamily="34" charset="0"/>
                <a:ea typeface="굴림" charset="-127"/>
                <a:cs typeface="Arial" panose="020B0604020202020204" pitchFamily="34" charset="0"/>
              </a:rPr>
              <a:t>, </a:t>
            </a:r>
            <a:r>
              <a:rPr lang="en-US" altLang="ko-KR" sz="2000" dirty="0" smtClean="0">
                <a:latin typeface="Arial" panose="020B0604020202020204" pitchFamily="34" charset="0"/>
                <a:ea typeface="굴림" charset="-127"/>
                <a:cs typeface="Arial" panose="020B0604020202020204" pitchFamily="34" charset="0"/>
              </a:rPr>
              <a:t>O(W</a:t>
            </a:r>
            <a:r>
              <a:rPr lang="en-US" altLang="ko-KR" sz="2000" dirty="0">
                <a:latin typeface="Arial" panose="020B0604020202020204" pitchFamily="34" charset="0"/>
                <a:ea typeface="굴림" charset="-127"/>
                <a:cs typeface="Arial" panose="020B0604020202020204" pitchFamily="34" charset="0"/>
              </a:rPr>
              <a:t>) update </a:t>
            </a:r>
            <a:r>
              <a:rPr lang="en-US" altLang="ko-KR" sz="2000" dirty="0" smtClean="0">
                <a:latin typeface="Arial" panose="020B0604020202020204" pitchFamily="34" charset="0"/>
                <a:ea typeface="굴림" charset="-127"/>
                <a:cs typeface="Arial" panose="020B0604020202020204" pitchFamily="34" charset="0"/>
              </a:rPr>
              <a:t>complexity</a:t>
            </a:r>
          </a:p>
          <a:p>
            <a:r>
              <a:rPr lang="en-US" altLang="ko-KR" sz="2400" dirty="0" smtClean="0">
                <a:latin typeface="Arial" panose="020B0604020202020204" pitchFamily="34" charset="0"/>
                <a:ea typeface="굴림" charset="-127"/>
                <a:cs typeface="Arial" panose="020B0604020202020204" pitchFamily="34" charset="0"/>
              </a:rPr>
              <a:t>PATRICIA </a:t>
            </a:r>
            <a:r>
              <a:rPr lang="en-US" altLang="ko-KR" sz="2400" dirty="0" err="1" smtClean="0">
                <a:latin typeface="Arial" panose="020B0604020202020204" pitchFamily="34" charset="0"/>
                <a:ea typeface="굴림" charset="-127"/>
                <a:cs typeface="Arial" panose="020B0604020202020204" pitchFamily="34" charset="0"/>
              </a:rPr>
              <a:t>trie</a:t>
            </a:r>
            <a:r>
              <a:rPr lang="en-US" altLang="ko-KR" sz="2400" dirty="0" smtClean="0">
                <a:latin typeface="Arial" panose="020B0604020202020204" pitchFamily="34" charset="0"/>
                <a:ea typeface="굴림" charset="-127"/>
                <a:cs typeface="Arial" panose="020B0604020202020204" pitchFamily="34" charset="0"/>
              </a:rPr>
              <a:t> </a:t>
            </a:r>
          </a:p>
          <a:p>
            <a:pPr lvl="1"/>
            <a:r>
              <a:rPr lang="en-US" altLang="ko-KR" sz="2000" dirty="0" smtClean="0">
                <a:latin typeface="Arial" panose="020B0604020202020204" pitchFamily="34" charset="0"/>
                <a:ea typeface="굴림" charset="-127"/>
                <a:cs typeface="Arial" panose="020B0604020202020204" pitchFamily="34" charset="0"/>
              </a:rPr>
              <a:t>Less storage</a:t>
            </a:r>
          </a:p>
          <a:p>
            <a:r>
              <a:rPr lang="en-US" altLang="ko-KR" sz="2400" dirty="0" smtClean="0">
                <a:latin typeface="Arial" panose="020B0604020202020204" pitchFamily="34" charset="0"/>
                <a:ea typeface="굴림" charset="-127"/>
                <a:cs typeface="Arial" panose="020B0604020202020204" pitchFamily="34" charset="0"/>
              </a:rPr>
              <a:t>Caching</a:t>
            </a:r>
          </a:p>
          <a:p>
            <a:pPr lvl="1"/>
            <a:r>
              <a:rPr lang="en-US" altLang="ko-KR" sz="2000" dirty="0" smtClean="0">
                <a:latin typeface="Arial" panose="020B0604020202020204" pitchFamily="34" charset="0"/>
                <a:ea typeface="굴림" charset="-127"/>
                <a:cs typeface="Arial" panose="020B0604020202020204" pitchFamily="34" charset="0"/>
              </a:rPr>
              <a:t>Skipping LPMs</a:t>
            </a:r>
          </a:p>
          <a:p>
            <a:pPr lvl="1"/>
            <a:r>
              <a:rPr lang="en-US" altLang="ko-KR" sz="2000" dirty="0" smtClean="0">
                <a:latin typeface="Arial" panose="020B0604020202020204" pitchFamily="34" charset="0"/>
                <a:ea typeface="굴림" charset="-127"/>
                <a:cs typeface="Arial" panose="020B0604020202020204" pitchFamily="34" charset="0"/>
              </a:rPr>
              <a:t>Packet train exhibit temporal locality</a:t>
            </a:r>
          </a:p>
          <a:p>
            <a:pPr lvl="1"/>
            <a:r>
              <a:rPr lang="en-US" altLang="ko-KR" sz="2000" dirty="0" smtClean="0">
                <a:latin typeface="Arial" panose="020B0604020202020204" pitchFamily="34" charset="0"/>
                <a:ea typeface="굴림" charset="-127"/>
                <a:cs typeface="Arial" panose="020B0604020202020204" pitchFamily="34" charset="0"/>
              </a:rPr>
              <a:t>What kind of problem?</a:t>
            </a:r>
          </a:p>
          <a:p>
            <a:pPr marL="457200" lvl="1" indent="0">
              <a:buNone/>
            </a:pPr>
            <a:endParaRPr lang="en-US" altLang="ko-KR" sz="1600" dirty="0">
              <a:solidFill>
                <a:schemeClr val="bg2"/>
              </a:solidFill>
              <a:latin typeface="Arial" panose="020B0604020202020204" pitchFamily="34" charset="0"/>
              <a:cs typeface="Arial" panose="020B0604020202020204" pitchFamily="34" charset="0"/>
            </a:endParaRPr>
          </a:p>
        </p:txBody>
      </p:sp>
      <p:sp>
        <p:nvSpPr>
          <p:cNvPr id="2" name="직사각형 1"/>
          <p:cNvSpPr/>
          <p:nvPr/>
        </p:nvSpPr>
        <p:spPr>
          <a:xfrm>
            <a:off x="1763688" y="6093295"/>
            <a:ext cx="7344816" cy="535531"/>
          </a:xfrm>
          <a:prstGeom prst="rect">
            <a:avLst/>
          </a:prstGeom>
          <a:ln>
            <a:solidFill>
              <a:srgbClr val="FF0000"/>
            </a:solidFill>
          </a:ln>
        </p:spPr>
        <p:txBody>
          <a:bodyPr wrap="square">
            <a:spAutoFit/>
          </a:bodyPr>
          <a:lstStyle/>
          <a:p>
            <a:pPr eaLnBrk="1" hangingPunct="1">
              <a:lnSpc>
                <a:spcPct val="90000"/>
              </a:lnSpc>
            </a:pPr>
            <a:r>
              <a:rPr lang="en-US" altLang="ko-KR" i="1" dirty="0">
                <a:solidFill>
                  <a:srgbClr val="990033"/>
                </a:solidFill>
              </a:rPr>
              <a:t>Some part of this teaching materials are prepared referencing the lecture note made by Pankaj Gupta Department of Computer Science Stanford University</a:t>
            </a:r>
            <a:endParaRPr lang="en-US" altLang="ko-KR" dirty="0"/>
          </a:p>
        </p:txBody>
      </p:sp>
    </p:spTree>
    <p:extLst>
      <p:ext uri="{BB962C8B-B14F-4D97-AF65-F5344CB8AC3E}">
        <p14:creationId xmlns:p14="http://schemas.microsoft.com/office/powerpoint/2010/main" val="12454535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lide Number Placeholder 3"/>
          <p:cNvSpPr>
            <a:spLocks noGrp="1"/>
          </p:cNvSpPr>
          <p:nvPr>
            <p:ph type="sldNum" sz="quarter" idx="4294967295"/>
          </p:nvPr>
        </p:nvSpPr>
        <p:spPr>
          <a:xfrm>
            <a:off x="7000875" y="6240463"/>
            <a:ext cx="1905000" cy="457200"/>
          </a:xfrm>
          <a:prstGeom prst="rect">
            <a:avLst/>
          </a:prstGeom>
        </p:spPr>
        <p:txBody>
          <a:bodyPr/>
          <a:lstStyle/>
          <a:p>
            <a:fld id="{B7B8534E-46E3-7142-A9F2-C0C925FE116E}" type="slidenum">
              <a:rPr lang="en-US" altLang="ko-KR">
                <a:latin typeface="Arial"/>
                <a:cs typeface="Arial"/>
              </a:rPr>
              <a:pPr/>
              <a:t>15</a:t>
            </a:fld>
            <a:endParaRPr lang="en-US" altLang="ko-KR" sz="1000">
              <a:latin typeface="Arial"/>
              <a:cs typeface="Arial"/>
            </a:endParaRPr>
          </a:p>
        </p:txBody>
      </p:sp>
      <p:sp>
        <p:nvSpPr>
          <p:cNvPr id="1265666" name="Rectangle 2"/>
          <p:cNvSpPr>
            <a:spLocks noGrp="1" noChangeArrowheads="1"/>
          </p:cNvSpPr>
          <p:nvPr>
            <p:ph type="title"/>
          </p:nvPr>
        </p:nvSpPr>
        <p:spPr/>
        <p:txBody>
          <a:bodyPr/>
          <a:lstStyle/>
          <a:p>
            <a:r>
              <a:rPr lang="en-US" altLang="ko-KR">
                <a:latin typeface="Arial"/>
                <a:cs typeface="Arial"/>
              </a:rPr>
              <a:t>Tree, Tries</a:t>
            </a:r>
          </a:p>
        </p:txBody>
      </p:sp>
      <p:sp>
        <p:nvSpPr>
          <p:cNvPr id="1265667" name="Rectangle 3"/>
          <p:cNvSpPr>
            <a:spLocks noGrp="1" noChangeArrowheads="1"/>
          </p:cNvSpPr>
          <p:nvPr>
            <p:ph type="body" idx="1"/>
          </p:nvPr>
        </p:nvSpPr>
        <p:spPr>
          <a:xfrm>
            <a:off x="179388" y="1196975"/>
            <a:ext cx="8640762" cy="4724400"/>
          </a:xfrm>
        </p:spPr>
        <p:txBody>
          <a:bodyPr/>
          <a:lstStyle/>
          <a:p>
            <a:r>
              <a:rPr lang="en-US" altLang="ko-KR" sz="2000" dirty="0" err="1">
                <a:latin typeface="Arial"/>
                <a:cs typeface="Arial"/>
              </a:rPr>
              <a:t>Trie</a:t>
            </a:r>
            <a:r>
              <a:rPr lang="en-US" altLang="ko-KR" sz="2000" dirty="0">
                <a:latin typeface="Arial"/>
                <a:cs typeface="Arial"/>
              </a:rPr>
              <a:t>: </a:t>
            </a:r>
            <a:r>
              <a:rPr lang="en-US" altLang="ko-KR" sz="2000" dirty="0">
                <a:solidFill>
                  <a:srgbClr val="0066FF"/>
                </a:solidFill>
                <a:latin typeface="Arial"/>
                <a:cs typeface="Arial"/>
              </a:rPr>
              <a:t>Prefix tree</a:t>
            </a:r>
          </a:p>
          <a:p>
            <a:r>
              <a:rPr lang="en-US" altLang="ko-KR" sz="2000" dirty="0">
                <a:latin typeface="Arial"/>
                <a:cs typeface="Arial"/>
              </a:rPr>
              <a:t>Binary search </a:t>
            </a:r>
            <a:r>
              <a:rPr lang="en-US" altLang="ko-KR" sz="2000" dirty="0" err="1">
                <a:latin typeface="Arial"/>
                <a:cs typeface="Arial"/>
              </a:rPr>
              <a:t>trie</a:t>
            </a:r>
            <a:r>
              <a:rPr lang="en-US" altLang="ko-KR" sz="2000" dirty="0">
                <a:latin typeface="Arial"/>
                <a:cs typeface="Arial"/>
              </a:rPr>
              <a:t>: use binary tree paths to encode prefixes</a:t>
            </a:r>
          </a:p>
          <a:p>
            <a:endParaRPr lang="en-US" altLang="ko-KR" sz="2000" dirty="0">
              <a:latin typeface="Arial"/>
              <a:cs typeface="Arial"/>
            </a:endParaRPr>
          </a:p>
          <a:p>
            <a:endParaRPr lang="en-US" altLang="ko-KR" sz="2000" dirty="0">
              <a:latin typeface="Arial"/>
              <a:cs typeface="Arial"/>
            </a:endParaRPr>
          </a:p>
          <a:p>
            <a:endParaRPr lang="en-US" altLang="ko-KR" sz="2000" dirty="0">
              <a:latin typeface="Arial"/>
              <a:cs typeface="Arial"/>
            </a:endParaRPr>
          </a:p>
          <a:p>
            <a:endParaRPr lang="en-US" altLang="ko-KR" sz="2000" dirty="0">
              <a:latin typeface="Arial"/>
              <a:cs typeface="Arial"/>
            </a:endParaRPr>
          </a:p>
          <a:p>
            <a:endParaRPr lang="en-US" altLang="ko-KR" sz="2000" dirty="0">
              <a:latin typeface="Arial"/>
              <a:cs typeface="Arial"/>
            </a:endParaRPr>
          </a:p>
          <a:p>
            <a:endParaRPr lang="en-US" altLang="ko-KR" sz="2000" dirty="0">
              <a:latin typeface="Arial"/>
              <a:cs typeface="Arial"/>
            </a:endParaRPr>
          </a:p>
          <a:p>
            <a:endParaRPr lang="en-US" altLang="ko-KR" sz="2000" dirty="0">
              <a:latin typeface="Arial"/>
              <a:cs typeface="Arial"/>
            </a:endParaRPr>
          </a:p>
          <a:p>
            <a:endParaRPr lang="en-US" altLang="ko-KR" sz="2000" dirty="0">
              <a:latin typeface="Arial"/>
              <a:cs typeface="Arial"/>
            </a:endParaRPr>
          </a:p>
          <a:p>
            <a:endParaRPr lang="en-US" altLang="ko-KR" sz="2000" dirty="0">
              <a:latin typeface="Arial"/>
              <a:cs typeface="Arial"/>
            </a:endParaRPr>
          </a:p>
          <a:p>
            <a:r>
              <a:rPr lang="en-US" altLang="ko-KR" sz="2000" dirty="0">
                <a:latin typeface="Arial"/>
                <a:cs typeface="Arial"/>
              </a:rPr>
              <a:t>Advantage: simple to implement</a:t>
            </a:r>
          </a:p>
          <a:p>
            <a:r>
              <a:rPr lang="en-US" altLang="ko-KR" sz="2000" dirty="0">
                <a:latin typeface="Arial"/>
                <a:cs typeface="Arial"/>
              </a:rPr>
              <a:t>Disadvantage: one lookup may take </a:t>
            </a:r>
            <a:r>
              <a:rPr lang="en-US" altLang="ko-KR" sz="2000" dirty="0" smtClean="0">
                <a:latin typeface="Arial"/>
                <a:cs typeface="Arial"/>
              </a:rPr>
              <a:t>O(w), </a:t>
            </a:r>
            <a:r>
              <a:rPr lang="en-US" altLang="ko-KR" sz="2000" dirty="0">
                <a:latin typeface="Arial"/>
                <a:cs typeface="Arial"/>
              </a:rPr>
              <a:t>where </a:t>
            </a:r>
            <a:r>
              <a:rPr lang="en-US" altLang="ko-KR" sz="2000" dirty="0" smtClean="0">
                <a:latin typeface="Arial"/>
                <a:cs typeface="Arial"/>
              </a:rPr>
              <a:t>w </a:t>
            </a:r>
            <a:r>
              <a:rPr lang="en-US" altLang="ko-KR" sz="2000" dirty="0">
                <a:latin typeface="Arial"/>
                <a:cs typeface="Arial"/>
              </a:rPr>
              <a:t>is number of bits (32 in the case of IPv4</a:t>
            </a:r>
            <a:r>
              <a:rPr lang="en-US" altLang="ko-KR" sz="2000" dirty="0" smtClean="0">
                <a:latin typeface="Arial"/>
                <a:cs typeface="Arial"/>
              </a:rPr>
              <a:t>) </a:t>
            </a:r>
            <a:endParaRPr lang="en-US" altLang="ko-KR" sz="2000" dirty="0">
              <a:latin typeface="Arial"/>
              <a:cs typeface="Arial"/>
            </a:endParaRPr>
          </a:p>
        </p:txBody>
      </p:sp>
      <p:grpSp>
        <p:nvGrpSpPr>
          <p:cNvPr id="1265757" name="Group 93"/>
          <p:cNvGrpSpPr>
            <a:grpSpLocks/>
          </p:cNvGrpSpPr>
          <p:nvPr/>
        </p:nvGrpSpPr>
        <p:grpSpPr bwMode="auto">
          <a:xfrm>
            <a:off x="2987675" y="2420938"/>
            <a:ext cx="3425825" cy="2860675"/>
            <a:chOff x="22" y="1253"/>
            <a:chExt cx="2158" cy="1802"/>
          </a:xfrm>
        </p:grpSpPr>
        <p:sp>
          <p:nvSpPr>
            <p:cNvPr id="1265668" name="Text Box 4"/>
            <p:cNvSpPr txBox="1">
              <a:spLocks noChangeArrowheads="1"/>
            </p:cNvSpPr>
            <p:nvPr/>
          </p:nvSpPr>
          <p:spPr bwMode="auto">
            <a:xfrm>
              <a:off x="68" y="1655"/>
              <a:ext cx="778" cy="74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kumimoji="0" lang="en-US" altLang="ko-KR" sz="1800">
                  <a:latin typeface="Arial"/>
                  <a:cs typeface="Arial"/>
                </a:rPr>
                <a:t>001xx    </a:t>
              </a:r>
              <a:r>
                <a:rPr kumimoji="0" lang="en-US" altLang="ko-KR" sz="1800">
                  <a:solidFill>
                    <a:schemeClr val="accent1"/>
                  </a:solidFill>
                  <a:latin typeface="Arial"/>
                  <a:cs typeface="Arial"/>
                </a:rPr>
                <a:t>2</a:t>
              </a:r>
              <a:r>
                <a:rPr kumimoji="0" lang="en-US" altLang="ko-KR" sz="1800">
                  <a:latin typeface="Arial"/>
                  <a:cs typeface="Arial"/>
                </a:rPr>
                <a:t> </a:t>
              </a:r>
            </a:p>
            <a:p>
              <a:r>
                <a:rPr kumimoji="0" lang="en-US" altLang="ko-KR" sz="1800">
                  <a:latin typeface="Arial"/>
                  <a:cs typeface="Arial"/>
                </a:rPr>
                <a:t>0100x    </a:t>
              </a:r>
              <a:r>
                <a:rPr kumimoji="0" lang="en-US" altLang="ko-KR" sz="1800">
                  <a:solidFill>
                    <a:schemeClr val="accent1"/>
                  </a:solidFill>
                  <a:latin typeface="Arial"/>
                  <a:cs typeface="Arial"/>
                </a:rPr>
                <a:t>3</a:t>
              </a:r>
            </a:p>
            <a:p>
              <a:r>
                <a:rPr kumimoji="0" lang="en-US" altLang="ko-KR" sz="1800">
                  <a:latin typeface="Arial"/>
                  <a:cs typeface="Arial"/>
                </a:rPr>
                <a:t>10xxx    </a:t>
              </a:r>
              <a:r>
                <a:rPr kumimoji="0" lang="en-US" altLang="ko-KR" sz="1800">
                  <a:solidFill>
                    <a:schemeClr val="accent1"/>
                  </a:solidFill>
                  <a:latin typeface="Arial"/>
                  <a:cs typeface="Arial"/>
                </a:rPr>
                <a:t>1</a:t>
              </a:r>
            </a:p>
            <a:p>
              <a:r>
                <a:rPr kumimoji="0" lang="en-US" altLang="ko-KR" sz="1800">
                  <a:latin typeface="Arial"/>
                  <a:cs typeface="Arial"/>
                </a:rPr>
                <a:t>01100   </a:t>
              </a:r>
              <a:r>
                <a:rPr kumimoji="0" lang="en-US" altLang="ko-KR" sz="1800">
                  <a:solidFill>
                    <a:schemeClr val="accent1"/>
                  </a:solidFill>
                  <a:latin typeface="Arial"/>
                  <a:cs typeface="Arial"/>
                </a:rPr>
                <a:t>5</a:t>
              </a:r>
            </a:p>
          </p:txBody>
        </p:sp>
        <p:sp>
          <p:nvSpPr>
            <p:cNvPr id="1265669" name="Rectangle 5"/>
            <p:cNvSpPr>
              <a:spLocks noChangeArrowheads="1"/>
            </p:cNvSpPr>
            <p:nvPr/>
          </p:nvSpPr>
          <p:spPr bwMode="auto">
            <a:xfrm>
              <a:off x="97" y="1679"/>
              <a:ext cx="720" cy="72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latin typeface="Arial"/>
                <a:cs typeface="Arial"/>
              </a:endParaRPr>
            </a:p>
          </p:txBody>
        </p:sp>
        <p:sp>
          <p:nvSpPr>
            <p:cNvPr id="1265670" name="Line 6"/>
            <p:cNvSpPr>
              <a:spLocks noChangeShapeType="1"/>
            </p:cNvSpPr>
            <p:nvPr/>
          </p:nvSpPr>
          <p:spPr bwMode="auto">
            <a:xfrm>
              <a:off x="577" y="1679"/>
              <a:ext cx="0" cy="7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endParaRPr lang="en-US">
                <a:latin typeface="Arial"/>
                <a:cs typeface="Arial"/>
              </a:endParaRPr>
            </a:p>
          </p:txBody>
        </p:sp>
        <p:sp>
          <p:nvSpPr>
            <p:cNvPr id="1265671" name="Oval 7"/>
            <p:cNvSpPr>
              <a:spLocks noChangeArrowheads="1"/>
            </p:cNvSpPr>
            <p:nvPr/>
          </p:nvSpPr>
          <p:spPr bwMode="auto">
            <a:xfrm>
              <a:off x="1603" y="1253"/>
              <a:ext cx="98" cy="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latin typeface="Arial"/>
                <a:cs typeface="Arial"/>
              </a:endParaRPr>
            </a:p>
          </p:txBody>
        </p:sp>
        <p:sp>
          <p:nvSpPr>
            <p:cNvPr id="1265672" name="Oval 8"/>
            <p:cNvSpPr>
              <a:spLocks noChangeArrowheads="1"/>
            </p:cNvSpPr>
            <p:nvPr/>
          </p:nvSpPr>
          <p:spPr bwMode="auto">
            <a:xfrm>
              <a:off x="1220" y="1586"/>
              <a:ext cx="98" cy="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latin typeface="Arial"/>
                <a:cs typeface="Arial"/>
              </a:endParaRPr>
            </a:p>
          </p:txBody>
        </p:sp>
        <p:sp>
          <p:nvSpPr>
            <p:cNvPr id="1265673" name="Oval 9"/>
            <p:cNvSpPr>
              <a:spLocks noChangeArrowheads="1"/>
            </p:cNvSpPr>
            <p:nvPr/>
          </p:nvSpPr>
          <p:spPr bwMode="auto">
            <a:xfrm>
              <a:off x="2082" y="1586"/>
              <a:ext cx="98" cy="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latin typeface="Arial"/>
                <a:cs typeface="Arial"/>
              </a:endParaRPr>
            </a:p>
          </p:txBody>
        </p:sp>
        <p:cxnSp>
          <p:nvCxnSpPr>
            <p:cNvPr id="1265674" name="AutoShape 10"/>
            <p:cNvCxnSpPr>
              <a:cxnSpLocks noChangeShapeType="1"/>
              <a:stCxn id="1265671" idx="4"/>
              <a:endCxn id="1265672" idx="7"/>
            </p:cNvCxnSpPr>
            <p:nvPr/>
          </p:nvCxnSpPr>
          <p:spPr bwMode="auto">
            <a:xfrm flipH="1">
              <a:off x="1304" y="1351"/>
              <a:ext cx="348" cy="249"/>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65675" name="AutoShape 11"/>
            <p:cNvCxnSpPr>
              <a:cxnSpLocks noChangeShapeType="1"/>
              <a:stCxn id="1265671" idx="4"/>
              <a:endCxn id="1265673" idx="1"/>
            </p:cNvCxnSpPr>
            <p:nvPr/>
          </p:nvCxnSpPr>
          <p:spPr bwMode="auto">
            <a:xfrm>
              <a:off x="1652" y="1351"/>
              <a:ext cx="444" cy="249"/>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65676" name="Oval 12"/>
            <p:cNvSpPr>
              <a:spLocks noChangeArrowheads="1"/>
            </p:cNvSpPr>
            <p:nvPr/>
          </p:nvSpPr>
          <p:spPr bwMode="auto">
            <a:xfrm>
              <a:off x="932" y="1922"/>
              <a:ext cx="98" cy="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latin typeface="Arial"/>
                <a:cs typeface="Arial"/>
              </a:endParaRPr>
            </a:p>
          </p:txBody>
        </p:sp>
        <p:sp>
          <p:nvSpPr>
            <p:cNvPr id="1265677" name="Oval 13"/>
            <p:cNvSpPr>
              <a:spLocks noChangeArrowheads="1"/>
            </p:cNvSpPr>
            <p:nvPr/>
          </p:nvSpPr>
          <p:spPr bwMode="auto">
            <a:xfrm>
              <a:off x="1554" y="1924"/>
              <a:ext cx="98" cy="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latin typeface="Arial"/>
                <a:cs typeface="Arial"/>
              </a:endParaRPr>
            </a:p>
          </p:txBody>
        </p:sp>
        <p:sp>
          <p:nvSpPr>
            <p:cNvPr id="1265678" name="Oval 14"/>
            <p:cNvSpPr>
              <a:spLocks noChangeArrowheads="1"/>
            </p:cNvSpPr>
            <p:nvPr/>
          </p:nvSpPr>
          <p:spPr bwMode="auto">
            <a:xfrm>
              <a:off x="1410" y="2258"/>
              <a:ext cx="98" cy="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latin typeface="Arial"/>
                <a:cs typeface="Arial"/>
              </a:endParaRPr>
            </a:p>
          </p:txBody>
        </p:sp>
        <p:sp>
          <p:nvSpPr>
            <p:cNvPr id="1265679" name="Oval 15"/>
            <p:cNvSpPr>
              <a:spLocks noChangeArrowheads="1"/>
            </p:cNvSpPr>
            <p:nvPr/>
          </p:nvSpPr>
          <p:spPr bwMode="auto">
            <a:xfrm>
              <a:off x="1796" y="2260"/>
              <a:ext cx="98" cy="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latin typeface="Arial"/>
                <a:cs typeface="Arial"/>
              </a:endParaRPr>
            </a:p>
          </p:txBody>
        </p:sp>
        <p:sp>
          <p:nvSpPr>
            <p:cNvPr id="1265680" name="Oval 16"/>
            <p:cNvSpPr>
              <a:spLocks noChangeArrowheads="1"/>
            </p:cNvSpPr>
            <p:nvPr/>
          </p:nvSpPr>
          <p:spPr bwMode="auto">
            <a:xfrm>
              <a:off x="1700" y="2548"/>
              <a:ext cx="98" cy="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latin typeface="Arial"/>
                <a:cs typeface="Arial"/>
              </a:endParaRPr>
            </a:p>
          </p:txBody>
        </p:sp>
        <p:cxnSp>
          <p:nvCxnSpPr>
            <p:cNvPr id="1265681" name="AutoShape 17"/>
            <p:cNvCxnSpPr>
              <a:cxnSpLocks noChangeShapeType="1"/>
              <a:stCxn id="1265673" idx="4"/>
            </p:cNvCxnSpPr>
            <p:nvPr/>
          </p:nvCxnSpPr>
          <p:spPr bwMode="auto">
            <a:xfrm flipH="1">
              <a:off x="1989" y="1684"/>
              <a:ext cx="142" cy="238"/>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65682" name="AutoShape 18"/>
            <p:cNvCxnSpPr>
              <a:cxnSpLocks noChangeShapeType="1"/>
              <a:stCxn id="1265672" idx="4"/>
              <a:endCxn id="1265676" idx="0"/>
            </p:cNvCxnSpPr>
            <p:nvPr/>
          </p:nvCxnSpPr>
          <p:spPr bwMode="auto">
            <a:xfrm flipH="1">
              <a:off x="981" y="1684"/>
              <a:ext cx="288" cy="238"/>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65683" name="AutoShape 19"/>
            <p:cNvCxnSpPr>
              <a:cxnSpLocks noChangeShapeType="1"/>
              <a:stCxn id="1265672" idx="4"/>
              <a:endCxn id="1265677" idx="0"/>
            </p:cNvCxnSpPr>
            <p:nvPr/>
          </p:nvCxnSpPr>
          <p:spPr bwMode="auto">
            <a:xfrm>
              <a:off x="1269" y="1684"/>
              <a:ext cx="334" cy="24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65684" name="AutoShape 20"/>
            <p:cNvCxnSpPr>
              <a:cxnSpLocks noChangeShapeType="1"/>
              <a:stCxn id="1265677" idx="4"/>
              <a:endCxn id="1265678" idx="0"/>
            </p:cNvCxnSpPr>
            <p:nvPr/>
          </p:nvCxnSpPr>
          <p:spPr bwMode="auto">
            <a:xfrm flipH="1">
              <a:off x="1459" y="2022"/>
              <a:ext cx="144" cy="236"/>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65685" name="AutoShape 21"/>
            <p:cNvCxnSpPr>
              <a:cxnSpLocks noChangeShapeType="1"/>
              <a:stCxn id="1265677" idx="4"/>
              <a:endCxn id="1265679" idx="0"/>
            </p:cNvCxnSpPr>
            <p:nvPr/>
          </p:nvCxnSpPr>
          <p:spPr bwMode="auto">
            <a:xfrm>
              <a:off x="1603" y="2022"/>
              <a:ext cx="242" cy="238"/>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65686" name="AutoShape 22"/>
            <p:cNvCxnSpPr>
              <a:cxnSpLocks noChangeShapeType="1"/>
              <a:stCxn id="1265678" idx="4"/>
            </p:cNvCxnSpPr>
            <p:nvPr/>
          </p:nvCxnSpPr>
          <p:spPr bwMode="auto">
            <a:xfrm flipH="1">
              <a:off x="1363" y="2356"/>
              <a:ext cx="96" cy="19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65687" name="AutoShape 23"/>
            <p:cNvCxnSpPr>
              <a:cxnSpLocks noChangeShapeType="1"/>
              <a:stCxn id="1265679" idx="4"/>
              <a:endCxn id="1265680" idx="0"/>
            </p:cNvCxnSpPr>
            <p:nvPr/>
          </p:nvCxnSpPr>
          <p:spPr bwMode="auto">
            <a:xfrm flipH="1">
              <a:off x="1749" y="2358"/>
              <a:ext cx="96" cy="19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65688" name="AutoShape 24"/>
            <p:cNvCxnSpPr>
              <a:cxnSpLocks noChangeShapeType="1"/>
              <a:stCxn id="1265680" idx="4"/>
            </p:cNvCxnSpPr>
            <p:nvPr/>
          </p:nvCxnSpPr>
          <p:spPr bwMode="auto">
            <a:xfrm flipH="1">
              <a:off x="1653" y="2646"/>
              <a:ext cx="96" cy="188"/>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65689" name="AutoShape 25"/>
            <p:cNvCxnSpPr>
              <a:cxnSpLocks noChangeShapeType="1"/>
              <a:stCxn id="1265676" idx="4"/>
              <a:endCxn id="1265701" idx="0"/>
            </p:cNvCxnSpPr>
            <p:nvPr/>
          </p:nvCxnSpPr>
          <p:spPr bwMode="auto">
            <a:xfrm>
              <a:off x="981" y="2020"/>
              <a:ext cx="143" cy="275"/>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65690" name="Text Box 26"/>
            <p:cNvSpPr txBox="1">
              <a:spLocks noChangeArrowheads="1"/>
            </p:cNvSpPr>
            <p:nvPr/>
          </p:nvSpPr>
          <p:spPr bwMode="auto">
            <a:xfrm>
              <a:off x="1313" y="1311"/>
              <a:ext cx="196"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latin typeface="Arial"/>
                  <a:cs typeface="Arial"/>
                </a:rPr>
                <a:t>0</a:t>
              </a:r>
            </a:p>
          </p:txBody>
        </p:sp>
        <p:sp>
          <p:nvSpPr>
            <p:cNvPr id="1265691" name="Text Box 27"/>
            <p:cNvSpPr txBox="1">
              <a:spLocks noChangeArrowheads="1"/>
            </p:cNvSpPr>
            <p:nvPr/>
          </p:nvSpPr>
          <p:spPr bwMode="auto">
            <a:xfrm>
              <a:off x="1841" y="1300"/>
              <a:ext cx="196"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latin typeface="Arial"/>
                  <a:cs typeface="Arial"/>
                </a:rPr>
                <a:t>1</a:t>
              </a:r>
            </a:p>
          </p:txBody>
        </p:sp>
        <p:sp>
          <p:nvSpPr>
            <p:cNvPr id="1265692" name="Text Box 28"/>
            <p:cNvSpPr txBox="1">
              <a:spLocks noChangeArrowheads="1"/>
            </p:cNvSpPr>
            <p:nvPr/>
          </p:nvSpPr>
          <p:spPr bwMode="auto">
            <a:xfrm>
              <a:off x="979" y="1647"/>
              <a:ext cx="196"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latin typeface="Arial"/>
                  <a:cs typeface="Arial"/>
                </a:rPr>
                <a:t>0</a:t>
              </a:r>
            </a:p>
          </p:txBody>
        </p:sp>
        <p:sp>
          <p:nvSpPr>
            <p:cNvPr id="1265693" name="Text Box 29"/>
            <p:cNvSpPr txBox="1">
              <a:spLocks noChangeArrowheads="1"/>
            </p:cNvSpPr>
            <p:nvPr/>
          </p:nvSpPr>
          <p:spPr bwMode="auto">
            <a:xfrm>
              <a:off x="883" y="2079"/>
              <a:ext cx="196"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latin typeface="Arial"/>
                  <a:cs typeface="Arial"/>
                </a:rPr>
                <a:t>1</a:t>
              </a:r>
            </a:p>
          </p:txBody>
        </p:sp>
        <p:sp>
          <p:nvSpPr>
            <p:cNvPr id="1265694" name="Text Box 30"/>
            <p:cNvSpPr txBox="1">
              <a:spLocks noChangeArrowheads="1"/>
            </p:cNvSpPr>
            <p:nvPr/>
          </p:nvSpPr>
          <p:spPr bwMode="auto">
            <a:xfrm>
              <a:off x="1361" y="2020"/>
              <a:ext cx="196"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latin typeface="Arial"/>
                  <a:cs typeface="Arial"/>
                </a:rPr>
                <a:t>0</a:t>
              </a:r>
            </a:p>
          </p:txBody>
        </p:sp>
        <p:sp>
          <p:nvSpPr>
            <p:cNvPr id="1265695" name="Text Box 31"/>
            <p:cNvSpPr txBox="1">
              <a:spLocks noChangeArrowheads="1"/>
            </p:cNvSpPr>
            <p:nvPr/>
          </p:nvSpPr>
          <p:spPr bwMode="auto">
            <a:xfrm>
              <a:off x="1409" y="1636"/>
              <a:ext cx="196"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latin typeface="Arial"/>
                  <a:cs typeface="Arial"/>
                </a:rPr>
                <a:t>1</a:t>
              </a:r>
            </a:p>
          </p:txBody>
        </p:sp>
        <p:sp>
          <p:nvSpPr>
            <p:cNvPr id="1265696" name="Text Box 32"/>
            <p:cNvSpPr txBox="1">
              <a:spLocks noChangeArrowheads="1"/>
            </p:cNvSpPr>
            <p:nvPr/>
          </p:nvSpPr>
          <p:spPr bwMode="auto">
            <a:xfrm>
              <a:off x="1745" y="2031"/>
              <a:ext cx="196"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latin typeface="Arial"/>
                  <a:cs typeface="Arial"/>
                </a:rPr>
                <a:t>1</a:t>
              </a:r>
            </a:p>
          </p:txBody>
        </p:sp>
        <p:sp>
          <p:nvSpPr>
            <p:cNvPr id="1265697" name="Text Box 33"/>
            <p:cNvSpPr txBox="1">
              <a:spLocks noChangeArrowheads="1"/>
            </p:cNvSpPr>
            <p:nvPr/>
          </p:nvSpPr>
          <p:spPr bwMode="auto">
            <a:xfrm>
              <a:off x="1649" y="2308"/>
              <a:ext cx="196"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latin typeface="Arial"/>
                  <a:cs typeface="Arial"/>
                </a:rPr>
                <a:t>0</a:t>
              </a:r>
            </a:p>
          </p:txBody>
        </p:sp>
        <p:sp>
          <p:nvSpPr>
            <p:cNvPr id="1265698" name="Text Box 34"/>
            <p:cNvSpPr txBox="1">
              <a:spLocks noChangeArrowheads="1"/>
            </p:cNvSpPr>
            <p:nvPr/>
          </p:nvSpPr>
          <p:spPr bwMode="auto">
            <a:xfrm>
              <a:off x="1555" y="2596"/>
              <a:ext cx="196"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latin typeface="Arial"/>
                  <a:cs typeface="Arial"/>
                </a:rPr>
                <a:t>0</a:t>
              </a:r>
            </a:p>
          </p:txBody>
        </p:sp>
        <p:sp>
          <p:nvSpPr>
            <p:cNvPr id="1265699" name="Text Box 35"/>
            <p:cNvSpPr txBox="1">
              <a:spLocks noChangeArrowheads="1"/>
            </p:cNvSpPr>
            <p:nvPr/>
          </p:nvSpPr>
          <p:spPr bwMode="auto">
            <a:xfrm>
              <a:off x="1265" y="2308"/>
              <a:ext cx="196"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latin typeface="Arial"/>
                  <a:cs typeface="Arial"/>
                </a:rPr>
                <a:t>0</a:t>
              </a:r>
            </a:p>
          </p:txBody>
        </p:sp>
        <p:sp>
          <p:nvSpPr>
            <p:cNvPr id="1265700" name="Text Box 36"/>
            <p:cNvSpPr txBox="1">
              <a:spLocks noChangeArrowheads="1"/>
            </p:cNvSpPr>
            <p:nvPr/>
          </p:nvSpPr>
          <p:spPr bwMode="auto">
            <a:xfrm>
              <a:off x="1891" y="1647"/>
              <a:ext cx="196"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latin typeface="Arial"/>
                  <a:cs typeface="Arial"/>
                </a:rPr>
                <a:t>0</a:t>
              </a:r>
            </a:p>
          </p:txBody>
        </p:sp>
        <p:sp>
          <p:nvSpPr>
            <p:cNvPr id="1265701" name="Rectangle 37"/>
            <p:cNvSpPr>
              <a:spLocks noChangeArrowheads="1"/>
            </p:cNvSpPr>
            <p:nvPr/>
          </p:nvSpPr>
          <p:spPr bwMode="auto">
            <a:xfrm>
              <a:off x="1028" y="2295"/>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latin typeface="Arial"/>
                <a:cs typeface="Arial"/>
              </a:endParaRPr>
            </a:p>
          </p:txBody>
        </p:sp>
        <p:sp>
          <p:nvSpPr>
            <p:cNvPr id="1265702" name="Text Box 38"/>
            <p:cNvSpPr txBox="1">
              <a:spLocks noChangeArrowheads="1"/>
            </p:cNvSpPr>
            <p:nvPr/>
          </p:nvSpPr>
          <p:spPr bwMode="auto">
            <a:xfrm>
              <a:off x="1025" y="2271"/>
              <a:ext cx="196"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solidFill>
                    <a:schemeClr val="accent1"/>
                  </a:solidFill>
                  <a:latin typeface="Arial"/>
                  <a:cs typeface="Arial"/>
                </a:rPr>
                <a:t>2</a:t>
              </a:r>
            </a:p>
          </p:txBody>
        </p:sp>
        <p:sp>
          <p:nvSpPr>
            <p:cNvPr id="1265703" name="Rectangle 39"/>
            <p:cNvSpPr>
              <a:spLocks noChangeArrowheads="1"/>
            </p:cNvSpPr>
            <p:nvPr/>
          </p:nvSpPr>
          <p:spPr bwMode="auto">
            <a:xfrm>
              <a:off x="1268" y="2548"/>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latin typeface="Arial"/>
                <a:cs typeface="Arial"/>
              </a:endParaRPr>
            </a:p>
          </p:txBody>
        </p:sp>
        <p:sp>
          <p:nvSpPr>
            <p:cNvPr id="1265704" name="Rectangle 40"/>
            <p:cNvSpPr>
              <a:spLocks noChangeArrowheads="1"/>
            </p:cNvSpPr>
            <p:nvPr/>
          </p:nvSpPr>
          <p:spPr bwMode="auto">
            <a:xfrm>
              <a:off x="1556" y="2836"/>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latin typeface="Arial"/>
                <a:cs typeface="Arial"/>
              </a:endParaRPr>
            </a:p>
          </p:txBody>
        </p:sp>
        <p:sp>
          <p:nvSpPr>
            <p:cNvPr id="1265705" name="Rectangle 41"/>
            <p:cNvSpPr>
              <a:spLocks noChangeArrowheads="1"/>
            </p:cNvSpPr>
            <p:nvPr/>
          </p:nvSpPr>
          <p:spPr bwMode="auto">
            <a:xfrm>
              <a:off x="1940" y="1924"/>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latin typeface="Arial"/>
                <a:cs typeface="Arial"/>
              </a:endParaRPr>
            </a:p>
          </p:txBody>
        </p:sp>
        <p:sp>
          <p:nvSpPr>
            <p:cNvPr id="1265706" name="Text Box 42"/>
            <p:cNvSpPr txBox="1">
              <a:spLocks noChangeArrowheads="1"/>
            </p:cNvSpPr>
            <p:nvPr/>
          </p:nvSpPr>
          <p:spPr bwMode="auto">
            <a:xfrm>
              <a:off x="1271" y="2529"/>
              <a:ext cx="196"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solidFill>
                    <a:schemeClr val="accent1"/>
                  </a:solidFill>
                  <a:latin typeface="Arial"/>
                  <a:cs typeface="Arial"/>
                </a:rPr>
                <a:t>3</a:t>
              </a:r>
            </a:p>
          </p:txBody>
        </p:sp>
        <p:sp>
          <p:nvSpPr>
            <p:cNvPr id="1265707" name="Text Box 43"/>
            <p:cNvSpPr txBox="1">
              <a:spLocks noChangeArrowheads="1"/>
            </p:cNvSpPr>
            <p:nvPr/>
          </p:nvSpPr>
          <p:spPr bwMode="auto">
            <a:xfrm>
              <a:off x="1553" y="2824"/>
              <a:ext cx="196"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solidFill>
                    <a:schemeClr val="accent1"/>
                  </a:solidFill>
                  <a:latin typeface="Arial"/>
                  <a:cs typeface="Arial"/>
                </a:rPr>
                <a:t>5</a:t>
              </a:r>
            </a:p>
          </p:txBody>
        </p:sp>
        <p:sp>
          <p:nvSpPr>
            <p:cNvPr id="1265708" name="Text Box 44"/>
            <p:cNvSpPr txBox="1">
              <a:spLocks noChangeArrowheads="1"/>
            </p:cNvSpPr>
            <p:nvPr/>
          </p:nvSpPr>
          <p:spPr bwMode="auto">
            <a:xfrm>
              <a:off x="1937" y="1899"/>
              <a:ext cx="196"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solidFill>
                    <a:schemeClr val="accent1"/>
                  </a:solidFill>
                  <a:latin typeface="Arial"/>
                  <a:cs typeface="Arial"/>
                </a:rPr>
                <a:t>1</a:t>
              </a:r>
            </a:p>
          </p:txBody>
        </p:sp>
        <p:sp>
          <p:nvSpPr>
            <p:cNvPr id="1265711" name="Text Box 47"/>
            <p:cNvSpPr txBox="1">
              <a:spLocks noChangeArrowheads="1"/>
            </p:cNvSpPr>
            <p:nvPr/>
          </p:nvSpPr>
          <p:spPr bwMode="auto">
            <a:xfrm>
              <a:off x="22" y="2750"/>
              <a:ext cx="1360" cy="22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ko-KR" sz="1600" b="1">
                  <a:latin typeface="Arial"/>
                  <a:cs typeface="Arial"/>
                </a:rPr>
                <a:t>Binary search trie</a:t>
              </a:r>
            </a:p>
          </p:txBody>
        </p:sp>
      </p:grpSp>
      <p:grpSp>
        <p:nvGrpSpPr>
          <p:cNvPr id="1265759" name="Group 95"/>
          <p:cNvGrpSpPr>
            <a:grpSpLocks/>
          </p:cNvGrpSpPr>
          <p:nvPr/>
        </p:nvGrpSpPr>
        <p:grpSpPr bwMode="auto">
          <a:xfrm>
            <a:off x="6483350" y="2349500"/>
            <a:ext cx="2660650" cy="2870200"/>
            <a:chOff x="4062" y="1298"/>
            <a:chExt cx="1676" cy="1808"/>
          </a:xfrm>
        </p:grpSpPr>
        <p:pic>
          <p:nvPicPr>
            <p:cNvPr id="1265709"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2" y="1298"/>
              <a:ext cx="1676" cy="1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265712" name="Text Box 48"/>
            <p:cNvSpPr txBox="1">
              <a:spLocks noChangeArrowheads="1"/>
            </p:cNvSpPr>
            <p:nvPr/>
          </p:nvSpPr>
          <p:spPr bwMode="auto">
            <a:xfrm>
              <a:off x="4470" y="2886"/>
              <a:ext cx="862" cy="22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ko-KR" sz="1600" b="1">
                  <a:latin typeface="Arial"/>
                  <a:cs typeface="Arial"/>
                </a:rPr>
                <a:t>Prefix tree</a:t>
              </a:r>
            </a:p>
          </p:txBody>
        </p:sp>
      </p:grpSp>
      <p:grpSp>
        <p:nvGrpSpPr>
          <p:cNvPr id="1265758" name="Group 94"/>
          <p:cNvGrpSpPr>
            <a:grpSpLocks/>
          </p:cNvGrpSpPr>
          <p:nvPr/>
        </p:nvGrpSpPr>
        <p:grpSpPr bwMode="auto">
          <a:xfrm>
            <a:off x="249238" y="2060575"/>
            <a:ext cx="2476501" cy="3086100"/>
            <a:chOff x="2397" y="1207"/>
            <a:chExt cx="1560" cy="1944"/>
          </a:xfrm>
        </p:grpSpPr>
        <p:sp>
          <p:nvSpPr>
            <p:cNvPr id="1265713" name="Oval 49"/>
            <p:cNvSpPr>
              <a:spLocks noChangeArrowheads="1"/>
            </p:cNvSpPr>
            <p:nvPr/>
          </p:nvSpPr>
          <p:spPr bwMode="auto">
            <a:xfrm>
              <a:off x="3119" y="1207"/>
              <a:ext cx="98" cy="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latin typeface="Arial"/>
                <a:cs typeface="Arial"/>
              </a:endParaRPr>
            </a:p>
          </p:txBody>
        </p:sp>
        <p:sp>
          <p:nvSpPr>
            <p:cNvPr id="1265714" name="Oval 50"/>
            <p:cNvSpPr>
              <a:spLocks noChangeArrowheads="1"/>
            </p:cNvSpPr>
            <p:nvPr/>
          </p:nvSpPr>
          <p:spPr bwMode="auto">
            <a:xfrm>
              <a:off x="2736" y="1540"/>
              <a:ext cx="98" cy="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latin typeface="Arial"/>
                <a:cs typeface="Arial"/>
              </a:endParaRPr>
            </a:p>
          </p:txBody>
        </p:sp>
        <p:sp>
          <p:nvSpPr>
            <p:cNvPr id="1265715" name="Oval 51"/>
            <p:cNvSpPr>
              <a:spLocks noChangeArrowheads="1"/>
            </p:cNvSpPr>
            <p:nvPr/>
          </p:nvSpPr>
          <p:spPr bwMode="auto">
            <a:xfrm>
              <a:off x="3598" y="1540"/>
              <a:ext cx="98" cy="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latin typeface="Arial"/>
                <a:cs typeface="Arial"/>
              </a:endParaRPr>
            </a:p>
          </p:txBody>
        </p:sp>
        <p:cxnSp>
          <p:nvCxnSpPr>
            <p:cNvPr id="1265716" name="AutoShape 52"/>
            <p:cNvCxnSpPr>
              <a:cxnSpLocks noChangeShapeType="1"/>
              <a:stCxn id="1265713" idx="4"/>
              <a:endCxn id="1265714" idx="7"/>
            </p:cNvCxnSpPr>
            <p:nvPr/>
          </p:nvCxnSpPr>
          <p:spPr bwMode="auto">
            <a:xfrm flipH="1">
              <a:off x="2820" y="1305"/>
              <a:ext cx="348" cy="249"/>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65717" name="AutoShape 53"/>
            <p:cNvCxnSpPr>
              <a:cxnSpLocks noChangeShapeType="1"/>
              <a:stCxn id="1265713" idx="4"/>
              <a:endCxn id="1265715" idx="1"/>
            </p:cNvCxnSpPr>
            <p:nvPr/>
          </p:nvCxnSpPr>
          <p:spPr bwMode="auto">
            <a:xfrm>
              <a:off x="3168" y="1305"/>
              <a:ext cx="444" cy="249"/>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65718" name="Oval 54"/>
            <p:cNvSpPr>
              <a:spLocks noChangeArrowheads="1"/>
            </p:cNvSpPr>
            <p:nvPr/>
          </p:nvSpPr>
          <p:spPr bwMode="auto">
            <a:xfrm>
              <a:off x="2448" y="1876"/>
              <a:ext cx="98" cy="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latin typeface="Arial"/>
                <a:cs typeface="Arial"/>
              </a:endParaRPr>
            </a:p>
          </p:txBody>
        </p:sp>
        <p:sp>
          <p:nvSpPr>
            <p:cNvPr id="1265719" name="Oval 55"/>
            <p:cNvSpPr>
              <a:spLocks noChangeArrowheads="1"/>
            </p:cNvSpPr>
            <p:nvPr/>
          </p:nvSpPr>
          <p:spPr bwMode="auto">
            <a:xfrm>
              <a:off x="3070" y="1878"/>
              <a:ext cx="98" cy="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latin typeface="Arial"/>
                <a:cs typeface="Arial"/>
              </a:endParaRPr>
            </a:p>
          </p:txBody>
        </p:sp>
        <p:sp>
          <p:nvSpPr>
            <p:cNvPr id="1265720" name="Oval 56"/>
            <p:cNvSpPr>
              <a:spLocks noChangeArrowheads="1"/>
            </p:cNvSpPr>
            <p:nvPr/>
          </p:nvSpPr>
          <p:spPr bwMode="auto">
            <a:xfrm>
              <a:off x="2926" y="2212"/>
              <a:ext cx="98" cy="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latin typeface="Arial"/>
                <a:cs typeface="Arial"/>
              </a:endParaRPr>
            </a:p>
          </p:txBody>
        </p:sp>
        <p:sp>
          <p:nvSpPr>
            <p:cNvPr id="1265721" name="Oval 57"/>
            <p:cNvSpPr>
              <a:spLocks noChangeArrowheads="1"/>
            </p:cNvSpPr>
            <p:nvPr/>
          </p:nvSpPr>
          <p:spPr bwMode="auto">
            <a:xfrm>
              <a:off x="3312" y="2214"/>
              <a:ext cx="98" cy="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latin typeface="Arial"/>
                <a:cs typeface="Arial"/>
              </a:endParaRPr>
            </a:p>
          </p:txBody>
        </p:sp>
        <p:cxnSp>
          <p:nvCxnSpPr>
            <p:cNvPr id="1265723" name="AutoShape 59"/>
            <p:cNvCxnSpPr>
              <a:cxnSpLocks noChangeShapeType="1"/>
              <a:stCxn id="1265715" idx="4"/>
            </p:cNvCxnSpPr>
            <p:nvPr/>
          </p:nvCxnSpPr>
          <p:spPr bwMode="auto">
            <a:xfrm flipH="1">
              <a:off x="3505" y="1638"/>
              <a:ext cx="142" cy="238"/>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65724" name="AutoShape 60"/>
            <p:cNvCxnSpPr>
              <a:cxnSpLocks noChangeShapeType="1"/>
              <a:stCxn id="1265714" idx="4"/>
              <a:endCxn id="1265718" idx="0"/>
            </p:cNvCxnSpPr>
            <p:nvPr/>
          </p:nvCxnSpPr>
          <p:spPr bwMode="auto">
            <a:xfrm flipH="1">
              <a:off x="2497" y="1638"/>
              <a:ext cx="288" cy="238"/>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65725" name="AutoShape 61"/>
            <p:cNvCxnSpPr>
              <a:cxnSpLocks noChangeShapeType="1"/>
              <a:stCxn id="1265714" idx="4"/>
              <a:endCxn id="1265719" idx="0"/>
            </p:cNvCxnSpPr>
            <p:nvPr/>
          </p:nvCxnSpPr>
          <p:spPr bwMode="auto">
            <a:xfrm>
              <a:off x="2785" y="1638"/>
              <a:ext cx="334" cy="24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65726" name="AutoShape 62"/>
            <p:cNvCxnSpPr>
              <a:cxnSpLocks noChangeShapeType="1"/>
              <a:stCxn id="1265719" idx="4"/>
              <a:endCxn id="1265720" idx="0"/>
            </p:cNvCxnSpPr>
            <p:nvPr/>
          </p:nvCxnSpPr>
          <p:spPr bwMode="auto">
            <a:xfrm flipH="1">
              <a:off x="2975" y="1976"/>
              <a:ext cx="144" cy="236"/>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65727" name="AutoShape 63"/>
            <p:cNvCxnSpPr>
              <a:cxnSpLocks noChangeShapeType="1"/>
              <a:stCxn id="1265719" idx="4"/>
              <a:endCxn id="1265721" idx="0"/>
            </p:cNvCxnSpPr>
            <p:nvPr/>
          </p:nvCxnSpPr>
          <p:spPr bwMode="auto">
            <a:xfrm>
              <a:off x="3119" y="1976"/>
              <a:ext cx="242" cy="238"/>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65728" name="AutoShape 64"/>
            <p:cNvCxnSpPr>
              <a:cxnSpLocks noChangeShapeType="1"/>
              <a:stCxn id="1265720" idx="4"/>
            </p:cNvCxnSpPr>
            <p:nvPr/>
          </p:nvCxnSpPr>
          <p:spPr bwMode="auto">
            <a:xfrm flipH="1">
              <a:off x="2879" y="2310"/>
              <a:ext cx="96" cy="19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65729" name="AutoShape 65"/>
            <p:cNvCxnSpPr>
              <a:cxnSpLocks noChangeShapeType="1"/>
              <a:stCxn id="1265721" idx="4"/>
            </p:cNvCxnSpPr>
            <p:nvPr/>
          </p:nvCxnSpPr>
          <p:spPr bwMode="auto">
            <a:xfrm flipH="1">
              <a:off x="3247" y="2312"/>
              <a:ext cx="114" cy="211"/>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65731" name="AutoShape 67"/>
            <p:cNvCxnSpPr>
              <a:cxnSpLocks noChangeShapeType="1"/>
              <a:stCxn id="1265718" idx="4"/>
              <a:endCxn id="1265743" idx="0"/>
            </p:cNvCxnSpPr>
            <p:nvPr/>
          </p:nvCxnSpPr>
          <p:spPr bwMode="auto">
            <a:xfrm>
              <a:off x="2497" y="1974"/>
              <a:ext cx="143" cy="275"/>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65732" name="Text Box 68"/>
            <p:cNvSpPr txBox="1">
              <a:spLocks noChangeArrowheads="1"/>
            </p:cNvSpPr>
            <p:nvPr/>
          </p:nvSpPr>
          <p:spPr bwMode="auto">
            <a:xfrm>
              <a:off x="2827" y="1265"/>
              <a:ext cx="200"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latin typeface="Arial"/>
                  <a:cs typeface="Arial"/>
                </a:rPr>
                <a:t>&lt;</a:t>
              </a:r>
            </a:p>
          </p:txBody>
        </p:sp>
        <p:sp>
          <p:nvSpPr>
            <p:cNvPr id="1265733" name="Text Box 69"/>
            <p:cNvSpPr txBox="1">
              <a:spLocks noChangeArrowheads="1"/>
            </p:cNvSpPr>
            <p:nvPr/>
          </p:nvSpPr>
          <p:spPr bwMode="auto">
            <a:xfrm>
              <a:off x="3355" y="1254"/>
              <a:ext cx="200"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latin typeface="Arial"/>
                  <a:cs typeface="Arial"/>
                </a:rPr>
                <a:t>&gt;</a:t>
              </a:r>
            </a:p>
          </p:txBody>
        </p:sp>
        <p:sp>
          <p:nvSpPr>
            <p:cNvPr id="1265734" name="Text Box 70"/>
            <p:cNvSpPr txBox="1">
              <a:spLocks noChangeArrowheads="1"/>
            </p:cNvSpPr>
            <p:nvPr/>
          </p:nvSpPr>
          <p:spPr bwMode="auto">
            <a:xfrm>
              <a:off x="2493" y="1601"/>
              <a:ext cx="200"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latin typeface="Arial"/>
                  <a:cs typeface="Arial"/>
                </a:rPr>
                <a:t>&lt;</a:t>
              </a:r>
            </a:p>
          </p:txBody>
        </p:sp>
        <p:sp>
          <p:nvSpPr>
            <p:cNvPr id="1265735" name="Text Box 71"/>
            <p:cNvSpPr txBox="1">
              <a:spLocks noChangeArrowheads="1"/>
            </p:cNvSpPr>
            <p:nvPr/>
          </p:nvSpPr>
          <p:spPr bwMode="auto">
            <a:xfrm>
              <a:off x="2397" y="2033"/>
              <a:ext cx="200"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latin typeface="Arial"/>
                  <a:cs typeface="Arial"/>
                </a:rPr>
                <a:t>&gt;</a:t>
              </a:r>
            </a:p>
          </p:txBody>
        </p:sp>
        <p:sp>
          <p:nvSpPr>
            <p:cNvPr id="1265736" name="Text Box 72"/>
            <p:cNvSpPr txBox="1">
              <a:spLocks noChangeArrowheads="1"/>
            </p:cNvSpPr>
            <p:nvPr/>
          </p:nvSpPr>
          <p:spPr bwMode="auto">
            <a:xfrm>
              <a:off x="2875" y="1974"/>
              <a:ext cx="200"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latin typeface="Arial"/>
                  <a:cs typeface="Arial"/>
                </a:rPr>
                <a:t>&lt;</a:t>
              </a:r>
            </a:p>
          </p:txBody>
        </p:sp>
        <p:sp>
          <p:nvSpPr>
            <p:cNvPr id="1265737" name="Text Box 73"/>
            <p:cNvSpPr txBox="1">
              <a:spLocks noChangeArrowheads="1"/>
            </p:cNvSpPr>
            <p:nvPr/>
          </p:nvSpPr>
          <p:spPr bwMode="auto">
            <a:xfrm>
              <a:off x="2923" y="1590"/>
              <a:ext cx="200"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latin typeface="Arial"/>
                  <a:cs typeface="Arial"/>
                </a:rPr>
                <a:t>&gt;</a:t>
              </a:r>
            </a:p>
          </p:txBody>
        </p:sp>
        <p:sp>
          <p:nvSpPr>
            <p:cNvPr id="1265738" name="Text Box 74"/>
            <p:cNvSpPr txBox="1">
              <a:spLocks noChangeArrowheads="1"/>
            </p:cNvSpPr>
            <p:nvPr/>
          </p:nvSpPr>
          <p:spPr bwMode="auto">
            <a:xfrm>
              <a:off x="3259" y="1985"/>
              <a:ext cx="200"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latin typeface="Arial"/>
                  <a:cs typeface="Arial"/>
                </a:rPr>
                <a:t>&gt;</a:t>
              </a:r>
            </a:p>
          </p:txBody>
        </p:sp>
        <p:sp>
          <p:nvSpPr>
            <p:cNvPr id="1265739" name="Text Box 75"/>
            <p:cNvSpPr txBox="1">
              <a:spLocks noChangeArrowheads="1"/>
            </p:cNvSpPr>
            <p:nvPr/>
          </p:nvSpPr>
          <p:spPr bwMode="auto">
            <a:xfrm>
              <a:off x="3163" y="2262"/>
              <a:ext cx="200"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latin typeface="Arial"/>
                  <a:cs typeface="Arial"/>
                </a:rPr>
                <a:t>&lt;</a:t>
              </a:r>
            </a:p>
          </p:txBody>
        </p:sp>
        <p:sp>
          <p:nvSpPr>
            <p:cNvPr id="1265741" name="Text Box 77"/>
            <p:cNvSpPr txBox="1">
              <a:spLocks noChangeArrowheads="1"/>
            </p:cNvSpPr>
            <p:nvPr/>
          </p:nvSpPr>
          <p:spPr bwMode="auto">
            <a:xfrm>
              <a:off x="2779" y="2262"/>
              <a:ext cx="200"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latin typeface="Arial"/>
                  <a:cs typeface="Arial"/>
                </a:rPr>
                <a:t>&lt;</a:t>
              </a:r>
            </a:p>
          </p:txBody>
        </p:sp>
        <p:sp>
          <p:nvSpPr>
            <p:cNvPr id="1265742" name="Text Box 78"/>
            <p:cNvSpPr txBox="1">
              <a:spLocks noChangeArrowheads="1"/>
            </p:cNvSpPr>
            <p:nvPr/>
          </p:nvSpPr>
          <p:spPr bwMode="auto">
            <a:xfrm>
              <a:off x="3405" y="1601"/>
              <a:ext cx="200"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latin typeface="Arial"/>
                  <a:cs typeface="Arial"/>
                </a:rPr>
                <a:t>&lt;</a:t>
              </a:r>
            </a:p>
          </p:txBody>
        </p:sp>
        <p:sp>
          <p:nvSpPr>
            <p:cNvPr id="1265743" name="Rectangle 79"/>
            <p:cNvSpPr>
              <a:spLocks noChangeArrowheads="1"/>
            </p:cNvSpPr>
            <p:nvPr/>
          </p:nvSpPr>
          <p:spPr bwMode="auto">
            <a:xfrm>
              <a:off x="2544" y="2249"/>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latin typeface="Arial"/>
                <a:cs typeface="Arial"/>
              </a:endParaRPr>
            </a:p>
          </p:txBody>
        </p:sp>
        <p:sp>
          <p:nvSpPr>
            <p:cNvPr id="1265744" name="Text Box 80"/>
            <p:cNvSpPr txBox="1">
              <a:spLocks noChangeArrowheads="1"/>
            </p:cNvSpPr>
            <p:nvPr/>
          </p:nvSpPr>
          <p:spPr bwMode="auto">
            <a:xfrm>
              <a:off x="2581" y="2225"/>
              <a:ext cx="115"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solidFill>
                    <a:schemeClr val="accent1"/>
                  </a:solidFill>
                  <a:latin typeface="Arial"/>
                  <a:cs typeface="Arial"/>
                </a:rPr>
                <a:t> </a:t>
              </a:r>
            </a:p>
          </p:txBody>
        </p:sp>
        <p:sp>
          <p:nvSpPr>
            <p:cNvPr id="1265745" name="Rectangle 81"/>
            <p:cNvSpPr>
              <a:spLocks noChangeArrowheads="1"/>
            </p:cNvSpPr>
            <p:nvPr/>
          </p:nvSpPr>
          <p:spPr bwMode="auto">
            <a:xfrm>
              <a:off x="2784" y="2502"/>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latin typeface="Arial"/>
                <a:cs typeface="Arial"/>
              </a:endParaRPr>
            </a:p>
          </p:txBody>
        </p:sp>
        <p:sp>
          <p:nvSpPr>
            <p:cNvPr id="1265746" name="Rectangle 82"/>
            <p:cNvSpPr>
              <a:spLocks noChangeArrowheads="1"/>
            </p:cNvSpPr>
            <p:nvPr/>
          </p:nvSpPr>
          <p:spPr bwMode="auto">
            <a:xfrm>
              <a:off x="3142" y="2523"/>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latin typeface="Arial"/>
                <a:cs typeface="Arial"/>
              </a:endParaRPr>
            </a:p>
          </p:txBody>
        </p:sp>
        <p:sp>
          <p:nvSpPr>
            <p:cNvPr id="1265747" name="Rectangle 83"/>
            <p:cNvSpPr>
              <a:spLocks noChangeArrowheads="1"/>
            </p:cNvSpPr>
            <p:nvPr/>
          </p:nvSpPr>
          <p:spPr bwMode="auto">
            <a:xfrm>
              <a:off x="3456" y="1878"/>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latin typeface="Arial"/>
                <a:cs typeface="Arial"/>
              </a:endParaRPr>
            </a:p>
          </p:txBody>
        </p:sp>
        <p:sp>
          <p:nvSpPr>
            <p:cNvPr id="1265748" name="Text Box 84"/>
            <p:cNvSpPr txBox="1">
              <a:spLocks noChangeArrowheads="1"/>
            </p:cNvSpPr>
            <p:nvPr/>
          </p:nvSpPr>
          <p:spPr bwMode="auto">
            <a:xfrm>
              <a:off x="2827" y="2483"/>
              <a:ext cx="115"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kumimoji="0" lang="en-US" altLang="ko-KR" sz="1800">
                  <a:solidFill>
                    <a:schemeClr val="accent1"/>
                  </a:solidFill>
                  <a:latin typeface="Arial"/>
                  <a:cs typeface="Arial"/>
                </a:rPr>
                <a:t> </a:t>
              </a:r>
            </a:p>
          </p:txBody>
        </p:sp>
        <p:sp>
          <p:nvSpPr>
            <p:cNvPr id="1265751" name="Text Box 87"/>
            <p:cNvSpPr txBox="1">
              <a:spLocks noChangeArrowheads="1"/>
            </p:cNvSpPr>
            <p:nvPr/>
          </p:nvSpPr>
          <p:spPr bwMode="auto">
            <a:xfrm>
              <a:off x="2426" y="2931"/>
              <a:ext cx="1360" cy="22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ko-KR" sz="1600" b="1">
                  <a:latin typeface="Arial"/>
                  <a:cs typeface="Arial"/>
                </a:rPr>
                <a:t>Binary search tree</a:t>
              </a:r>
            </a:p>
          </p:txBody>
        </p:sp>
        <p:grpSp>
          <p:nvGrpSpPr>
            <p:cNvPr id="1265752" name="Group 88"/>
            <p:cNvGrpSpPr>
              <a:grpSpLocks/>
            </p:cNvGrpSpPr>
            <p:nvPr/>
          </p:nvGrpSpPr>
          <p:grpSpPr bwMode="auto">
            <a:xfrm>
              <a:off x="2517" y="1504"/>
              <a:ext cx="1440" cy="1384"/>
              <a:chOff x="278" y="1680"/>
              <a:chExt cx="2354" cy="1647"/>
            </a:xfrm>
          </p:grpSpPr>
          <p:sp>
            <p:nvSpPr>
              <p:cNvPr id="1265753" name="Line 89"/>
              <p:cNvSpPr>
                <a:spLocks noChangeShapeType="1"/>
              </p:cNvSpPr>
              <p:nvPr/>
            </p:nvSpPr>
            <p:spPr bwMode="auto">
              <a:xfrm>
                <a:off x="2448" y="1680"/>
                <a:ext cx="0" cy="1296"/>
              </a:xfrm>
              <a:prstGeom prst="line">
                <a:avLst/>
              </a:prstGeom>
              <a:noFill/>
              <a:ln w="63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a:cs typeface="Arial"/>
                </a:endParaRPr>
              </a:p>
            </p:txBody>
          </p:sp>
          <p:sp>
            <p:nvSpPr>
              <p:cNvPr id="1265754" name="Text Box 90"/>
              <p:cNvSpPr txBox="1">
                <a:spLocks noChangeArrowheads="1"/>
              </p:cNvSpPr>
              <p:nvPr/>
            </p:nvSpPr>
            <p:spPr bwMode="auto">
              <a:xfrm rot="5400000" flipH="1">
                <a:off x="2196" y="2015"/>
                <a:ext cx="52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kumimoji="0" lang="en-US" altLang="ko-KR" sz="1600">
                    <a:solidFill>
                      <a:schemeClr val="tx2"/>
                    </a:solidFill>
                    <a:latin typeface="Arial"/>
                    <a:cs typeface="Arial"/>
                  </a:rPr>
                  <a:t>log</a:t>
                </a:r>
                <a:r>
                  <a:rPr kumimoji="0" lang="en-US" altLang="ko-KR" sz="1600" baseline="-25000">
                    <a:solidFill>
                      <a:schemeClr val="tx2"/>
                    </a:solidFill>
                    <a:latin typeface="Arial"/>
                    <a:cs typeface="Arial"/>
                  </a:rPr>
                  <a:t>2</a:t>
                </a:r>
                <a:r>
                  <a:rPr kumimoji="0" lang="en-US" altLang="ko-KR" sz="1600">
                    <a:solidFill>
                      <a:schemeClr val="tx2"/>
                    </a:solidFill>
                    <a:latin typeface="Arial"/>
                    <a:cs typeface="Arial"/>
                  </a:rPr>
                  <a:t>N</a:t>
                </a:r>
              </a:p>
            </p:txBody>
          </p:sp>
          <p:sp>
            <p:nvSpPr>
              <p:cNvPr id="1265755" name="Text Box 91"/>
              <p:cNvSpPr txBox="1">
                <a:spLocks noChangeArrowheads="1"/>
              </p:cNvSpPr>
              <p:nvPr/>
            </p:nvSpPr>
            <p:spPr bwMode="auto">
              <a:xfrm>
                <a:off x="978" y="3073"/>
                <a:ext cx="1047"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kumimoji="0" lang="en-US" altLang="ko-KR" sz="1600" i="1">
                    <a:solidFill>
                      <a:schemeClr val="tx2"/>
                    </a:solidFill>
                    <a:latin typeface="Arial"/>
                    <a:cs typeface="Arial"/>
                  </a:rPr>
                  <a:t>N</a:t>
                </a:r>
                <a:r>
                  <a:rPr kumimoji="0" lang="en-US" altLang="ko-KR" sz="1600">
                    <a:solidFill>
                      <a:schemeClr val="tx2"/>
                    </a:solidFill>
                    <a:latin typeface="Arial"/>
                    <a:cs typeface="Arial"/>
                  </a:rPr>
                  <a:t> entries</a:t>
                </a:r>
              </a:p>
            </p:txBody>
          </p:sp>
          <p:sp>
            <p:nvSpPr>
              <p:cNvPr id="1265756" name="Line 92"/>
              <p:cNvSpPr>
                <a:spLocks noChangeShapeType="1"/>
              </p:cNvSpPr>
              <p:nvPr/>
            </p:nvSpPr>
            <p:spPr bwMode="auto">
              <a:xfrm>
                <a:off x="278" y="3216"/>
                <a:ext cx="2036" cy="0"/>
              </a:xfrm>
              <a:prstGeom prst="line">
                <a:avLst/>
              </a:prstGeom>
              <a:noFill/>
              <a:ln w="63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a:cs typeface="Arial"/>
                </a:endParaRPr>
              </a:p>
            </p:txBody>
          </p:sp>
        </p:grpSp>
      </p:grpSp>
    </p:spTree>
    <p:extLst>
      <p:ext uri="{BB962C8B-B14F-4D97-AF65-F5344CB8AC3E}">
        <p14:creationId xmlns:p14="http://schemas.microsoft.com/office/powerpoint/2010/main" val="2813652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3"/>
          <p:cNvSpPr>
            <a:spLocks noGrp="1"/>
          </p:cNvSpPr>
          <p:nvPr>
            <p:ph type="sldNum" sz="quarter" idx="4294967295"/>
          </p:nvPr>
        </p:nvSpPr>
        <p:spPr>
          <a:xfrm>
            <a:off x="7000875" y="6240463"/>
            <a:ext cx="1905000" cy="457200"/>
          </a:xfrm>
          <a:prstGeom prst="rect">
            <a:avLst/>
          </a:prstGeom>
        </p:spPr>
        <p:txBody>
          <a:bodyPr/>
          <a:lstStyle/>
          <a:p>
            <a:fld id="{3E6D5147-9E0A-4E4C-B43D-E38DE9920DB9}" type="slidenum">
              <a:rPr lang="en-US" altLang="ko-KR">
                <a:latin typeface="Arial"/>
                <a:cs typeface="Arial"/>
              </a:rPr>
              <a:pPr/>
              <a:t>16</a:t>
            </a:fld>
            <a:endParaRPr lang="en-US" altLang="ko-KR" sz="1000">
              <a:latin typeface="Arial"/>
              <a:cs typeface="Arial"/>
            </a:endParaRPr>
          </a:p>
        </p:txBody>
      </p:sp>
      <p:sp>
        <p:nvSpPr>
          <p:cNvPr id="1259522" name="Rectangle 2"/>
          <p:cNvSpPr>
            <a:spLocks noGrp="1" noChangeArrowheads="1"/>
          </p:cNvSpPr>
          <p:nvPr>
            <p:ph type="title"/>
          </p:nvPr>
        </p:nvSpPr>
        <p:spPr/>
        <p:txBody>
          <a:bodyPr/>
          <a:lstStyle/>
          <a:p>
            <a:r>
              <a:rPr lang="en-US" altLang="ko-KR" sz="3200">
                <a:latin typeface="Arial"/>
                <a:cs typeface="Arial"/>
              </a:rPr>
              <a:t>Skip Count vs. Path Compression</a:t>
            </a:r>
          </a:p>
        </p:txBody>
      </p:sp>
      <p:sp>
        <p:nvSpPr>
          <p:cNvPr id="1259523" name="Rectangle 3"/>
          <p:cNvSpPr>
            <a:spLocks noGrp="1" noChangeArrowheads="1"/>
          </p:cNvSpPr>
          <p:nvPr>
            <p:ph type="body" idx="1"/>
          </p:nvPr>
        </p:nvSpPr>
        <p:spPr>
          <a:xfrm>
            <a:off x="202779" y="4293096"/>
            <a:ext cx="8713787" cy="2088232"/>
          </a:xfrm>
        </p:spPr>
        <p:txBody>
          <a:bodyPr/>
          <a:lstStyle/>
          <a:p>
            <a:r>
              <a:rPr kumimoji="0" lang="en-US" altLang="ko-KR" sz="1800" dirty="0">
                <a:solidFill>
                  <a:srgbClr val="000000"/>
                </a:solidFill>
                <a:latin typeface="Arial"/>
                <a:cs typeface="Arial"/>
              </a:rPr>
              <a:t>Removing one way branches ensures # of </a:t>
            </a:r>
            <a:r>
              <a:rPr kumimoji="0" lang="en-US" altLang="ko-KR" sz="1800" dirty="0" err="1">
                <a:solidFill>
                  <a:srgbClr val="000000"/>
                </a:solidFill>
                <a:latin typeface="Arial"/>
                <a:cs typeface="Arial"/>
              </a:rPr>
              <a:t>trie</a:t>
            </a:r>
            <a:r>
              <a:rPr kumimoji="0" lang="en-US" altLang="ko-KR" sz="1800" dirty="0">
                <a:solidFill>
                  <a:srgbClr val="000000"/>
                </a:solidFill>
                <a:latin typeface="Arial"/>
                <a:cs typeface="Arial"/>
              </a:rPr>
              <a:t> nodes is at most twice # of prefixes; </a:t>
            </a:r>
            <a:r>
              <a:rPr kumimoji="0" lang="en-US" altLang="ko-KR" sz="1800" i="1" dirty="0">
                <a:solidFill>
                  <a:srgbClr val="000000"/>
                </a:solidFill>
                <a:latin typeface="Arial"/>
                <a:cs typeface="Arial"/>
              </a:rPr>
              <a:t>(case: </a:t>
            </a:r>
            <a:r>
              <a:rPr kumimoji="0" lang="en-US" altLang="ko-KR" sz="1800" i="1" dirty="0" err="1">
                <a:solidFill>
                  <a:srgbClr val="000000"/>
                </a:solidFill>
                <a:latin typeface="Arial"/>
                <a:cs typeface="Arial"/>
              </a:rPr>
              <a:t>trie</a:t>
            </a:r>
            <a:r>
              <a:rPr kumimoji="0" lang="en-US" altLang="ko-KR" sz="1800" i="1" dirty="0">
                <a:solidFill>
                  <a:srgbClr val="000000"/>
                </a:solidFill>
                <a:latin typeface="Arial"/>
                <a:cs typeface="Arial"/>
              </a:rPr>
              <a:t> containing a small number of very long strings)</a:t>
            </a:r>
          </a:p>
          <a:p>
            <a:pPr lvl="1"/>
            <a:r>
              <a:rPr kumimoji="0" lang="en-US" altLang="ko-KR" sz="1600" i="1" dirty="0">
                <a:solidFill>
                  <a:srgbClr val="000000"/>
                </a:solidFill>
                <a:latin typeface="Arial"/>
                <a:cs typeface="Arial"/>
              </a:rPr>
              <a:t>Patricia tries: </a:t>
            </a:r>
            <a:r>
              <a:rPr kumimoji="0" lang="en-US" altLang="ko-KR" sz="1400" i="1" dirty="0">
                <a:solidFill>
                  <a:srgbClr val="000000"/>
                </a:solidFill>
                <a:latin typeface="Arial"/>
                <a:cs typeface="Arial"/>
              </a:rPr>
              <a:t>Practical Algorithm To Retrieve Information Coded In </a:t>
            </a:r>
            <a:r>
              <a:rPr kumimoji="0" lang="en-US" altLang="ko-KR" sz="1400" i="1" dirty="0" smtClean="0">
                <a:solidFill>
                  <a:srgbClr val="000000"/>
                </a:solidFill>
                <a:latin typeface="Arial"/>
                <a:cs typeface="Arial"/>
              </a:rPr>
              <a:t>Alphanumeric, also called as  </a:t>
            </a:r>
            <a:r>
              <a:rPr kumimoji="0" lang="en-US" altLang="ko-KR" sz="1400" i="1" dirty="0">
                <a:solidFill>
                  <a:srgbClr val="000000"/>
                </a:solidFill>
                <a:latin typeface="Arial"/>
                <a:cs typeface="Arial"/>
              </a:rPr>
              <a:t>Radix </a:t>
            </a:r>
            <a:r>
              <a:rPr kumimoji="0" lang="en-US" altLang="ko-KR" sz="1400" i="1" dirty="0" err="1" smtClean="0">
                <a:solidFill>
                  <a:srgbClr val="000000"/>
                </a:solidFill>
                <a:latin typeface="Arial"/>
                <a:cs typeface="Arial"/>
              </a:rPr>
              <a:t>trie</a:t>
            </a:r>
            <a:r>
              <a:rPr kumimoji="0" lang="en-US" altLang="ko-KR" sz="1400" i="1" dirty="0" smtClean="0">
                <a:solidFill>
                  <a:srgbClr val="000000"/>
                </a:solidFill>
                <a:latin typeface="Arial"/>
                <a:cs typeface="Arial"/>
              </a:rPr>
              <a:t> or Radix tree: </a:t>
            </a:r>
            <a:r>
              <a:rPr kumimoji="0" lang="en-US" altLang="ko-KR" sz="1400" i="1" dirty="0">
                <a:solidFill>
                  <a:srgbClr val="0066FF"/>
                </a:solidFill>
                <a:latin typeface="Arial"/>
                <a:cs typeface="Arial"/>
              </a:rPr>
              <a:t>In contrast with a regular </a:t>
            </a:r>
            <a:r>
              <a:rPr kumimoji="0" lang="en-US" altLang="ko-KR" sz="1400" i="1" dirty="0" err="1">
                <a:solidFill>
                  <a:srgbClr val="0066FF"/>
                </a:solidFill>
                <a:latin typeface="Arial"/>
                <a:cs typeface="Arial"/>
              </a:rPr>
              <a:t>trie</a:t>
            </a:r>
            <a:r>
              <a:rPr kumimoji="0" lang="en-US" altLang="ko-KR" sz="1400" i="1" dirty="0">
                <a:solidFill>
                  <a:srgbClr val="0066FF"/>
                </a:solidFill>
                <a:latin typeface="Arial"/>
                <a:cs typeface="Arial"/>
              </a:rPr>
              <a:t>, the edges of a Patricia </a:t>
            </a:r>
            <a:r>
              <a:rPr kumimoji="0" lang="en-US" altLang="ko-KR" sz="1400" i="1" dirty="0" err="1">
                <a:solidFill>
                  <a:srgbClr val="0066FF"/>
                </a:solidFill>
                <a:latin typeface="Arial"/>
                <a:cs typeface="Arial"/>
              </a:rPr>
              <a:t>trie</a:t>
            </a:r>
            <a:r>
              <a:rPr kumimoji="0" lang="en-US" altLang="ko-KR" sz="1400" i="1" dirty="0">
                <a:solidFill>
                  <a:srgbClr val="0066FF"/>
                </a:solidFill>
                <a:latin typeface="Arial"/>
                <a:cs typeface="Arial"/>
              </a:rPr>
              <a:t> are labelled with sequences of characters</a:t>
            </a:r>
            <a:r>
              <a:rPr kumimoji="0" lang="en-US" altLang="ko-KR" sz="1400" dirty="0">
                <a:solidFill>
                  <a:srgbClr val="0066FF"/>
                </a:solidFill>
                <a:latin typeface="Arial"/>
                <a:cs typeface="Arial"/>
              </a:rPr>
              <a:t> </a:t>
            </a:r>
            <a:endParaRPr kumimoji="0" lang="en-US" altLang="ko-KR" sz="900" i="1" dirty="0">
              <a:solidFill>
                <a:srgbClr val="0066FF"/>
              </a:solidFill>
              <a:latin typeface="Arial"/>
              <a:cs typeface="Arial"/>
            </a:endParaRPr>
          </a:p>
          <a:p>
            <a:r>
              <a:rPr kumimoji="0" lang="en-US" altLang="ko-KR" sz="1800" dirty="0">
                <a:solidFill>
                  <a:srgbClr val="000000"/>
                </a:solidFill>
                <a:latin typeface="Arial"/>
                <a:cs typeface="Arial"/>
              </a:rPr>
              <a:t>Using a skip count requires exact match at end and backtracking on failure </a:t>
            </a:r>
            <a:r>
              <a:rPr kumimoji="0" lang="en-US" altLang="ko-KR" sz="1800" dirty="0">
                <a:solidFill>
                  <a:srgbClr val="000000"/>
                </a:solidFill>
                <a:latin typeface="Arial"/>
                <a:cs typeface="Arial"/>
                <a:sym typeface="Wingdings" charset="0"/>
              </a:rPr>
              <a:t> path compression simpler</a:t>
            </a:r>
            <a:r>
              <a:rPr kumimoji="0" lang="en-US" altLang="ko-KR" sz="1800" dirty="0">
                <a:solidFill>
                  <a:srgbClr val="000000"/>
                </a:solidFill>
                <a:latin typeface="Arial"/>
                <a:cs typeface="Arial"/>
              </a:rPr>
              <a:t> </a:t>
            </a:r>
          </a:p>
        </p:txBody>
      </p:sp>
      <p:grpSp>
        <p:nvGrpSpPr>
          <p:cNvPr id="2" name="그룹 1"/>
          <p:cNvGrpSpPr/>
          <p:nvPr/>
        </p:nvGrpSpPr>
        <p:grpSpPr>
          <a:xfrm>
            <a:off x="496889" y="1268413"/>
            <a:ext cx="7819528" cy="2780129"/>
            <a:chOff x="496888" y="1268413"/>
            <a:chExt cx="8396287" cy="3203575"/>
          </a:xfrm>
        </p:grpSpPr>
        <p:sp>
          <p:nvSpPr>
            <p:cNvPr id="1259565" name="Rectangle 45"/>
            <p:cNvSpPr>
              <a:spLocks noChangeArrowheads="1"/>
            </p:cNvSpPr>
            <p:nvPr/>
          </p:nvSpPr>
          <p:spPr bwMode="auto">
            <a:xfrm>
              <a:off x="496888" y="1268413"/>
              <a:ext cx="3715072" cy="3203575"/>
            </a:xfrm>
            <a:prstGeom prst="rect">
              <a:avLst/>
            </a:prstGeom>
            <a:solidFill>
              <a:srgbClr val="FFFFFF"/>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lstStyle/>
            <a:p>
              <a:endParaRPr lang="en-US" sz="1400">
                <a:latin typeface="Arial"/>
                <a:cs typeface="Arial"/>
              </a:endParaRPr>
            </a:p>
          </p:txBody>
        </p:sp>
        <p:sp>
          <p:nvSpPr>
            <p:cNvPr id="1259566" name="Line 46"/>
            <p:cNvSpPr>
              <a:spLocks noChangeShapeType="1"/>
            </p:cNvSpPr>
            <p:nvPr/>
          </p:nvSpPr>
          <p:spPr bwMode="auto">
            <a:xfrm flipH="1">
              <a:off x="1106488" y="1344613"/>
              <a:ext cx="838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Arial"/>
                <a:cs typeface="Arial"/>
              </a:endParaRPr>
            </a:p>
          </p:txBody>
        </p:sp>
        <p:sp>
          <p:nvSpPr>
            <p:cNvPr id="1259567" name="Line 47"/>
            <p:cNvSpPr>
              <a:spLocks noChangeShapeType="1"/>
            </p:cNvSpPr>
            <p:nvPr/>
          </p:nvSpPr>
          <p:spPr bwMode="auto">
            <a:xfrm>
              <a:off x="1944688" y="1344613"/>
              <a:ext cx="6096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Arial"/>
                <a:cs typeface="Arial"/>
              </a:endParaRPr>
            </a:p>
          </p:txBody>
        </p:sp>
        <p:sp>
          <p:nvSpPr>
            <p:cNvPr id="1259568" name="Line 48"/>
            <p:cNvSpPr>
              <a:spLocks noChangeShapeType="1"/>
            </p:cNvSpPr>
            <p:nvPr/>
          </p:nvSpPr>
          <p:spPr bwMode="auto">
            <a:xfrm flipH="1">
              <a:off x="1716088" y="2106613"/>
              <a:ext cx="838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Arial"/>
                <a:cs typeface="Arial"/>
              </a:endParaRPr>
            </a:p>
          </p:txBody>
        </p:sp>
        <p:sp>
          <p:nvSpPr>
            <p:cNvPr id="1259569" name="Line 49"/>
            <p:cNvSpPr>
              <a:spLocks noChangeShapeType="1"/>
            </p:cNvSpPr>
            <p:nvPr/>
          </p:nvSpPr>
          <p:spPr bwMode="auto">
            <a:xfrm>
              <a:off x="2554288" y="210661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Arial"/>
                <a:cs typeface="Arial"/>
              </a:endParaRPr>
            </a:p>
          </p:txBody>
        </p:sp>
        <p:sp>
          <p:nvSpPr>
            <p:cNvPr id="1259570" name="Line 50"/>
            <p:cNvSpPr>
              <a:spLocks noChangeShapeType="1"/>
            </p:cNvSpPr>
            <p:nvPr/>
          </p:nvSpPr>
          <p:spPr bwMode="auto">
            <a:xfrm>
              <a:off x="3011488" y="271621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Arial"/>
                <a:cs typeface="Arial"/>
              </a:endParaRPr>
            </a:p>
          </p:txBody>
        </p:sp>
        <p:sp>
          <p:nvSpPr>
            <p:cNvPr id="1259571" name="Line 51"/>
            <p:cNvSpPr>
              <a:spLocks noChangeShapeType="1"/>
            </p:cNvSpPr>
            <p:nvPr/>
          </p:nvSpPr>
          <p:spPr bwMode="auto">
            <a:xfrm>
              <a:off x="3468688" y="332581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Arial"/>
                <a:cs typeface="Arial"/>
              </a:endParaRPr>
            </a:p>
          </p:txBody>
        </p:sp>
        <p:sp>
          <p:nvSpPr>
            <p:cNvPr id="1259572" name="Line 52"/>
            <p:cNvSpPr>
              <a:spLocks noChangeShapeType="1"/>
            </p:cNvSpPr>
            <p:nvPr/>
          </p:nvSpPr>
          <p:spPr bwMode="auto">
            <a:xfrm flipH="1">
              <a:off x="2554288" y="3249613"/>
              <a:ext cx="838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Arial"/>
                <a:cs typeface="Arial"/>
              </a:endParaRPr>
            </a:p>
          </p:txBody>
        </p:sp>
        <p:sp>
          <p:nvSpPr>
            <p:cNvPr id="1259573" name="Text Box 53"/>
            <p:cNvSpPr txBox="1">
              <a:spLocks noChangeArrowheads="1"/>
            </p:cNvSpPr>
            <p:nvPr/>
          </p:nvSpPr>
          <p:spPr bwMode="auto">
            <a:xfrm>
              <a:off x="649288" y="1878013"/>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0" lang="en-US" altLang="ko-KR" b="1">
                  <a:solidFill>
                    <a:srgbClr val="000000"/>
                  </a:solidFill>
                  <a:latin typeface="Arial"/>
                  <a:cs typeface="Arial"/>
                </a:rPr>
                <a:t>P1</a:t>
              </a:r>
            </a:p>
          </p:txBody>
        </p:sp>
        <p:sp>
          <p:nvSpPr>
            <p:cNvPr id="1259574" name="Text Box 54"/>
            <p:cNvSpPr txBox="1">
              <a:spLocks noChangeArrowheads="1"/>
            </p:cNvSpPr>
            <p:nvPr/>
          </p:nvSpPr>
          <p:spPr bwMode="auto">
            <a:xfrm>
              <a:off x="1335088" y="2563813"/>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0" lang="en-US" altLang="ko-KR" b="1">
                  <a:solidFill>
                    <a:srgbClr val="000000"/>
                  </a:solidFill>
                  <a:latin typeface="Arial"/>
                  <a:cs typeface="Arial"/>
                </a:rPr>
                <a:t>P2</a:t>
              </a:r>
            </a:p>
          </p:txBody>
        </p:sp>
        <p:sp>
          <p:nvSpPr>
            <p:cNvPr id="1259575" name="Text Box 55"/>
            <p:cNvSpPr txBox="1">
              <a:spLocks noChangeArrowheads="1"/>
            </p:cNvSpPr>
            <p:nvPr/>
          </p:nvSpPr>
          <p:spPr bwMode="auto">
            <a:xfrm>
              <a:off x="2173288" y="3783013"/>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0" lang="en-US" altLang="ko-KR" b="1">
                  <a:solidFill>
                    <a:srgbClr val="000000"/>
                  </a:solidFill>
                  <a:latin typeface="Arial"/>
                  <a:cs typeface="Arial"/>
                </a:rPr>
                <a:t>P3</a:t>
              </a:r>
            </a:p>
          </p:txBody>
        </p:sp>
        <p:sp>
          <p:nvSpPr>
            <p:cNvPr id="1259576" name="Text Box 56"/>
            <p:cNvSpPr txBox="1">
              <a:spLocks noChangeArrowheads="1"/>
            </p:cNvSpPr>
            <p:nvPr/>
          </p:nvSpPr>
          <p:spPr bwMode="auto">
            <a:xfrm>
              <a:off x="3468688" y="3783013"/>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0" lang="en-US" altLang="ko-KR" b="1">
                  <a:solidFill>
                    <a:srgbClr val="000000"/>
                  </a:solidFill>
                  <a:latin typeface="Arial"/>
                  <a:cs typeface="Arial"/>
                </a:rPr>
                <a:t>P4</a:t>
              </a:r>
            </a:p>
          </p:txBody>
        </p:sp>
        <p:sp>
          <p:nvSpPr>
            <p:cNvPr id="1259577" name="Text Box 57"/>
            <p:cNvSpPr txBox="1">
              <a:spLocks noChangeArrowheads="1"/>
            </p:cNvSpPr>
            <p:nvPr/>
          </p:nvSpPr>
          <p:spPr bwMode="auto">
            <a:xfrm>
              <a:off x="1258888" y="1344613"/>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0" lang="en-US" altLang="ko-KR">
                  <a:solidFill>
                    <a:srgbClr val="000000"/>
                  </a:solidFill>
                  <a:latin typeface="Arial"/>
                  <a:cs typeface="Arial"/>
                </a:rPr>
                <a:t>0</a:t>
              </a:r>
            </a:p>
          </p:txBody>
        </p:sp>
        <p:sp>
          <p:nvSpPr>
            <p:cNvPr id="1259578" name="Text Box 58"/>
            <p:cNvSpPr txBox="1">
              <a:spLocks noChangeArrowheads="1"/>
            </p:cNvSpPr>
            <p:nvPr/>
          </p:nvSpPr>
          <p:spPr bwMode="auto">
            <a:xfrm>
              <a:off x="1792288" y="2106613"/>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0" lang="en-US" altLang="ko-KR">
                  <a:solidFill>
                    <a:srgbClr val="000000"/>
                  </a:solidFill>
                  <a:latin typeface="Arial"/>
                  <a:cs typeface="Arial"/>
                </a:rPr>
                <a:t>0</a:t>
              </a:r>
            </a:p>
          </p:txBody>
        </p:sp>
        <p:sp>
          <p:nvSpPr>
            <p:cNvPr id="1259579" name="Text Box 59"/>
            <p:cNvSpPr txBox="1">
              <a:spLocks noChangeArrowheads="1"/>
            </p:cNvSpPr>
            <p:nvPr/>
          </p:nvSpPr>
          <p:spPr bwMode="auto">
            <a:xfrm>
              <a:off x="2630488" y="3325813"/>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0" lang="en-US" altLang="ko-KR">
                  <a:solidFill>
                    <a:srgbClr val="000000"/>
                  </a:solidFill>
                  <a:latin typeface="Arial"/>
                  <a:cs typeface="Arial"/>
                </a:rPr>
                <a:t>0</a:t>
              </a:r>
            </a:p>
          </p:txBody>
        </p:sp>
        <p:sp>
          <p:nvSpPr>
            <p:cNvPr id="1259580" name="Text Box 60"/>
            <p:cNvSpPr txBox="1">
              <a:spLocks noChangeArrowheads="1"/>
            </p:cNvSpPr>
            <p:nvPr/>
          </p:nvSpPr>
          <p:spPr bwMode="auto">
            <a:xfrm>
              <a:off x="3697288" y="3402013"/>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0" lang="en-US" altLang="ko-KR">
                  <a:solidFill>
                    <a:srgbClr val="000000"/>
                  </a:solidFill>
                  <a:latin typeface="Arial"/>
                  <a:cs typeface="Arial"/>
                </a:rPr>
                <a:t>1</a:t>
              </a:r>
            </a:p>
          </p:txBody>
        </p:sp>
        <p:sp>
          <p:nvSpPr>
            <p:cNvPr id="1259581" name="Text Box 61"/>
            <p:cNvSpPr txBox="1">
              <a:spLocks noChangeArrowheads="1"/>
            </p:cNvSpPr>
            <p:nvPr/>
          </p:nvSpPr>
          <p:spPr bwMode="auto">
            <a:xfrm>
              <a:off x="3240088" y="2716213"/>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0" lang="en-US" altLang="ko-KR">
                  <a:solidFill>
                    <a:srgbClr val="000000"/>
                  </a:solidFill>
                  <a:latin typeface="Arial"/>
                  <a:cs typeface="Arial"/>
                </a:rPr>
                <a:t>1</a:t>
              </a:r>
            </a:p>
          </p:txBody>
        </p:sp>
        <p:sp>
          <p:nvSpPr>
            <p:cNvPr id="1259582" name="Text Box 62"/>
            <p:cNvSpPr txBox="1">
              <a:spLocks noChangeArrowheads="1"/>
            </p:cNvSpPr>
            <p:nvPr/>
          </p:nvSpPr>
          <p:spPr bwMode="auto">
            <a:xfrm>
              <a:off x="2706688" y="2106613"/>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0" lang="en-US" altLang="ko-KR">
                  <a:solidFill>
                    <a:srgbClr val="000000"/>
                  </a:solidFill>
                  <a:latin typeface="Arial"/>
                  <a:cs typeface="Arial"/>
                </a:rPr>
                <a:t>1</a:t>
              </a:r>
            </a:p>
          </p:txBody>
        </p:sp>
        <p:sp>
          <p:nvSpPr>
            <p:cNvPr id="1259583" name="Text Box 63"/>
            <p:cNvSpPr txBox="1">
              <a:spLocks noChangeArrowheads="1"/>
            </p:cNvSpPr>
            <p:nvPr/>
          </p:nvSpPr>
          <p:spPr bwMode="auto">
            <a:xfrm>
              <a:off x="2173288" y="1497013"/>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0" lang="en-US" altLang="ko-KR">
                  <a:solidFill>
                    <a:srgbClr val="000000"/>
                  </a:solidFill>
                  <a:latin typeface="Arial"/>
                  <a:cs typeface="Arial"/>
                </a:rPr>
                <a:t>1</a:t>
              </a:r>
            </a:p>
          </p:txBody>
        </p:sp>
        <p:sp>
          <p:nvSpPr>
            <p:cNvPr id="1259602" name="AutoShape 82"/>
            <p:cNvSpPr>
              <a:spLocks noChangeArrowheads="1"/>
            </p:cNvSpPr>
            <p:nvPr/>
          </p:nvSpPr>
          <p:spPr bwMode="auto">
            <a:xfrm>
              <a:off x="4459288" y="2259013"/>
              <a:ext cx="304800" cy="8382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latin typeface="Arial"/>
                <a:cs typeface="Arial"/>
              </a:endParaRPr>
            </a:p>
          </p:txBody>
        </p:sp>
        <p:sp>
          <p:nvSpPr>
            <p:cNvPr id="1259603" name="Rectangle 83"/>
            <p:cNvSpPr>
              <a:spLocks noChangeArrowheads="1"/>
            </p:cNvSpPr>
            <p:nvPr/>
          </p:nvSpPr>
          <p:spPr bwMode="auto">
            <a:xfrm>
              <a:off x="4859338" y="1271588"/>
              <a:ext cx="3886200" cy="3200400"/>
            </a:xfrm>
            <a:prstGeom prst="rect">
              <a:avLst/>
            </a:prstGeom>
            <a:solidFill>
              <a:srgbClr val="FFFFFF"/>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lstStyle/>
            <a:p>
              <a:endParaRPr lang="en-US" sz="1400">
                <a:latin typeface="Arial"/>
                <a:cs typeface="Arial"/>
              </a:endParaRPr>
            </a:p>
          </p:txBody>
        </p:sp>
        <p:sp>
          <p:nvSpPr>
            <p:cNvPr id="1259604" name="Line 84"/>
            <p:cNvSpPr>
              <a:spLocks noChangeShapeType="1"/>
            </p:cNvSpPr>
            <p:nvPr/>
          </p:nvSpPr>
          <p:spPr bwMode="auto">
            <a:xfrm flipH="1">
              <a:off x="5316538" y="1881188"/>
              <a:ext cx="838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Arial"/>
                <a:cs typeface="Arial"/>
              </a:endParaRPr>
            </a:p>
          </p:txBody>
        </p:sp>
        <p:sp>
          <p:nvSpPr>
            <p:cNvPr id="1259605" name="Line 85"/>
            <p:cNvSpPr>
              <a:spLocks noChangeShapeType="1"/>
            </p:cNvSpPr>
            <p:nvPr/>
          </p:nvSpPr>
          <p:spPr bwMode="auto">
            <a:xfrm>
              <a:off x="6154738" y="1881188"/>
              <a:ext cx="6096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Arial"/>
                <a:cs typeface="Arial"/>
              </a:endParaRPr>
            </a:p>
          </p:txBody>
        </p:sp>
        <p:sp>
          <p:nvSpPr>
            <p:cNvPr id="1259606" name="Line 86"/>
            <p:cNvSpPr>
              <a:spLocks noChangeShapeType="1"/>
            </p:cNvSpPr>
            <p:nvPr/>
          </p:nvSpPr>
          <p:spPr bwMode="auto">
            <a:xfrm flipH="1">
              <a:off x="5926138" y="2643188"/>
              <a:ext cx="838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Arial"/>
                <a:cs typeface="Arial"/>
              </a:endParaRPr>
            </a:p>
          </p:txBody>
        </p:sp>
        <p:sp>
          <p:nvSpPr>
            <p:cNvPr id="1259607" name="Line 87"/>
            <p:cNvSpPr>
              <a:spLocks noChangeShapeType="1"/>
            </p:cNvSpPr>
            <p:nvPr/>
          </p:nvSpPr>
          <p:spPr bwMode="auto">
            <a:xfrm>
              <a:off x="6764338" y="2643188"/>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Arial"/>
                <a:cs typeface="Arial"/>
              </a:endParaRPr>
            </a:p>
          </p:txBody>
        </p:sp>
        <p:sp>
          <p:nvSpPr>
            <p:cNvPr id="1259608" name="Line 88"/>
            <p:cNvSpPr>
              <a:spLocks noChangeShapeType="1"/>
            </p:cNvSpPr>
            <p:nvPr/>
          </p:nvSpPr>
          <p:spPr bwMode="auto">
            <a:xfrm>
              <a:off x="7221538" y="3252788"/>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Arial"/>
                <a:cs typeface="Arial"/>
              </a:endParaRPr>
            </a:p>
          </p:txBody>
        </p:sp>
        <p:sp>
          <p:nvSpPr>
            <p:cNvPr id="1259609" name="Line 89"/>
            <p:cNvSpPr>
              <a:spLocks noChangeShapeType="1"/>
            </p:cNvSpPr>
            <p:nvPr/>
          </p:nvSpPr>
          <p:spPr bwMode="auto">
            <a:xfrm flipH="1">
              <a:off x="6383338" y="3252788"/>
              <a:ext cx="838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Arial"/>
                <a:cs typeface="Arial"/>
              </a:endParaRPr>
            </a:p>
          </p:txBody>
        </p:sp>
        <p:sp>
          <p:nvSpPr>
            <p:cNvPr id="1259610" name="Text Box 90"/>
            <p:cNvSpPr txBox="1">
              <a:spLocks noChangeArrowheads="1"/>
            </p:cNvSpPr>
            <p:nvPr/>
          </p:nvSpPr>
          <p:spPr bwMode="auto">
            <a:xfrm>
              <a:off x="4859338" y="2414588"/>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0" lang="en-US" altLang="ko-KR" b="1">
                  <a:solidFill>
                    <a:srgbClr val="000000"/>
                  </a:solidFill>
                  <a:latin typeface="Arial"/>
                  <a:cs typeface="Arial"/>
                </a:rPr>
                <a:t>P1</a:t>
              </a:r>
            </a:p>
          </p:txBody>
        </p:sp>
        <p:sp>
          <p:nvSpPr>
            <p:cNvPr id="1259611" name="Text Box 91"/>
            <p:cNvSpPr txBox="1">
              <a:spLocks noChangeArrowheads="1"/>
            </p:cNvSpPr>
            <p:nvPr/>
          </p:nvSpPr>
          <p:spPr bwMode="auto">
            <a:xfrm>
              <a:off x="5545138" y="3100388"/>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0" lang="en-US" altLang="ko-KR" b="1">
                  <a:solidFill>
                    <a:srgbClr val="000000"/>
                  </a:solidFill>
                  <a:latin typeface="Arial"/>
                  <a:cs typeface="Arial"/>
                </a:rPr>
                <a:t>P2</a:t>
              </a:r>
            </a:p>
          </p:txBody>
        </p:sp>
        <p:sp>
          <p:nvSpPr>
            <p:cNvPr id="1259612" name="Text Box 92"/>
            <p:cNvSpPr txBox="1">
              <a:spLocks noChangeArrowheads="1"/>
            </p:cNvSpPr>
            <p:nvPr/>
          </p:nvSpPr>
          <p:spPr bwMode="auto">
            <a:xfrm>
              <a:off x="6002338" y="3786188"/>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0" lang="en-US" altLang="ko-KR" b="1">
                  <a:solidFill>
                    <a:srgbClr val="000000"/>
                  </a:solidFill>
                  <a:latin typeface="Arial"/>
                  <a:cs typeface="Arial"/>
                </a:rPr>
                <a:t>P3</a:t>
              </a:r>
            </a:p>
          </p:txBody>
        </p:sp>
        <p:sp>
          <p:nvSpPr>
            <p:cNvPr id="1259613" name="Text Box 93"/>
            <p:cNvSpPr txBox="1">
              <a:spLocks noChangeArrowheads="1"/>
            </p:cNvSpPr>
            <p:nvPr/>
          </p:nvSpPr>
          <p:spPr bwMode="auto">
            <a:xfrm>
              <a:off x="7221538" y="3709988"/>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0" lang="en-US" altLang="ko-KR" b="1">
                  <a:solidFill>
                    <a:srgbClr val="000000"/>
                  </a:solidFill>
                  <a:latin typeface="Arial"/>
                  <a:cs typeface="Arial"/>
                </a:rPr>
                <a:t>P4</a:t>
              </a:r>
            </a:p>
          </p:txBody>
        </p:sp>
        <p:sp>
          <p:nvSpPr>
            <p:cNvPr id="1259614" name="Text Box 94"/>
            <p:cNvSpPr txBox="1">
              <a:spLocks noChangeArrowheads="1"/>
            </p:cNvSpPr>
            <p:nvPr/>
          </p:nvSpPr>
          <p:spPr bwMode="auto">
            <a:xfrm>
              <a:off x="5468938" y="1881188"/>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0" lang="en-US" altLang="ko-KR">
                  <a:solidFill>
                    <a:srgbClr val="000000"/>
                  </a:solidFill>
                  <a:latin typeface="Arial"/>
                  <a:cs typeface="Arial"/>
                </a:rPr>
                <a:t>0</a:t>
              </a:r>
            </a:p>
          </p:txBody>
        </p:sp>
        <p:sp>
          <p:nvSpPr>
            <p:cNvPr id="1259615" name="Text Box 95"/>
            <p:cNvSpPr txBox="1">
              <a:spLocks noChangeArrowheads="1"/>
            </p:cNvSpPr>
            <p:nvPr/>
          </p:nvSpPr>
          <p:spPr bwMode="auto">
            <a:xfrm>
              <a:off x="6002338" y="2643188"/>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0" lang="en-US" altLang="ko-KR">
                  <a:solidFill>
                    <a:srgbClr val="000000"/>
                  </a:solidFill>
                  <a:latin typeface="Arial"/>
                  <a:cs typeface="Arial"/>
                </a:rPr>
                <a:t>0</a:t>
              </a:r>
            </a:p>
          </p:txBody>
        </p:sp>
        <p:sp>
          <p:nvSpPr>
            <p:cNvPr id="1259616" name="Text Box 96"/>
            <p:cNvSpPr txBox="1">
              <a:spLocks noChangeArrowheads="1"/>
            </p:cNvSpPr>
            <p:nvPr/>
          </p:nvSpPr>
          <p:spPr bwMode="auto">
            <a:xfrm>
              <a:off x="6459538" y="3328988"/>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0" lang="en-US" altLang="ko-KR">
                  <a:solidFill>
                    <a:srgbClr val="000000"/>
                  </a:solidFill>
                  <a:latin typeface="Arial"/>
                  <a:cs typeface="Arial"/>
                </a:rPr>
                <a:t>0</a:t>
              </a:r>
            </a:p>
          </p:txBody>
        </p:sp>
        <p:sp>
          <p:nvSpPr>
            <p:cNvPr id="1259617" name="Text Box 97"/>
            <p:cNvSpPr txBox="1">
              <a:spLocks noChangeArrowheads="1"/>
            </p:cNvSpPr>
            <p:nvPr/>
          </p:nvSpPr>
          <p:spPr bwMode="auto">
            <a:xfrm>
              <a:off x="7450138" y="3328988"/>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0" lang="en-US" altLang="ko-KR">
                  <a:solidFill>
                    <a:srgbClr val="000000"/>
                  </a:solidFill>
                  <a:latin typeface="Arial"/>
                  <a:cs typeface="Arial"/>
                </a:rPr>
                <a:t>1</a:t>
              </a:r>
            </a:p>
          </p:txBody>
        </p:sp>
        <p:sp>
          <p:nvSpPr>
            <p:cNvPr id="1259618" name="Text Box 98"/>
            <p:cNvSpPr txBox="1">
              <a:spLocks noChangeArrowheads="1"/>
            </p:cNvSpPr>
            <p:nvPr/>
          </p:nvSpPr>
          <p:spPr bwMode="auto">
            <a:xfrm>
              <a:off x="7373938" y="3176588"/>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endParaRPr kumimoji="0" lang="en-US">
                <a:solidFill>
                  <a:srgbClr val="000000"/>
                </a:solidFill>
                <a:latin typeface="Arial"/>
                <a:cs typeface="Arial"/>
              </a:endParaRPr>
            </a:p>
          </p:txBody>
        </p:sp>
        <p:sp>
          <p:nvSpPr>
            <p:cNvPr id="1259619" name="Text Box 99"/>
            <p:cNvSpPr txBox="1">
              <a:spLocks noChangeArrowheads="1"/>
            </p:cNvSpPr>
            <p:nvPr/>
          </p:nvSpPr>
          <p:spPr bwMode="auto">
            <a:xfrm>
              <a:off x="7297738" y="1347788"/>
              <a:ext cx="159543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0" lang="en-US" altLang="ko-KR" sz="1400">
                  <a:solidFill>
                    <a:srgbClr val="000000"/>
                  </a:solidFill>
                  <a:latin typeface="Arial"/>
                  <a:cs typeface="Arial"/>
                </a:rPr>
                <a:t>(Skip count) </a:t>
              </a:r>
              <a:r>
                <a:rPr kumimoji="0" lang="en-US" altLang="ko-KR" sz="1400" b="1">
                  <a:solidFill>
                    <a:srgbClr val="000000"/>
                  </a:solidFill>
                  <a:latin typeface="Arial"/>
                  <a:cs typeface="Arial"/>
                </a:rPr>
                <a:t>Skip 2</a:t>
              </a:r>
              <a:r>
                <a:rPr kumimoji="0" lang="en-US" altLang="ko-KR" sz="1400">
                  <a:solidFill>
                    <a:srgbClr val="000000"/>
                  </a:solidFill>
                  <a:latin typeface="Arial"/>
                  <a:cs typeface="Arial"/>
                </a:rPr>
                <a:t> </a:t>
              </a:r>
            </a:p>
            <a:p>
              <a:pPr eaLnBrk="1" hangingPunct="1">
                <a:spcBef>
                  <a:spcPct val="50000"/>
                </a:spcBef>
              </a:pPr>
              <a:r>
                <a:rPr kumimoji="0" lang="en-US" altLang="ko-KR" sz="1400">
                  <a:solidFill>
                    <a:srgbClr val="000000"/>
                  </a:solidFill>
                  <a:latin typeface="Arial"/>
                  <a:cs typeface="Arial"/>
                </a:rPr>
                <a:t>or </a:t>
              </a:r>
            </a:p>
            <a:p>
              <a:pPr eaLnBrk="1" hangingPunct="1">
                <a:spcBef>
                  <a:spcPct val="50000"/>
                </a:spcBef>
              </a:pPr>
              <a:r>
                <a:rPr kumimoji="0" lang="en-US" altLang="ko-KR" sz="1400" b="1">
                  <a:solidFill>
                    <a:srgbClr val="000000"/>
                  </a:solidFill>
                  <a:latin typeface="Arial"/>
                  <a:cs typeface="Arial"/>
                </a:rPr>
                <a:t>11</a:t>
              </a:r>
              <a:r>
                <a:rPr kumimoji="0" lang="en-US" altLang="ko-KR" sz="1400">
                  <a:solidFill>
                    <a:srgbClr val="000000"/>
                  </a:solidFill>
                  <a:latin typeface="Arial"/>
                  <a:cs typeface="Arial"/>
                </a:rPr>
                <a:t> (path compressed)</a:t>
              </a:r>
            </a:p>
          </p:txBody>
        </p:sp>
        <p:sp>
          <p:nvSpPr>
            <p:cNvPr id="1259620" name="Text Box 100"/>
            <p:cNvSpPr txBox="1">
              <a:spLocks noChangeArrowheads="1"/>
            </p:cNvSpPr>
            <p:nvPr/>
          </p:nvSpPr>
          <p:spPr bwMode="auto">
            <a:xfrm>
              <a:off x="6383338" y="2033588"/>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0" lang="en-US" altLang="ko-KR">
                  <a:solidFill>
                    <a:srgbClr val="000000"/>
                  </a:solidFill>
                  <a:latin typeface="Arial"/>
                  <a:cs typeface="Arial"/>
                </a:rPr>
                <a:t>1</a:t>
              </a:r>
            </a:p>
          </p:txBody>
        </p:sp>
        <p:sp>
          <p:nvSpPr>
            <p:cNvPr id="1259621" name="Line 101"/>
            <p:cNvSpPr>
              <a:spLocks noChangeShapeType="1"/>
            </p:cNvSpPr>
            <p:nvPr/>
          </p:nvSpPr>
          <p:spPr bwMode="auto">
            <a:xfrm flipV="1">
              <a:off x="6992938" y="2185988"/>
              <a:ext cx="304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Arial"/>
                <a:cs typeface="Arial"/>
              </a:endParaRPr>
            </a:p>
          </p:txBody>
        </p:sp>
        <p:sp>
          <p:nvSpPr>
            <p:cNvPr id="1259622" name="AutoShape 102"/>
            <p:cNvSpPr>
              <a:spLocks noChangeArrowheads="1"/>
            </p:cNvSpPr>
            <p:nvPr/>
          </p:nvSpPr>
          <p:spPr bwMode="auto">
            <a:xfrm>
              <a:off x="4478338" y="2262188"/>
              <a:ext cx="304800" cy="8382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latin typeface="Arial"/>
                <a:cs typeface="Arial"/>
              </a:endParaRPr>
            </a:p>
          </p:txBody>
        </p:sp>
      </p:grpSp>
    </p:spTree>
    <p:extLst>
      <p:ext uri="{BB962C8B-B14F-4D97-AF65-F5344CB8AC3E}">
        <p14:creationId xmlns:p14="http://schemas.microsoft.com/office/powerpoint/2010/main" val="3057533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슬라이드 번호 개체 틀 2"/>
          <p:cNvSpPr>
            <a:spLocks noGrp="1"/>
          </p:cNvSpPr>
          <p:nvPr>
            <p:ph type="sldNum" sz="quarter" idx="10"/>
          </p:nvPr>
        </p:nvSpPr>
        <p:spPr>
          <a:xfrm>
            <a:off x="6981825" y="6199188"/>
            <a:ext cx="1905000" cy="457200"/>
          </a:xfrm>
          <a:noFill/>
        </p:spPr>
        <p:txBody>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fld id="{4FF39DB5-812B-4EED-B410-156EC3BBB91E}" type="slidenum">
              <a:rPr lang="en-US" altLang="ko-KR" sz="1200">
                <a:latin typeface="Times New Roman" pitchFamily="18" charset="0"/>
              </a:rPr>
              <a:pPr/>
              <a:t>17</a:t>
            </a:fld>
            <a:endParaRPr lang="en-US" altLang="ko-KR" sz="1400">
              <a:latin typeface="Times New Roman" pitchFamily="18" charset="0"/>
            </a:endParaRPr>
          </a:p>
        </p:txBody>
      </p:sp>
      <p:sp>
        <p:nvSpPr>
          <p:cNvPr id="41987" name="Line 60"/>
          <p:cNvSpPr>
            <a:spLocks noChangeShapeType="1"/>
          </p:cNvSpPr>
          <p:nvPr/>
        </p:nvSpPr>
        <p:spPr bwMode="auto">
          <a:xfrm flipH="1">
            <a:off x="3657600" y="4876800"/>
            <a:ext cx="609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1988" name="Line 59"/>
          <p:cNvSpPr>
            <a:spLocks noChangeShapeType="1"/>
          </p:cNvSpPr>
          <p:nvPr/>
        </p:nvSpPr>
        <p:spPr bwMode="auto">
          <a:xfrm flipH="1">
            <a:off x="3505200" y="3200400"/>
            <a:ext cx="838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1989" name="Line 52"/>
          <p:cNvSpPr>
            <a:spLocks noChangeShapeType="1"/>
          </p:cNvSpPr>
          <p:nvPr/>
        </p:nvSpPr>
        <p:spPr bwMode="auto">
          <a:xfrm>
            <a:off x="3505200" y="2514600"/>
            <a:ext cx="29718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1990" name="Line 58"/>
          <p:cNvSpPr>
            <a:spLocks noChangeShapeType="1"/>
          </p:cNvSpPr>
          <p:nvPr/>
        </p:nvSpPr>
        <p:spPr bwMode="auto">
          <a:xfrm>
            <a:off x="3810000" y="5486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1991" name="Line 57"/>
          <p:cNvSpPr>
            <a:spLocks noChangeShapeType="1"/>
          </p:cNvSpPr>
          <p:nvPr/>
        </p:nvSpPr>
        <p:spPr bwMode="auto">
          <a:xfrm>
            <a:off x="3505200" y="4038600"/>
            <a:ext cx="838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1992" name="Rectangle 2"/>
          <p:cNvSpPr>
            <a:spLocks noGrp="1" noChangeArrowheads="1"/>
          </p:cNvSpPr>
          <p:nvPr>
            <p:ph type="title"/>
          </p:nvPr>
        </p:nvSpPr>
        <p:spPr/>
        <p:txBody>
          <a:bodyPr/>
          <a:lstStyle/>
          <a:p>
            <a:r>
              <a:rPr lang="en-US" altLang="ko-KR" dirty="0" smtClean="0">
                <a:latin typeface="Arial" panose="020B0604020202020204" pitchFamily="34" charset="0"/>
                <a:ea typeface="굴림" charset="-127"/>
                <a:cs typeface="Arial" panose="020B0604020202020204" pitchFamily="34" charset="0"/>
              </a:rPr>
              <a:t>Radix </a:t>
            </a:r>
            <a:r>
              <a:rPr lang="en-US" altLang="ko-KR" dirty="0" err="1" smtClean="0">
                <a:latin typeface="Arial" panose="020B0604020202020204" pitchFamily="34" charset="0"/>
                <a:ea typeface="굴림" charset="-127"/>
                <a:cs typeface="Arial" panose="020B0604020202020204" pitchFamily="34" charset="0"/>
              </a:rPr>
              <a:t>Trie</a:t>
            </a:r>
            <a:endParaRPr lang="en-US" altLang="ko-KR" dirty="0" smtClean="0">
              <a:latin typeface="Arial" panose="020B0604020202020204" pitchFamily="34" charset="0"/>
              <a:ea typeface="굴림" charset="-127"/>
              <a:cs typeface="Arial" panose="020B0604020202020204" pitchFamily="34" charset="0"/>
            </a:endParaRPr>
          </a:p>
        </p:txBody>
      </p:sp>
      <p:sp>
        <p:nvSpPr>
          <p:cNvPr id="41993" name="Oval 3"/>
          <p:cNvSpPr>
            <a:spLocks noChangeArrowheads="1"/>
          </p:cNvSpPr>
          <p:nvPr/>
        </p:nvSpPr>
        <p:spPr bwMode="auto">
          <a:xfrm>
            <a:off x="2743200" y="2133600"/>
            <a:ext cx="838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endParaRPr lang="ko-KR" altLang="en-US">
              <a:ea typeface="굴림" charset="-127"/>
            </a:endParaRPr>
          </a:p>
        </p:txBody>
      </p:sp>
      <p:graphicFrame>
        <p:nvGraphicFramePr>
          <p:cNvPr id="481414" name="Group 134"/>
          <p:cNvGraphicFramePr>
            <a:graphicFrameLocks noGrp="1"/>
          </p:cNvGraphicFramePr>
          <p:nvPr>
            <p:extLst/>
          </p:nvPr>
        </p:nvGraphicFramePr>
        <p:xfrm>
          <a:off x="228600" y="3581400"/>
          <a:ext cx="1828800" cy="1341440"/>
        </p:xfrm>
        <a:graphic>
          <a:graphicData uri="http://schemas.openxmlformats.org/drawingml/2006/table">
            <a:tbl>
              <a:tblPr/>
              <a:tblGrid>
                <a:gridCol w="4572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tblGrid>
              <a:tr h="335360">
                <a:tc>
                  <a:txBody>
                    <a:bodyPr/>
                    <a:lstStyle>
                      <a:lvl1pPr>
                        <a:spcBef>
                          <a:spcPct val="20000"/>
                        </a:spcBef>
                        <a:defRPr sz="2800">
                          <a:solidFill>
                            <a:srgbClr val="FFFF00"/>
                          </a:solidFill>
                          <a:latin typeface="Comic Sans MS" pitchFamily="66" charset="0"/>
                        </a:defRPr>
                      </a:lvl1pPr>
                      <a:lvl2pPr>
                        <a:spcBef>
                          <a:spcPct val="20000"/>
                        </a:spcBef>
                        <a:defRPr sz="2400">
                          <a:solidFill>
                            <a:schemeClr val="bg1"/>
                          </a:solidFill>
                          <a:latin typeface="Comic Sans MS" pitchFamily="66" charset="0"/>
                        </a:defRPr>
                      </a:lvl2pPr>
                      <a:lvl3pPr>
                        <a:spcBef>
                          <a:spcPct val="20000"/>
                        </a:spcBef>
                        <a:defRPr sz="2000">
                          <a:solidFill>
                            <a:srgbClr val="FFFF00"/>
                          </a:solidFill>
                          <a:latin typeface="Comic Sans MS" pitchFamily="66" charset="0"/>
                        </a:defRPr>
                      </a:lvl3pPr>
                      <a:lvl4pPr>
                        <a:spcBef>
                          <a:spcPct val="20000"/>
                        </a:spcBef>
                        <a:defRPr>
                          <a:solidFill>
                            <a:schemeClr val="bg1"/>
                          </a:solidFill>
                          <a:latin typeface="Comic Sans MS" pitchFamily="66" charset="0"/>
                        </a:defRPr>
                      </a:lvl4pPr>
                      <a:lvl5pPr>
                        <a:spcBef>
                          <a:spcPct val="20000"/>
                        </a:spcBef>
                        <a:defRPr>
                          <a:solidFill>
                            <a:schemeClr val="bg1"/>
                          </a:solidFill>
                          <a:latin typeface="Comic Sans MS" pitchFamily="66" charset="0"/>
                        </a:defRPr>
                      </a:lvl5pPr>
                      <a:lvl6pPr eaLnBrk="0" fontAlgn="base" hangingPunct="0">
                        <a:spcBef>
                          <a:spcPct val="20000"/>
                        </a:spcBef>
                        <a:spcAft>
                          <a:spcPct val="0"/>
                        </a:spcAft>
                        <a:defRPr>
                          <a:solidFill>
                            <a:schemeClr val="bg1"/>
                          </a:solidFill>
                          <a:latin typeface="Comic Sans MS" pitchFamily="66" charset="0"/>
                        </a:defRPr>
                      </a:lvl6pPr>
                      <a:lvl7pPr eaLnBrk="0" fontAlgn="base" hangingPunct="0">
                        <a:spcBef>
                          <a:spcPct val="20000"/>
                        </a:spcBef>
                        <a:spcAft>
                          <a:spcPct val="0"/>
                        </a:spcAft>
                        <a:defRPr>
                          <a:solidFill>
                            <a:schemeClr val="bg1"/>
                          </a:solidFill>
                          <a:latin typeface="Comic Sans MS" pitchFamily="66" charset="0"/>
                        </a:defRPr>
                      </a:lvl7pPr>
                      <a:lvl8pPr eaLnBrk="0" fontAlgn="base" hangingPunct="0">
                        <a:spcBef>
                          <a:spcPct val="20000"/>
                        </a:spcBef>
                        <a:spcAft>
                          <a:spcPct val="0"/>
                        </a:spcAft>
                        <a:defRPr>
                          <a:solidFill>
                            <a:schemeClr val="bg1"/>
                          </a:solidFill>
                          <a:latin typeface="Comic Sans MS" pitchFamily="66" charset="0"/>
                        </a:defRPr>
                      </a:lvl8pPr>
                      <a:lvl9pPr eaLnBrk="0" fontAlgn="base" hangingPunct="0">
                        <a:spcBef>
                          <a:spcPct val="20000"/>
                        </a:spcBef>
                        <a:spcAft>
                          <a:spcPct val="0"/>
                        </a:spcAft>
                        <a:defRPr>
                          <a:solidFill>
                            <a:schemeClr val="bg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Arial" panose="020B0604020202020204" pitchFamily="34" charset="0"/>
                          <a:ea typeface="굴림" charset="-127"/>
                          <a:cs typeface="Arial" panose="020B0604020202020204" pitchFamily="34" charset="0"/>
                        </a:rPr>
                        <a:t>P1</a:t>
                      </a:r>
                    </a:p>
                  </a:txBody>
                  <a:tcPr marT="45731" marB="45731" horzOverflow="overflow">
                    <a:lnL w="12700" cap="flat" cmpd="sng" algn="ctr">
                      <a:solidFill>
                        <a:srgbClr val="66FF33"/>
                      </a:solidFill>
                      <a:prstDash val="solid"/>
                      <a:round/>
                      <a:headEnd type="none" w="med" len="med"/>
                      <a:tailEnd type="none" w="med" len="med"/>
                    </a:lnL>
                    <a:lnR w="12700" cap="flat" cmpd="sng" algn="ctr">
                      <a:solidFill>
                        <a:srgbClr val="66FF33"/>
                      </a:solidFill>
                      <a:prstDash val="solid"/>
                      <a:round/>
                      <a:headEnd type="none" w="med" len="med"/>
                      <a:tailEnd type="none" w="med" len="med"/>
                    </a:lnR>
                    <a:lnT w="12700" cap="flat" cmpd="sng" algn="ctr">
                      <a:solidFill>
                        <a:srgbClr val="66FF33"/>
                      </a:solidFill>
                      <a:prstDash val="solid"/>
                      <a:round/>
                      <a:headEnd type="none" w="med" len="med"/>
                      <a:tailEnd type="none" w="med" len="med"/>
                    </a:lnT>
                    <a:lnB w="12700" cap="flat" cmpd="sng" algn="ctr">
                      <a:solidFill>
                        <a:srgbClr val="66FF33"/>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rgbClr val="FFFF00"/>
                          </a:solidFill>
                          <a:latin typeface="Comic Sans MS" pitchFamily="66" charset="0"/>
                        </a:defRPr>
                      </a:lvl1pPr>
                      <a:lvl2pPr>
                        <a:spcBef>
                          <a:spcPct val="20000"/>
                        </a:spcBef>
                        <a:defRPr sz="2400">
                          <a:solidFill>
                            <a:schemeClr val="bg1"/>
                          </a:solidFill>
                          <a:latin typeface="Comic Sans MS" pitchFamily="66" charset="0"/>
                        </a:defRPr>
                      </a:lvl2pPr>
                      <a:lvl3pPr>
                        <a:spcBef>
                          <a:spcPct val="20000"/>
                        </a:spcBef>
                        <a:defRPr sz="2000">
                          <a:solidFill>
                            <a:srgbClr val="FFFF00"/>
                          </a:solidFill>
                          <a:latin typeface="Comic Sans MS" pitchFamily="66" charset="0"/>
                        </a:defRPr>
                      </a:lvl3pPr>
                      <a:lvl4pPr>
                        <a:spcBef>
                          <a:spcPct val="20000"/>
                        </a:spcBef>
                        <a:defRPr>
                          <a:solidFill>
                            <a:schemeClr val="bg1"/>
                          </a:solidFill>
                          <a:latin typeface="Comic Sans MS" pitchFamily="66" charset="0"/>
                        </a:defRPr>
                      </a:lvl4pPr>
                      <a:lvl5pPr>
                        <a:spcBef>
                          <a:spcPct val="20000"/>
                        </a:spcBef>
                        <a:defRPr>
                          <a:solidFill>
                            <a:schemeClr val="bg1"/>
                          </a:solidFill>
                          <a:latin typeface="Comic Sans MS" pitchFamily="66" charset="0"/>
                        </a:defRPr>
                      </a:lvl5pPr>
                      <a:lvl6pPr eaLnBrk="0" fontAlgn="base" hangingPunct="0">
                        <a:spcBef>
                          <a:spcPct val="20000"/>
                        </a:spcBef>
                        <a:spcAft>
                          <a:spcPct val="0"/>
                        </a:spcAft>
                        <a:defRPr>
                          <a:solidFill>
                            <a:schemeClr val="bg1"/>
                          </a:solidFill>
                          <a:latin typeface="Comic Sans MS" pitchFamily="66" charset="0"/>
                        </a:defRPr>
                      </a:lvl6pPr>
                      <a:lvl7pPr eaLnBrk="0" fontAlgn="base" hangingPunct="0">
                        <a:spcBef>
                          <a:spcPct val="20000"/>
                        </a:spcBef>
                        <a:spcAft>
                          <a:spcPct val="0"/>
                        </a:spcAft>
                        <a:defRPr>
                          <a:solidFill>
                            <a:schemeClr val="bg1"/>
                          </a:solidFill>
                          <a:latin typeface="Comic Sans MS" pitchFamily="66" charset="0"/>
                        </a:defRPr>
                      </a:lvl7pPr>
                      <a:lvl8pPr eaLnBrk="0" fontAlgn="base" hangingPunct="0">
                        <a:spcBef>
                          <a:spcPct val="20000"/>
                        </a:spcBef>
                        <a:spcAft>
                          <a:spcPct val="0"/>
                        </a:spcAft>
                        <a:defRPr>
                          <a:solidFill>
                            <a:schemeClr val="bg1"/>
                          </a:solidFill>
                          <a:latin typeface="Comic Sans MS" pitchFamily="66" charset="0"/>
                        </a:defRPr>
                      </a:lvl8pPr>
                      <a:lvl9pPr eaLnBrk="0" fontAlgn="base" hangingPunct="0">
                        <a:spcBef>
                          <a:spcPct val="20000"/>
                        </a:spcBef>
                        <a:spcAft>
                          <a:spcPct val="0"/>
                        </a:spcAft>
                        <a:defRPr>
                          <a:solidFill>
                            <a:schemeClr val="bg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Arial" panose="020B0604020202020204" pitchFamily="34" charset="0"/>
                          <a:ea typeface="굴림" charset="-127"/>
                          <a:cs typeface="Arial" panose="020B0604020202020204" pitchFamily="34" charset="0"/>
                        </a:rPr>
                        <a:t>111*</a:t>
                      </a:r>
                    </a:p>
                  </a:txBody>
                  <a:tcPr marT="45731" marB="45731" horzOverflow="overflow">
                    <a:lnL w="12700" cap="flat" cmpd="sng" algn="ctr">
                      <a:solidFill>
                        <a:srgbClr val="66FF33"/>
                      </a:solidFill>
                      <a:prstDash val="solid"/>
                      <a:round/>
                      <a:headEnd type="none" w="med" len="med"/>
                      <a:tailEnd type="none" w="med" len="med"/>
                    </a:lnL>
                    <a:lnR w="12700" cap="flat" cmpd="sng" algn="ctr">
                      <a:solidFill>
                        <a:srgbClr val="66FF33"/>
                      </a:solidFill>
                      <a:prstDash val="solid"/>
                      <a:round/>
                      <a:headEnd type="none" w="med" len="med"/>
                      <a:tailEnd type="none" w="med" len="med"/>
                    </a:lnR>
                    <a:lnT w="12700" cap="flat" cmpd="sng" algn="ctr">
                      <a:solidFill>
                        <a:srgbClr val="66FF33"/>
                      </a:solidFill>
                      <a:prstDash val="solid"/>
                      <a:round/>
                      <a:headEnd type="none" w="med" len="med"/>
                      <a:tailEnd type="none" w="med" len="med"/>
                    </a:lnT>
                    <a:lnB w="12700" cap="flat" cmpd="sng" algn="ctr">
                      <a:solidFill>
                        <a:srgbClr val="66FF33"/>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rgbClr val="FFFF00"/>
                          </a:solidFill>
                          <a:latin typeface="Comic Sans MS" pitchFamily="66" charset="0"/>
                        </a:defRPr>
                      </a:lvl1pPr>
                      <a:lvl2pPr>
                        <a:spcBef>
                          <a:spcPct val="20000"/>
                        </a:spcBef>
                        <a:defRPr sz="2400">
                          <a:solidFill>
                            <a:schemeClr val="bg1"/>
                          </a:solidFill>
                          <a:latin typeface="Comic Sans MS" pitchFamily="66" charset="0"/>
                        </a:defRPr>
                      </a:lvl2pPr>
                      <a:lvl3pPr>
                        <a:spcBef>
                          <a:spcPct val="20000"/>
                        </a:spcBef>
                        <a:defRPr sz="2000">
                          <a:solidFill>
                            <a:srgbClr val="FFFF00"/>
                          </a:solidFill>
                          <a:latin typeface="Comic Sans MS" pitchFamily="66" charset="0"/>
                        </a:defRPr>
                      </a:lvl3pPr>
                      <a:lvl4pPr>
                        <a:spcBef>
                          <a:spcPct val="20000"/>
                        </a:spcBef>
                        <a:defRPr>
                          <a:solidFill>
                            <a:schemeClr val="bg1"/>
                          </a:solidFill>
                          <a:latin typeface="Comic Sans MS" pitchFamily="66" charset="0"/>
                        </a:defRPr>
                      </a:lvl4pPr>
                      <a:lvl5pPr>
                        <a:spcBef>
                          <a:spcPct val="20000"/>
                        </a:spcBef>
                        <a:defRPr>
                          <a:solidFill>
                            <a:schemeClr val="bg1"/>
                          </a:solidFill>
                          <a:latin typeface="Comic Sans MS" pitchFamily="66" charset="0"/>
                        </a:defRPr>
                      </a:lvl5pPr>
                      <a:lvl6pPr eaLnBrk="0" fontAlgn="base" hangingPunct="0">
                        <a:spcBef>
                          <a:spcPct val="20000"/>
                        </a:spcBef>
                        <a:spcAft>
                          <a:spcPct val="0"/>
                        </a:spcAft>
                        <a:defRPr>
                          <a:solidFill>
                            <a:schemeClr val="bg1"/>
                          </a:solidFill>
                          <a:latin typeface="Comic Sans MS" pitchFamily="66" charset="0"/>
                        </a:defRPr>
                      </a:lvl6pPr>
                      <a:lvl7pPr eaLnBrk="0" fontAlgn="base" hangingPunct="0">
                        <a:spcBef>
                          <a:spcPct val="20000"/>
                        </a:spcBef>
                        <a:spcAft>
                          <a:spcPct val="0"/>
                        </a:spcAft>
                        <a:defRPr>
                          <a:solidFill>
                            <a:schemeClr val="bg1"/>
                          </a:solidFill>
                          <a:latin typeface="Comic Sans MS" pitchFamily="66" charset="0"/>
                        </a:defRPr>
                      </a:lvl7pPr>
                      <a:lvl8pPr eaLnBrk="0" fontAlgn="base" hangingPunct="0">
                        <a:spcBef>
                          <a:spcPct val="20000"/>
                        </a:spcBef>
                        <a:spcAft>
                          <a:spcPct val="0"/>
                        </a:spcAft>
                        <a:defRPr>
                          <a:solidFill>
                            <a:schemeClr val="bg1"/>
                          </a:solidFill>
                          <a:latin typeface="Comic Sans MS" pitchFamily="66" charset="0"/>
                        </a:defRPr>
                      </a:lvl8pPr>
                      <a:lvl9pPr eaLnBrk="0" fontAlgn="base" hangingPunct="0">
                        <a:spcBef>
                          <a:spcPct val="20000"/>
                        </a:spcBef>
                        <a:spcAft>
                          <a:spcPct val="0"/>
                        </a:spcAft>
                        <a:defRPr>
                          <a:solidFill>
                            <a:schemeClr val="bg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Arial" panose="020B0604020202020204" pitchFamily="34" charset="0"/>
                          <a:ea typeface="굴림" charset="-127"/>
                          <a:cs typeface="Arial" panose="020B0604020202020204" pitchFamily="34" charset="0"/>
                        </a:rPr>
                        <a:t>H1</a:t>
                      </a:r>
                    </a:p>
                  </a:txBody>
                  <a:tcPr marT="45731" marB="45731" horzOverflow="overflow">
                    <a:lnL w="12700" cap="flat" cmpd="sng" algn="ctr">
                      <a:solidFill>
                        <a:srgbClr val="66FF33"/>
                      </a:solidFill>
                      <a:prstDash val="solid"/>
                      <a:round/>
                      <a:headEnd type="none" w="med" len="med"/>
                      <a:tailEnd type="none" w="med" len="med"/>
                    </a:lnL>
                    <a:lnR w="12700" cap="flat" cmpd="sng" algn="ctr">
                      <a:solidFill>
                        <a:srgbClr val="66FF33"/>
                      </a:solidFill>
                      <a:prstDash val="solid"/>
                      <a:round/>
                      <a:headEnd type="none" w="med" len="med"/>
                      <a:tailEnd type="none" w="med" len="med"/>
                    </a:lnR>
                    <a:lnT w="12700" cap="flat" cmpd="sng" algn="ctr">
                      <a:solidFill>
                        <a:srgbClr val="66FF33"/>
                      </a:solidFill>
                      <a:prstDash val="solid"/>
                      <a:round/>
                      <a:headEnd type="none" w="med" len="med"/>
                      <a:tailEnd type="none" w="med" len="med"/>
                    </a:lnT>
                    <a:lnB w="12700" cap="flat" cmpd="sng" algn="ctr">
                      <a:solidFill>
                        <a:srgbClr val="66FF3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335360">
                <a:tc>
                  <a:txBody>
                    <a:bodyPr/>
                    <a:lstStyle>
                      <a:lvl1pPr>
                        <a:spcBef>
                          <a:spcPct val="20000"/>
                        </a:spcBef>
                        <a:defRPr sz="2800">
                          <a:solidFill>
                            <a:srgbClr val="FFFF00"/>
                          </a:solidFill>
                          <a:latin typeface="Comic Sans MS" pitchFamily="66" charset="0"/>
                        </a:defRPr>
                      </a:lvl1pPr>
                      <a:lvl2pPr>
                        <a:spcBef>
                          <a:spcPct val="20000"/>
                        </a:spcBef>
                        <a:defRPr sz="2400">
                          <a:solidFill>
                            <a:schemeClr val="bg1"/>
                          </a:solidFill>
                          <a:latin typeface="Comic Sans MS" pitchFamily="66" charset="0"/>
                        </a:defRPr>
                      </a:lvl2pPr>
                      <a:lvl3pPr>
                        <a:spcBef>
                          <a:spcPct val="20000"/>
                        </a:spcBef>
                        <a:defRPr sz="2000">
                          <a:solidFill>
                            <a:srgbClr val="FFFF00"/>
                          </a:solidFill>
                          <a:latin typeface="Comic Sans MS" pitchFamily="66" charset="0"/>
                        </a:defRPr>
                      </a:lvl3pPr>
                      <a:lvl4pPr>
                        <a:spcBef>
                          <a:spcPct val="20000"/>
                        </a:spcBef>
                        <a:defRPr>
                          <a:solidFill>
                            <a:schemeClr val="bg1"/>
                          </a:solidFill>
                          <a:latin typeface="Comic Sans MS" pitchFamily="66" charset="0"/>
                        </a:defRPr>
                      </a:lvl4pPr>
                      <a:lvl5pPr>
                        <a:spcBef>
                          <a:spcPct val="20000"/>
                        </a:spcBef>
                        <a:defRPr>
                          <a:solidFill>
                            <a:schemeClr val="bg1"/>
                          </a:solidFill>
                          <a:latin typeface="Comic Sans MS" pitchFamily="66" charset="0"/>
                        </a:defRPr>
                      </a:lvl5pPr>
                      <a:lvl6pPr eaLnBrk="0" fontAlgn="base" hangingPunct="0">
                        <a:spcBef>
                          <a:spcPct val="20000"/>
                        </a:spcBef>
                        <a:spcAft>
                          <a:spcPct val="0"/>
                        </a:spcAft>
                        <a:defRPr>
                          <a:solidFill>
                            <a:schemeClr val="bg1"/>
                          </a:solidFill>
                          <a:latin typeface="Comic Sans MS" pitchFamily="66" charset="0"/>
                        </a:defRPr>
                      </a:lvl6pPr>
                      <a:lvl7pPr eaLnBrk="0" fontAlgn="base" hangingPunct="0">
                        <a:spcBef>
                          <a:spcPct val="20000"/>
                        </a:spcBef>
                        <a:spcAft>
                          <a:spcPct val="0"/>
                        </a:spcAft>
                        <a:defRPr>
                          <a:solidFill>
                            <a:schemeClr val="bg1"/>
                          </a:solidFill>
                          <a:latin typeface="Comic Sans MS" pitchFamily="66" charset="0"/>
                        </a:defRPr>
                      </a:lvl7pPr>
                      <a:lvl8pPr eaLnBrk="0" fontAlgn="base" hangingPunct="0">
                        <a:spcBef>
                          <a:spcPct val="20000"/>
                        </a:spcBef>
                        <a:spcAft>
                          <a:spcPct val="0"/>
                        </a:spcAft>
                        <a:defRPr>
                          <a:solidFill>
                            <a:schemeClr val="bg1"/>
                          </a:solidFill>
                          <a:latin typeface="Comic Sans MS" pitchFamily="66" charset="0"/>
                        </a:defRPr>
                      </a:lvl8pPr>
                      <a:lvl9pPr eaLnBrk="0" fontAlgn="base" hangingPunct="0">
                        <a:spcBef>
                          <a:spcPct val="20000"/>
                        </a:spcBef>
                        <a:spcAft>
                          <a:spcPct val="0"/>
                        </a:spcAft>
                        <a:defRPr>
                          <a:solidFill>
                            <a:schemeClr val="bg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Arial" panose="020B0604020202020204" pitchFamily="34" charset="0"/>
                          <a:ea typeface="굴림" charset="-127"/>
                          <a:cs typeface="Arial" panose="020B0604020202020204" pitchFamily="34" charset="0"/>
                        </a:rPr>
                        <a:t>P2</a:t>
                      </a:r>
                    </a:p>
                  </a:txBody>
                  <a:tcPr marT="45731" marB="45731" horzOverflow="overflow">
                    <a:lnL w="12700" cap="flat" cmpd="sng" algn="ctr">
                      <a:solidFill>
                        <a:srgbClr val="66FF33"/>
                      </a:solidFill>
                      <a:prstDash val="solid"/>
                      <a:round/>
                      <a:headEnd type="none" w="med" len="med"/>
                      <a:tailEnd type="none" w="med" len="med"/>
                    </a:lnL>
                    <a:lnR w="12700" cap="flat" cmpd="sng" algn="ctr">
                      <a:solidFill>
                        <a:srgbClr val="66FF33"/>
                      </a:solidFill>
                      <a:prstDash val="solid"/>
                      <a:round/>
                      <a:headEnd type="none" w="med" len="med"/>
                      <a:tailEnd type="none" w="med" len="med"/>
                    </a:lnR>
                    <a:lnT w="12700" cap="flat" cmpd="sng" algn="ctr">
                      <a:solidFill>
                        <a:srgbClr val="66FF33"/>
                      </a:solidFill>
                      <a:prstDash val="solid"/>
                      <a:round/>
                      <a:headEnd type="none" w="med" len="med"/>
                      <a:tailEnd type="none" w="med" len="med"/>
                    </a:lnT>
                    <a:lnB w="12700" cap="flat" cmpd="sng" algn="ctr">
                      <a:solidFill>
                        <a:srgbClr val="66FF33"/>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rgbClr val="FFFF00"/>
                          </a:solidFill>
                          <a:latin typeface="Comic Sans MS" pitchFamily="66" charset="0"/>
                        </a:defRPr>
                      </a:lvl1pPr>
                      <a:lvl2pPr>
                        <a:spcBef>
                          <a:spcPct val="20000"/>
                        </a:spcBef>
                        <a:defRPr sz="2400">
                          <a:solidFill>
                            <a:schemeClr val="bg1"/>
                          </a:solidFill>
                          <a:latin typeface="Comic Sans MS" pitchFamily="66" charset="0"/>
                        </a:defRPr>
                      </a:lvl2pPr>
                      <a:lvl3pPr>
                        <a:spcBef>
                          <a:spcPct val="20000"/>
                        </a:spcBef>
                        <a:defRPr sz="2000">
                          <a:solidFill>
                            <a:srgbClr val="FFFF00"/>
                          </a:solidFill>
                          <a:latin typeface="Comic Sans MS" pitchFamily="66" charset="0"/>
                        </a:defRPr>
                      </a:lvl3pPr>
                      <a:lvl4pPr>
                        <a:spcBef>
                          <a:spcPct val="20000"/>
                        </a:spcBef>
                        <a:defRPr>
                          <a:solidFill>
                            <a:schemeClr val="bg1"/>
                          </a:solidFill>
                          <a:latin typeface="Comic Sans MS" pitchFamily="66" charset="0"/>
                        </a:defRPr>
                      </a:lvl4pPr>
                      <a:lvl5pPr>
                        <a:spcBef>
                          <a:spcPct val="20000"/>
                        </a:spcBef>
                        <a:defRPr>
                          <a:solidFill>
                            <a:schemeClr val="bg1"/>
                          </a:solidFill>
                          <a:latin typeface="Comic Sans MS" pitchFamily="66" charset="0"/>
                        </a:defRPr>
                      </a:lvl5pPr>
                      <a:lvl6pPr eaLnBrk="0" fontAlgn="base" hangingPunct="0">
                        <a:spcBef>
                          <a:spcPct val="20000"/>
                        </a:spcBef>
                        <a:spcAft>
                          <a:spcPct val="0"/>
                        </a:spcAft>
                        <a:defRPr>
                          <a:solidFill>
                            <a:schemeClr val="bg1"/>
                          </a:solidFill>
                          <a:latin typeface="Comic Sans MS" pitchFamily="66" charset="0"/>
                        </a:defRPr>
                      </a:lvl6pPr>
                      <a:lvl7pPr eaLnBrk="0" fontAlgn="base" hangingPunct="0">
                        <a:spcBef>
                          <a:spcPct val="20000"/>
                        </a:spcBef>
                        <a:spcAft>
                          <a:spcPct val="0"/>
                        </a:spcAft>
                        <a:defRPr>
                          <a:solidFill>
                            <a:schemeClr val="bg1"/>
                          </a:solidFill>
                          <a:latin typeface="Comic Sans MS" pitchFamily="66" charset="0"/>
                        </a:defRPr>
                      </a:lvl7pPr>
                      <a:lvl8pPr eaLnBrk="0" fontAlgn="base" hangingPunct="0">
                        <a:spcBef>
                          <a:spcPct val="20000"/>
                        </a:spcBef>
                        <a:spcAft>
                          <a:spcPct val="0"/>
                        </a:spcAft>
                        <a:defRPr>
                          <a:solidFill>
                            <a:schemeClr val="bg1"/>
                          </a:solidFill>
                          <a:latin typeface="Comic Sans MS" pitchFamily="66" charset="0"/>
                        </a:defRPr>
                      </a:lvl8pPr>
                      <a:lvl9pPr eaLnBrk="0" fontAlgn="base" hangingPunct="0">
                        <a:spcBef>
                          <a:spcPct val="20000"/>
                        </a:spcBef>
                        <a:spcAft>
                          <a:spcPct val="0"/>
                        </a:spcAft>
                        <a:defRPr>
                          <a:solidFill>
                            <a:schemeClr val="bg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Arial" panose="020B0604020202020204" pitchFamily="34" charset="0"/>
                          <a:ea typeface="굴림" charset="-127"/>
                          <a:cs typeface="Arial" panose="020B0604020202020204" pitchFamily="34" charset="0"/>
                        </a:rPr>
                        <a:t>10*</a:t>
                      </a:r>
                    </a:p>
                  </a:txBody>
                  <a:tcPr marT="45731" marB="45731" horzOverflow="overflow">
                    <a:lnL w="12700" cap="flat" cmpd="sng" algn="ctr">
                      <a:solidFill>
                        <a:srgbClr val="66FF33"/>
                      </a:solidFill>
                      <a:prstDash val="solid"/>
                      <a:round/>
                      <a:headEnd type="none" w="med" len="med"/>
                      <a:tailEnd type="none" w="med" len="med"/>
                    </a:lnL>
                    <a:lnR w="12700" cap="flat" cmpd="sng" algn="ctr">
                      <a:solidFill>
                        <a:srgbClr val="66FF33"/>
                      </a:solidFill>
                      <a:prstDash val="solid"/>
                      <a:round/>
                      <a:headEnd type="none" w="med" len="med"/>
                      <a:tailEnd type="none" w="med" len="med"/>
                    </a:lnR>
                    <a:lnT w="12700" cap="flat" cmpd="sng" algn="ctr">
                      <a:solidFill>
                        <a:srgbClr val="66FF33"/>
                      </a:solidFill>
                      <a:prstDash val="solid"/>
                      <a:round/>
                      <a:headEnd type="none" w="med" len="med"/>
                      <a:tailEnd type="none" w="med" len="med"/>
                    </a:lnT>
                    <a:lnB w="12700" cap="flat" cmpd="sng" algn="ctr">
                      <a:solidFill>
                        <a:srgbClr val="66FF33"/>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rgbClr val="FFFF00"/>
                          </a:solidFill>
                          <a:latin typeface="Comic Sans MS" pitchFamily="66" charset="0"/>
                        </a:defRPr>
                      </a:lvl1pPr>
                      <a:lvl2pPr>
                        <a:spcBef>
                          <a:spcPct val="20000"/>
                        </a:spcBef>
                        <a:defRPr sz="2400">
                          <a:solidFill>
                            <a:schemeClr val="bg1"/>
                          </a:solidFill>
                          <a:latin typeface="Comic Sans MS" pitchFamily="66" charset="0"/>
                        </a:defRPr>
                      </a:lvl2pPr>
                      <a:lvl3pPr>
                        <a:spcBef>
                          <a:spcPct val="20000"/>
                        </a:spcBef>
                        <a:defRPr sz="2000">
                          <a:solidFill>
                            <a:srgbClr val="FFFF00"/>
                          </a:solidFill>
                          <a:latin typeface="Comic Sans MS" pitchFamily="66" charset="0"/>
                        </a:defRPr>
                      </a:lvl3pPr>
                      <a:lvl4pPr>
                        <a:spcBef>
                          <a:spcPct val="20000"/>
                        </a:spcBef>
                        <a:defRPr>
                          <a:solidFill>
                            <a:schemeClr val="bg1"/>
                          </a:solidFill>
                          <a:latin typeface="Comic Sans MS" pitchFamily="66" charset="0"/>
                        </a:defRPr>
                      </a:lvl4pPr>
                      <a:lvl5pPr>
                        <a:spcBef>
                          <a:spcPct val="20000"/>
                        </a:spcBef>
                        <a:defRPr>
                          <a:solidFill>
                            <a:schemeClr val="bg1"/>
                          </a:solidFill>
                          <a:latin typeface="Comic Sans MS" pitchFamily="66" charset="0"/>
                        </a:defRPr>
                      </a:lvl5pPr>
                      <a:lvl6pPr eaLnBrk="0" fontAlgn="base" hangingPunct="0">
                        <a:spcBef>
                          <a:spcPct val="20000"/>
                        </a:spcBef>
                        <a:spcAft>
                          <a:spcPct val="0"/>
                        </a:spcAft>
                        <a:defRPr>
                          <a:solidFill>
                            <a:schemeClr val="bg1"/>
                          </a:solidFill>
                          <a:latin typeface="Comic Sans MS" pitchFamily="66" charset="0"/>
                        </a:defRPr>
                      </a:lvl6pPr>
                      <a:lvl7pPr eaLnBrk="0" fontAlgn="base" hangingPunct="0">
                        <a:spcBef>
                          <a:spcPct val="20000"/>
                        </a:spcBef>
                        <a:spcAft>
                          <a:spcPct val="0"/>
                        </a:spcAft>
                        <a:defRPr>
                          <a:solidFill>
                            <a:schemeClr val="bg1"/>
                          </a:solidFill>
                          <a:latin typeface="Comic Sans MS" pitchFamily="66" charset="0"/>
                        </a:defRPr>
                      </a:lvl7pPr>
                      <a:lvl8pPr eaLnBrk="0" fontAlgn="base" hangingPunct="0">
                        <a:spcBef>
                          <a:spcPct val="20000"/>
                        </a:spcBef>
                        <a:spcAft>
                          <a:spcPct val="0"/>
                        </a:spcAft>
                        <a:defRPr>
                          <a:solidFill>
                            <a:schemeClr val="bg1"/>
                          </a:solidFill>
                          <a:latin typeface="Comic Sans MS" pitchFamily="66" charset="0"/>
                        </a:defRPr>
                      </a:lvl8pPr>
                      <a:lvl9pPr eaLnBrk="0" fontAlgn="base" hangingPunct="0">
                        <a:spcBef>
                          <a:spcPct val="20000"/>
                        </a:spcBef>
                        <a:spcAft>
                          <a:spcPct val="0"/>
                        </a:spcAft>
                        <a:defRPr>
                          <a:solidFill>
                            <a:schemeClr val="bg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Arial" panose="020B0604020202020204" pitchFamily="34" charset="0"/>
                          <a:ea typeface="굴림" charset="-127"/>
                          <a:cs typeface="Arial" panose="020B0604020202020204" pitchFamily="34" charset="0"/>
                        </a:rPr>
                        <a:t>H2</a:t>
                      </a:r>
                    </a:p>
                  </a:txBody>
                  <a:tcPr marT="45731" marB="45731" horzOverflow="overflow">
                    <a:lnL w="12700" cap="flat" cmpd="sng" algn="ctr">
                      <a:solidFill>
                        <a:srgbClr val="66FF33"/>
                      </a:solidFill>
                      <a:prstDash val="solid"/>
                      <a:round/>
                      <a:headEnd type="none" w="med" len="med"/>
                      <a:tailEnd type="none" w="med" len="med"/>
                    </a:lnL>
                    <a:lnR w="12700" cap="flat" cmpd="sng" algn="ctr">
                      <a:solidFill>
                        <a:srgbClr val="66FF33"/>
                      </a:solidFill>
                      <a:prstDash val="solid"/>
                      <a:round/>
                      <a:headEnd type="none" w="med" len="med"/>
                      <a:tailEnd type="none" w="med" len="med"/>
                    </a:lnR>
                    <a:lnT w="12700" cap="flat" cmpd="sng" algn="ctr">
                      <a:solidFill>
                        <a:srgbClr val="66FF33"/>
                      </a:solidFill>
                      <a:prstDash val="solid"/>
                      <a:round/>
                      <a:headEnd type="none" w="med" len="med"/>
                      <a:tailEnd type="none" w="med" len="med"/>
                    </a:lnT>
                    <a:lnB w="12700" cap="flat" cmpd="sng" algn="ctr">
                      <a:solidFill>
                        <a:srgbClr val="66FF3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35360">
                <a:tc>
                  <a:txBody>
                    <a:bodyPr/>
                    <a:lstStyle>
                      <a:lvl1pPr>
                        <a:spcBef>
                          <a:spcPct val="20000"/>
                        </a:spcBef>
                        <a:defRPr sz="2800">
                          <a:solidFill>
                            <a:srgbClr val="FFFF00"/>
                          </a:solidFill>
                          <a:latin typeface="Comic Sans MS" pitchFamily="66" charset="0"/>
                        </a:defRPr>
                      </a:lvl1pPr>
                      <a:lvl2pPr>
                        <a:spcBef>
                          <a:spcPct val="20000"/>
                        </a:spcBef>
                        <a:defRPr sz="2400">
                          <a:solidFill>
                            <a:schemeClr val="bg1"/>
                          </a:solidFill>
                          <a:latin typeface="Comic Sans MS" pitchFamily="66" charset="0"/>
                        </a:defRPr>
                      </a:lvl2pPr>
                      <a:lvl3pPr>
                        <a:spcBef>
                          <a:spcPct val="20000"/>
                        </a:spcBef>
                        <a:defRPr sz="2000">
                          <a:solidFill>
                            <a:srgbClr val="FFFF00"/>
                          </a:solidFill>
                          <a:latin typeface="Comic Sans MS" pitchFamily="66" charset="0"/>
                        </a:defRPr>
                      </a:lvl3pPr>
                      <a:lvl4pPr>
                        <a:spcBef>
                          <a:spcPct val="20000"/>
                        </a:spcBef>
                        <a:defRPr>
                          <a:solidFill>
                            <a:schemeClr val="bg1"/>
                          </a:solidFill>
                          <a:latin typeface="Comic Sans MS" pitchFamily="66" charset="0"/>
                        </a:defRPr>
                      </a:lvl4pPr>
                      <a:lvl5pPr>
                        <a:spcBef>
                          <a:spcPct val="20000"/>
                        </a:spcBef>
                        <a:defRPr>
                          <a:solidFill>
                            <a:schemeClr val="bg1"/>
                          </a:solidFill>
                          <a:latin typeface="Comic Sans MS" pitchFamily="66" charset="0"/>
                        </a:defRPr>
                      </a:lvl5pPr>
                      <a:lvl6pPr eaLnBrk="0" fontAlgn="base" hangingPunct="0">
                        <a:spcBef>
                          <a:spcPct val="20000"/>
                        </a:spcBef>
                        <a:spcAft>
                          <a:spcPct val="0"/>
                        </a:spcAft>
                        <a:defRPr>
                          <a:solidFill>
                            <a:schemeClr val="bg1"/>
                          </a:solidFill>
                          <a:latin typeface="Comic Sans MS" pitchFamily="66" charset="0"/>
                        </a:defRPr>
                      </a:lvl6pPr>
                      <a:lvl7pPr eaLnBrk="0" fontAlgn="base" hangingPunct="0">
                        <a:spcBef>
                          <a:spcPct val="20000"/>
                        </a:spcBef>
                        <a:spcAft>
                          <a:spcPct val="0"/>
                        </a:spcAft>
                        <a:defRPr>
                          <a:solidFill>
                            <a:schemeClr val="bg1"/>
                          </a:solidFill>
                          <a:latin typeface="Comic Sans MS" pitchFamily="66" charset="0"/>
                        </a:defRPr>
                      </a:lvl7pPr>
                      <a:lvl8pPr eaLnBrk="0" fontAlgn="base" hangingPunct="0">
                        <a:spcBef>
                          <a:spcPct val="20000"/>
                        </a:spcBef>
                        <a:spcAft>
                          <a:spcPct val="0"/>
                        </a:spcAft>
                        <a:defRPr>
                          <a:solidFill>
                            <a:schemeClr val="bg1"/>
                          </a:solidFill>
                          <a:latin typeface="Comic Sans MS" pitchFamily="66" charset="0"/>
                        </a:defRPr>
                      </a:lvl8pPr>
                      <a:lvl9pPr eaLnBrk="0" fontAlgn="base" hangingPunct="0">
                        <a:spcBef>
                          <a:spcPct val="20000"/>
                        </a:spcBef>
                        <a:spcAft>
                          <a:spcPct val="0"/>
                        </a:spcAft>
                        <a:defRPr>
                          <a:solidFill>
                            <a:schemeClr val="bg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Arial" panose="020B0604020202020204" pitchFamily="34" charset="0"/>
                          <a:ea typeface="굴림" charset="-127"/>
                          <a:cs typeface="Arial" panose="020B0604020202020204" pitchFamily="34" charset="0"/>
                        </a:rPr>
                        <a:t>P3</a:t>
                      </a:r>
                    </a:p>
                  </a:txBody>
                  <a:tcPr marT="45731" marB="45731" horzOverflow="overflow">
                    <a:lnL w="12700" cap="flat" cmpd="sng" algn="ctr">
                      <a:solidFill>
                        <a:srgbClr val="66FF33"/>
                      </a:solidFill>
                      <a:prstDash val="solid"/>
                      <a:round/>
                      <a:headEnd type="none" w="med" len="med"/>
                      <a:tailEnd type="none" w="med" len="med"/>
                    </a:lnL>
                    <a:lnR w="12700" cap="flat" cmpd="sng" algn="ctr">
                      <a:solidFill>
                        <a:srgbClr val="66FF33"/>
                      </a:solidFill>
                      <a:prstDash val="solid"/>
                      <a:round/>
                      <a:headEnd type="none" w="med" len="med"/>
                      <a:tailEnd type="none" w="med" len="med"/>
                    </a:lnR>
                    <a:lnT w="12700" cap="flat" cmpd="sng" algn="ctr">
                      <a:solidFill>
                        <a:srgbClr val="66FF33"/>
                      </a:solidFill>
                      <a:prstDash val="solid"/>
                      <a:round/>
                      <a:headEnd type="none" w="med" len="med"/>
                      <a:tailEnd type="none" w="med" len="med"/>
                    </a:lnT>
                    <a:lnB w="12700" cap="flat" cmpd="sng" algn="ctr">
                      <a:solidFill>
                        <a:srgbClr val="66FF33"/>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rgbClr val="FFFF00"/>
                          </a:solidFill>
                          <a:latin typeface="Comic Sans MS" pitchFamily="66" charset="0"/>
                        </a:defRPr>
                      </a:lvl1pPr>
                      <a:lvl2pPr>
                        <a:spcBef>
                          <a:spcPct val="20000"/>
                        </a:spcBef>
                        <a:defRPr sz="2400">
                          <a:solidFill>
                            <a:schemeClr val="bg1"/>
                          </a:solidFill>
                          <a:latin typeface="Comic Sans MS" pitchFamily="66" charset="0"/>
                        </a:defRPr>
                      </a:lvl2pPr>
                      <a:lvl3pPr>
                        <a:spcBef>
                          <a:spcPct val="20000"/>
                        </a:spcBef>
                        <a:defRPr sz="2000">
                          <a:solidFill>
                            <a:srgbClr val="FFFF00"/>
                          </a:solidFill>
                          <a:latin typeface="Comic Sans MS" pitchFamily="66" charset="0"/>
                        </a:defRPr>
                      </a:lvl3pPr>
                      <a:lvl4pPr>
                        <a:spcBef>
                          <a:spcPct val="20000"/>
                        </a:spcBef>
                        <a:defRPr>
                          <a:solidFill>
                            <a:schemeClr val="bg1"/>
                          </a:solidFill>
                          <a:latin typeface="Comic Sans MS" pitchFamily="66" charset="0"/>
                        </a:defRPr>
                      </a:lvl4pPr>
                      <a:lvl5pPr>
                        <a:spcBef>
                          <a:spcPct val="20000"/>
                        </a:spcBef>
                        <a:defRPr>
                          <a:solidFill>
                            <a:schemeClr val="bg1"/>
                          </a:solidFill>
                          <a:latin typeface="Comic Sans MS" pitchFamily="66" charset="0"/>
                        </a:defRPr>
                      </a:lvl5pPr>
                      <a:lvl6pPr eaLnBrk="0" fontAlgn="base" hangingPunct="0">
                        <a:spcBef>
                          <a:spcPct val="20000"/>
                        </a:spcBef>
                        <a:spcAft>
                          <a:spcPct val="0"/>
                        </a:spcAft>
                        <a:defRPr>
                          <a:solidFill>
                            <a:schemeClr val="bg1"/>
                          </a:solidFill>
                          <a:latin typeface="Comic Sans MS" pitchFamily="66" charset="0"/>
                        </a:defRPr>
                      </a:lvl6pPr>
                      <a:lvl7pPr eaLnBrk="0" fontAlgn="base" hangingPunct="0">
                        <a:spcBef>
                          <a:spcPct val="20000"/>
                        </a:spcBef>
                        <a:spcAft>
                          <a:spcPct val="0"/>
                        </a:spcAft>
                        <a:defRPr>
                          <a:solidFill>
                            <a:schemeClr val="bg1"/>
                          </a:solidFill>
                          <a:latin typeface="Comic Sans MS" pitchFamily="66" charset="0"/>
                        </a:defRPr>
                      </a:lvl7pPr>
                      <a:lvl8pPr eaLnBrk="0" fontAlgn="base" hangingPunct="0">
                        <a:spcBef>
                          <a:spcPct val="20000"/>
                        </a:spcBef>
                        <a:spcAft>
                          <a:spcPct val="0"/>
                        </a:spcAft>
                        <a:defRPr>
                          <a:solidFill>
                            <a:schemeClr val="bg1"/>
                          </a:solidFill>
                          <a:latin typeface="Comic Sans MS" pitchFamily="66" charset="0"/>
                        </a:defRPr>
                      </a:lvl8pPr>
                      <a:lvl9pPr eaLnBrk="0" fontAlgn="base" hangingPunct="0">
                        <a:spcBef>
                          <a:spcPct val="20000"/>
                        </a:spcBef>
                        <a:spcAft>
                          <a:spcPct val="0"/>
                        </a:spcAft>
                        <a:defRPr>
                          <a:solidFill>
                            <a:schemeClr val="bg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Arial" panose="020B0604020202020204" pitchFamily="34" charset="0"/>
                          <a:ea typeface="굴림" charset="-127"/>
                          <a:cs typeface="Arial" panose="020B0604020202020204" pitchFamily="34" charset="0"/>
                        </a:rPr>
                        <a:t>1010*</a:t>
                      </a:r>
                    </a:p>
                  </a:txBody>
                  <a:tcPr marT="45731" marB="45731" horzOverflow="overflow">
                    <a:lnL w="12700" cap="flat" cmpd="sng" algn="ctr">
                      <a:solidFill>
                        <a:srgbClr val="66FF33"/>
                      </a:solidFill>
                      <a:prstDash val="solid"/>
                      <a:round/>
                      <a:headEnd type="none" w="med" len="med"/>
                      <a:tailEnd type="none" w="med" len="med"/>
                    </a:lnL>
                    <a:lnR w="12700" cap="flat" cmpd="sng" algn="ctr">
                      <a:solidFill>
                        <a:srgbClr val="66FF33"/>
                      </a:solidFill>
                      <a:prstDash val="solid"/>
                      <a:round/>
                      <a:headEnd type="none" w="med" len="med"/>
                      <a:tailEnd type="none" w="med" len="med"/>
                    </a:lnR>
                    <a:lnT w="12700" cap="flat" cmpd="sng" algn="ctr">
                      <a:solidFill>
                        <a:srgbClr val="66FF33"/>
                      </a:solidFill>
                      <a:prstDash val="solid"/>
                      <a:round/>
                      <a:headEnd type="none" w="med" len="med"/>
                      <a:tailEnd type="none" w="med" len="med"/>
                    </a:lnT>
                    <a:lnB w="12700" cap="flat" cmpd="sng" algn="ctr">
                      <a:solidFill>
                        <a:srgbClr val="66FF33"/>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rgbClr val="FFFF00"/>
                          </a:solidFill>
                          <a:latin typeface="Comic Sans MS" pitchFamily="66" charset="0"/>
                        </a:defRPr>
                      </a:lvl1pPr>
                      <a:lvl2pPr>
                        <a:spcBef>
                          <a:spcPct val="20000"/>
                        </a:spcBef>
                        <a:defRPr sz="2400">
                          <a:solidFill>
                            <a:schemeClr val="bg1"/>
                          </a:solidFill>
                          <a:latin typeface="Comic Sans MS" pitchFamily="66" charset="0"/>
                        </a:defRPr>
                      </a:lvl2pPr>
                      <a:lvl3pPr>
                        <a:spcBef>
                          <a:spcPct val="20000"/>
                        </a:spcBef>
                        <a:defRPr sz="2000">
                          <a:solidFill>
                            <a:srgbClr val="FFFF00"/>
                          </a:solidFill>
                          <a:latin typeface="Comic Sans MS" pitchFamily="66" charset="0"/>
                        </a:defRPr>
                      </a:lvl3pPr>
                      <a:lvl4pPr>
                        <a:spcBef>
                          <a:spcPct val="20000"/>
                        </a:spcBef>
                        <a:defRPr>
                          <a:solidFill>
                            <a:schemeClr val="bg1"/>
                          </a:solidFill>
                          <a:latin typeface="Comic Sans MS" pitchFamily="66" charset="0"/>
                        </a:defRPr>
                      </a:lvl4pPr>
                      <a:lvl5pPr>
                        <a:spcBef>
                          <a:spcPct val="20000"/>
                        </a:spcBef>
                        <a:defRPr>
                          <a:solidFill>
                            <a:schemeClr val="bg1"/>
                          </a:solidFill>
                          <a:latin typeface="Comic Sans MS" pitchFamily="66" charset="0"/>
                        </a:defRPr>
                      </a:lvl5pPr>
                      <a:lvl6pPr eaLnBrk="0" fontAlgn="base" hangingPunct="0">
                        <a:spcBef>
                          <a:spcPct val="20000"/>
                        </a:spcBef>
                        <a:spcAft>
                          <a:spcPct val="0"/>
                        </a:spcAft>
                        <a:defRPr>
                          <a:solidFill>
                            <a:schemeClr val="bg1"/>
                          </a:solidFill>
                          <a:latin typeface="Comic Sans MS" pitchFamily="66" charset="0"/>
                        </a:defRPr>
                      </a:lvl6pPr>
                      <a:lvl7pPr eaLnBrk="0" fontAlgn="base" hangingPunct="0">
                        <a:spcBef>
                          <a:spcPct val="20000"/>
                        </a:spcBef>
                        <a:spcAft>
                          <a:spcPct val="0"/>
                        </a:spcAft>
                        <a:defRPr>
                          <a:solidFill>
                            <a:schemeClr val="bg1"/>
                          </a:solidFill>
                          <a:latin typeface="Comic Sans MS" pitchFamily="66" charset="0"/>
                        </a:defRPr>
                      </a:lvl7pPr>
                      <a:lvl8pPr eaLnBrk="0" fontAlgn="base" hangingPunct="0">
                        <a:spcBef>
                          <a:spcPct val="20000"/>
                        </a:spcBef>
                        <a:spcAft>
                          <a:spcPct val="0"/>
                        </a:spcAft>
                        <a:defRPr>
                          <a:solidFill>
                            <a:schemeClr val="bg1"/>
                          </a:solidFill>
                          <a:latin typeface="Comic Sans MS" pitchFamily="66" charset="0"/>
                        </a:defRPr>
                      </a:lvl8pPr>
                      <a:lvl9pPr eaLnBrk="0" fontAlgn="base" hangingPunct="0">
                        <a:spcBef>
                          <a:spcPct val="20000"/>
                        </a:spcBef>
                        <a:spcAft>
                          <a:spcPct val="0"/>
                        </a:spcAft>
                        <a:defRPr>
                          <a:solidFill>
                            <a:schemeClr val="bg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Arial" panose="020B0604020202020204" pitchFamily="34" charset="0"/>
                          <a:ea typeface="굴림" charset="-127"/>
                          <a:cs typeface="Arial" panose="020B0604020202020204" pitchFamily="34" charset="0"/>
                        </a:rPr>
                        <a:t>H3</a:t>
                      </a:r>
                    </a:p>
                  </a:txBody>
                  <a:tcPr marT="45731" marB="45731" horzOverflow="overflow">
                    <a:lnL w="12700" cap="flat" cmpd="sng" algn="ctr">
                      <a:solidFill>
                        <a:srgbClr val="66FF33"/>
                      </a:solidFill>
                      <a:prstDash val="solid"/>
                      <a:round/>
                      <a:headEnd type="none" w="med" len="med"/>
                      <a:tailEnd type="none" w="med" len="med"/>
                    </a:lnL>
                    <a:lnR w="12700" cap="flat" cmpd="sng" algn="ctr">
                      <a:solidFill>
                        <a:srgbClr val="66FF33"/>
                      </a:solidFill>
                      <a:prstDash val="solid"/>
                      <a:round/>
                      <a:headEnd type="none" w="med" len="med"/>
                      <a:tailEnd type="none" w="med" len="med"/>
                    </a:lnR>
                    <a:lnT w="12700" cap="flat" cmpd="sng" algn="ctr">
                      <a:solidFill>
                        <a:srgbClr val="66FF33"/>
                      </a:solidFill>
                      <a:prstDash val="solid"/>
                      <a:round/>
                      <a:headEnd type="none" w="med" len="med"/>
                      <a:tailEnd type="none" w="med" len="med"/>
                    </a:lnT>
                    <a:lnB w="12700" cap="flat" cmpd="sng" algn="ctr">
                      <a:solidFill>
                        <a:srgbClr val="66FF3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335360">
                <a:tc>
                  <a:txBody>
                    <a:bodyPr/>
                    <a:lstStyle>
                      <a:lvl1pPr>
                        <a:spcBef>
                          <a:spcPct val="20000"/>
                        </a:spcBef>
                        <a:defRPr sz="2800">
                          <a:solidFill>
                            <a:srgbClr val="FFFF00"/>
                          </a:solidFill>
                          <a:latin typeface="Comic Sans MS" pitchFamily="66" charset="0"/>
                        </a:defRPr>
                      </a:lvl1pPr>
                      <a:lvl2pPr>
                        <a:spcBef>
                          <a:spcPct val="20000"/>
                        </a:spcBef>
                        <a:defRPr sz="2400">
                          <a:solidFill>
                            <a:schemeClr val="bg1"/>
                          </a:solidFill>
                          <a:latin typeface="Comic Sans MS" pitchFamily="66" charset="0"/>
                        </a:defRPr>
                      </a:lvl2pPr>
                      <a:lvl3pPr>
                        <a:spcBef>
                          <a:spcPct val="20000"/>
                        </a:spcBef>
                        <a:defRPr sz="2000">
                          <a:solidFill>
                            <a:srgbClr val="FFFF00"/>
                          </a:solidFill>
                          <a:latin typeface="Comic Sans MS" pitchFamily="66" charset="0"/>
                        </a:defRPr>
                      </a:lvl3pPr>
                      <a:lvl4pPr>
                        <a:spcBef>
                          <a:spcPct val="20000"/>
                        </a:spcBef>
                        <a:defRPr>
                          <a:solidFill>
                            <a:schemeClr val="bg1"/>
                          </a:solidFill>
                          <a:latin typeface="Comic Sans MS" pitchFamily="66" charset="0"/>
                        </a:defRPr>
                      </a:lvl4pPr>
                      <a:lvl5pPr>
                        <a:spcBef>
                          <a:spcPct val="20000"/>
                        </a:spcBef>
                        <a:defRPr>
                          <a:solidFill>
                            <a:schemeClr val="bg1"/>
                          </a:solidFill>
                          <a:latin typeface="Comic Sans MS" pitchFamily="66" charset="0"/>
                        </a:defRPr>
                      </a:lvl5pPr>
                      <a:lvl6pPr eaLnBrk="0" fontAlgn="base" hangingPunct="0">
                        <a:spcBef>
                          <a:spcPct val="20000"/>
                        </a:spcBef>
                        <a:spcAft>
                          <a:spcPct val="0"/>
                        </a:spcAft>
                        <a:defRPr>
                          <a:solidFill>
                            <a:schemeClr val="bg1"/>
                          </a:solidFill>
                          <a:latin typeface="Comic Sans MS" pitchFamily="66" charset="0"/>
                        </a:defRPr>
                      </a:lvl6pPr>
                      <a:lvl7pPr eaLnBrk="0" fontAlgn="base" hangingPunct="0">
                        <a:spcBef>
                          <a:spcPct val="20000"/>
                        </a:spcBef>
                        <a:spcAft>
                          <a:spcPct val="0"/>
                        </a:spcAft>
                        <a:defRPr>
                          <a:solidFill>
                            <a:schemeClr val="bg1"/>
                          </a:solidFill>
                          <a:latin typeface="Comic Sans MS" pitchFamily="66" charset="0"/>
                        </a:defRPr>
                      </a:lvl7pPr>
                      <a:lvl8pPr eaLnBrk="0" fontAlgn="base" hangingPunct="0">
                        <a:spcBef>
                          <a:spcPct val="20000"/>
                        </a:spcBef>
                        <a:spcAft>
                          <a:spcPct val="0"/>
                        </a:spcAft>
                        <a:defRPr>
                          <a:solidFill>
                            <a:schemeClr val="bg1"/>
                          </a:solidFill>
                          <a:latin typeface="Comic Sans MS" pitchFamily="66" charset="0"/>
                        </a:defRPr>
                      </a:lvl8pPr>
                      <a:lvl9pPr eaLnBrk="0" fontAlgn="base" hangingPunct="0">
                        <a:spcBef>
                          <a:spcPct val="20000"/>
                        </a:spcBef>
                        <a:spcAft>
                          <a:spcPct val="0"/>
                        </a:spcAft>
                        <a:defRPr>
                          <a:solidFill>
                            <a:schemeClr val="bg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Arial" panose="020B0604020202020204" pitchFamily="34" charset="0"/>
                          <a:ea typeface="굴림" charset="-127"/>
                          <a:cs typeface="Arial" panose="020B0604020202020204" pitchFamily="34" charset="0"/>
                        </a:rPr>
                        <a:t>P4</a:t>
                      </a:r>
                    </a:p>
                  </a:txBody>
                  <a:tcPr marT="45731" marB="45731" horzOverflow="overflow">
                    <a:lnL w="12700" cap="flat" cmpd="sng" algn="ctr">
                      <a:solidFill>
                        <a:srgbClr val="66FF33"/>
                      </a:solidFill>
                      <a:prstDash val="solid"/>
                      <a:round/>
                      <a:headEnd type="none" w="med" len="med"/>
                      <a:tailEnd type="none" w="med" len="med"/>
                    </a:lnL>
                    <a:lnR w="12700" cap="flat" cmpd="sng" algn="ctr">
                      <a:solidFill>
                        <a:srgbClr val="66FF33"/>
                      </a:solidFill>
                      <a:prstDash val="solid"/>
                      <a:round/>
                      <a:headEnd type="none" w="med" len="med"/>
                      <a:tailEnd type="none" w="med" len="med"/>
                    </a:lnR>
                    <a:lnT w="12700" cap="flat" cmpd="sng" algn="ctr">
                      <a:solidFill>
                        <a:srgbClr val="66FF33"/>
                      </a:solidFill>
                      <a:prstDash val="solid"/>
                      <a:round/>
                      <a:headEnd type="none" w="med" len="med"/>
                      <a:tailEnd type="none" w="med" len="med"/>
                    </a:lnT>
                    <a:lnB w="12700" cap="flat" cmpd="sng" algn="ctr">
                      <a:solidFill>
                        <a:srgbClr val="66FF33"/>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rgbClr val="FFFF00"/>
                          </a:solidFill>
                          <a:latin typeface="Comic Sans MS" pitchFamily="66" charset="0"/>
                        </a:defRPr>
                      </a:lvl1pPr>
                      <a:lvl2pPr>
                        <a:spcBef>
                          <a:spcPct val="20000"/>
                        </a:spcBef>
                        <a:defRPr sz="2400">
                          <a:solidFill>
                            <a:schemeClr val="bg1"/>
                          </a:solidFill>
                          <a:latin typeface="Comic Sans MS" pitchFamily="66" charset="0"/>
                        </a:defRPr>
                      </a:lvl2pPr>
                      <a:lvl3pPr>
                        <a:spcBef>
                          <a:spcPct val="20000"/>
                        </a:spcBef>
                        <a:defRPr sz="2000">
                          <a:solidFill>
                            <a:srgbClr val="FFFF00"/>
                          </a:solidFill>
                          <a:latin typeface="Comic Sans MS" pitchFamily="66" charset="0"/>
                        </a:defRPr>
                      </a:lvl3pPr>
                      <a:lvl4pPr>
                        <a:spcBef>
                          <a:spcPct val="20000"/>
                        </a:spcBef>
                        <a:defRPr>
                          <a:solidFill>
                            <a:schemeClr val="bg1"/>
                          </a:solidFill>
                          <a:latin typeface="Comic Sans MS" pitchFamily="66" charset="0"/>
                        </a:defRPr>
                      </a:lvl4pPr>
                      <a:lvl5pPr>
                        <a:spcBef>
                          <a:spcPct val="20000"/>
                        </a:spcBef>
                        <a:defRPr>
                          <a:solidFill>
                            <a:schemeClr val="bg1"/>
                          </a:solidFill>
                          <a:latin typeface="Comic Sans MS" pitchFamily="66" charset="0"/>
                        </a:defRPr>
                      </a:lvl5pPr>
                      <a:lvl6pPr eaLnBrk="0" fontAlgn="base" hangingPunct="0">
                        <a:spcBef>
                          <a:spcPct val="20000"/>
                        </a:spcBef>
                        <a:spcAft>
                          <a:spcPct val="0"/>
                        </a:spcAft>
                        <a:defRPr>
                          <a:solidFill>
                            <a:schemeClr val="bg1"/>
                          </a:solidFill>
                          <a:latin typeface="Comic Sans MS" pitchFamily="66" charset="0"/>
                        </a:defRPr>
                      </a:lvl6pPr>
                      <a:lvl7pPr eaLnBrk="0" fontAlgn="base" hangingPunct="0">
                        <a:spcBef>
                          <a:spcPct val="20000"/>
                        </a:spcBef>
                        <a:spcAft>
                          <a:spcPct val="0"/>
                        </a:spcAft>
                        <a:defRPr>
                          <a:solidFill>
                            <a:schemeClr val="bg1"/>
                          </a:solidFill>
                          <a:latin typeface="Comic Sans MS" pitchFamily="66" charset="0"/>
                        </a:defRPr>
                      </a:lvl7pPr>
                      <a:lvl8pPr eaLnBrk="0" fontAlgn="base" hangingPunct="0">
                        <a:spcBef>
                          <a:spcPct val="20000"/>
                        </a:spcBef>
                        <a:spcAft>
                          <a:spcPct val="0"/>
                        </a:spcAft>
                        <a:defRPr>
                          <a:solidFill>
                            <a:schemeClr val="bg1"/>
                          </a:solidFill>
                          <a:latin typeface="Comic Sans MS" pitchFamily="66" charset="0"/>
                        </a:defRPr>
                      </a:lvl8pPr>
                      <a:lvl9pPr eaLnBrk="0" fontAlgn="base" hangingPunct="0">
                        <a:spcBef>
                          <a:spcPct val="20000"/>
                        </a:spcBef>
                        <a:spcAft>
                          <a:spcPct val="0"/>
                        </a:spcAft>
                        <a:defRPr>
                          <a:solidFill>
                            <a:schemeClr val="bg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Arial" panose="020B0604020202020204" pitchFamily="34" charset="0"/>
                          <a:ea typeface="굴림" charset="-127"/>
                          <a:cs typeface="Arial" panose="020B0604020202020204" pitchFamily="34" charset="0"/>
                        </a:rPr>
                        <a:t>10101</a:t>
                      </a:r>
                    </a:p>
                  </a:txBody>
                  <a:tcPr marT="45731" marB="45731" horzOverflow="overflow">
                    <a:lnL w="12700" cap="flat" cmpd="sng" algn="ctr">
                      <a:solidFill>
                        <a:srgbClr val="66FF33"/>
                      </a:solidFill>
                      <a:prstDash val="solid"/>
                      <a:round/>
                      <a:headEnd type="none" w="med" len="med"/>
                      <a:tailEnd type="none" w="med" len="med"/>
                    </a:lnL>
                    <a:lnR w="12700" cap="flat" cmpd="sng" algn="ctr">
                      <a:solidFill>
                        <a:srgbClr val="66FF33"/>
                      </a:solidFill>
                      <a:prstDash val="solid"/>
                      <a:round/>
                      <a:headEnd type="none" w="med" len="med"/>
                      <a:tailEnd type="none" w="med" len="med"/>
                    </a:lnR>
                    <a:lnT w="12700" cap="flat" cmpd="sng" algn="ctr">
                      <a:solidFill>
                        <a:srgbClr val="66FF33"/>
                      </a:solidFill>
                      <a:prstDash val="solid"/>
                      <a:round/>
                      <a:headEnd type="none" w="med" len="med"/>
                      <a:tailEnd type="none" w="med" len="med"/>
                    </a:lnT>
                    <a:lnB w="12700" cap="flat" cmpd="sng" algn="ctr">
                      <a:solidFill>
                        <a:srgbClr val="66FF33"/>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rgbClr val="FFFF00"/>
                          </a:solidFill>
                          <a:latin typeface="Comic Sans MS" pitchFamily="66" charset="0"/>
                        </a:defRPr>
                      </a:lvl1pPr>
                      <a:lvl2pPr>
                        <a:spcBef>
                          <a:spcPct val="20000"/>
                        </a:spcBef>
                        <a:defRPr sz="2400">
                          <a:solidFill>
                            <a:schemeClr val="bg1"/>
                          </a:solidFill>
                          <a:latin typeface="Comic Sans MS" pitchFamily="66" charset="0"/>
                        </a:defRPr>
                      </a:lvl2pPr>
                      <a:lvl3pPr>
                        <a:spcBef>
                          <a:spcPct val="20000"/>
                        </a:spcBef>
                        <a:defRPr sz="2000">
                          <a:solidFill>
                            <a:srgbClr val="FFFF00"/>
                          </a:solidFill>
                          <a:latin typeface="Comic Sans MS" pitchFamily="66" charset="0"/>
                        </a:defRPr>
                      </a:lvl3pPr>
                      <a:lvl4pPr>
                        <a:spcBef>
                          <a:spcPct val="20000"/>
                        </a:spcBef>
                        <a:defRPr>
                          <a:solidFill>
                            <a:schemeClr val="bg1"/>
                          </a:solidFill>
                          <a:latin typeface="Comic Sans MS" pitchFamily="66" charset="0"/>
                        </a:defRPr>
                      </a:lvl4pPr>
                      <a:lvl5pPr>
                        <a:spcBef>
                          <a:spcPct val="20000"/>
                        </a:spcBef>
                        <a:defRPr>
                          <a:solidFill>
                            <a:schemeClr val="bg1"/>
                          </a:solidFill>
                          <a:latin typeface="Comic Sans MS" pitchFamily="66" charset="0"/>
                        </a:defRPr>
                      </a:lvl5pPr>
                      <a:lvl6pPr eaLnBrk="0" fontAlgn="base" hangingPunct="0">
                        <a:spcBef>
                          <a:spcPct val="20000"/>
                        </a:spcBef>
                        <a:spcAft>
                          <a:spcPct val="0"/>
                        </a:spcAft>
                        <a:defRPr>
                          <a:solidFill>
                            <a:schemeClr val="bg1"/>
                          </a:solidFill>
                          <a:latin typeface="Comic Sans MS" pitchFamily="66" charset="0"/>
                        </a:defRPr>
                      </a:lvl6pPr>
                      <a:lvl7pPr eaLnBrk="0" fontAlgn="base" hangingPunct="0">
                        <a:spcBef>
                          <a:spcPct val="20000"/>
                        </a:spcBef>
                        <a:spcAft>
                          <a:spcPct val="0"/>
                        </a:spcAft>
                        <a:defRPr>
                          <a:solidFill>
                            <a:schemeClr val="bg1"/>
                          </a:solidFill>
                          <a:latin typeface="Comic Sans MS" pitchFamily="66" charset="0"/>
                        </a:defRPr>
                      </a:lvl7pPr>
                      <a:lvl8pPr eaLnBrk="0" fontAlgn="base" hangingPunct="0">
                        <a:spcBef>
                          <a:spcPct val="20000"/>
                        </a:spcBef>
                        <a:spcAft>
                          <a:spcPct val="0"/>
                        </a:spcAft>
                        <a:defRPr>
                          <a:solidFill>
                            <a:schemeClr val="bg1"/>
                          </a:solidFill>
                          <a:latin typeface="Comic Sans MS" pitchFamily="66" charset="0"/>
                        </a:defRPr>
                      </a:lvl8pPr>
                      <a:lvl9pPr eaLnBrk="0" fontAlgn="base" hangingPunct="0">
                        <a:spcBef>
                          <a:spcPct val="20000"/>
                        </a:spcBef>
                        <a:spcAft>
                          <a:spcPct val="0"/>
                        </a:spcAft>
                        <a:defRPr>
                          <a:solidFill>
                            <a:schemeClr val="bg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dirty="0" smtClean="0">
                          <a:ln>
                            <a:noFill/>
                          </a:ln>
                          <a:solidFill>
                            <a:srgbClr val="000000"/>
                          </a:solidFill>
                          <a:effectLst/>
                          <a:latin typeface="Arial" panose="020B0604020202020204" pitchFamily="34" charset="0"/>
                          <a:ea typeface="굴림" charset="-127"/>
                          <a:cs typeface="Arial" panose="020B0604020202020204" pitchFamily="34" charset="0"/>
                        </a:rPr>
                        <a:t>H4</a:t>
                      </a:r>
                    </a:p>
                  </a:txBody>
                  <a:tcPr marT="45731" marB="45731" horzOverflow="overflow">
                    <a:lnL w="12700" cap="flat" cmpd="sng" algn="ctr">
                      <a:solidFill>
                        <a:srgbClr val="66FF33"/>
                      </a:solidFill>
                      <a:prstDash val="solid"/>
                      <a:round/>
                      <a:headEnd type="none" w="med" len="med"/>
                      <a:tailEnd type="none" w="med" len="med"/>
                    </a:lnL>
                    <a:lnR w="12700" cap="flat" cmpd="sng" algn="ctr">
                      <a:solidFill>
                        <a:srgbClr val="66FF33"/>
                      </a:solidFill>
                      <a:prstDash val="solid"/>
                      <a:round/>
                      <a:headEnd type="none" w="med" len="med"/>
                      <a:tailEnd type="none" w="med" len="med"/>
                    </a:lnR>
                    <a:lnT w="12700" cap="flat" cmpd="sng" algn="ctr">
                      <a:solidFill>
                        <a:srgbClr val="66FF33"/>
                      </a:solidFill>
                      <a:prstDash val="solid"/>
                      <a:round/>
                      <a:headEnd type="none" w="med" len="med"/>
                      <a:tailEnd type="none" w="med" len="med"/>
                    </a:lnT>
                    <a:lnB w="12700" cap="flat" cmpd="sng" algn="ctr">
                      <a:solidFill>
                        <a:srgbClr val="66FF3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bl>
          </a:graphicData>
        </a:graphic>
      </p:graphicFrame>
      <p:sp>
        <p:nvSpPr>
          <p:cNvPr id="42016" name="Oval 47"/>
          <p:cNvSpPr>
            <a:spLocks noChangeArrowheads="1"/>
          </p:cNvSpPr>
          <p:nvPr/>
        </p:nvSpPr>
        <p:spPr bwMode="auto">
          <a:xfrm>
            <a:off x="2895600" y="3733800"/>
            <a:ext cx="838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pPr algn="ctr"/>
            <a:r>
              <a:rPr lang="en-US" altLang="ko-KR" sz="2400" dirty="0">
                <a:solidFill>
                  <a:srgbClr val="0000FF"/>
                </a:solidFill>
                <a:ea typeface="굴림" charset="-127"/>
              </a:rPr>
              <a:t>P2</a:t>
            </a:r>
          </a:p>
        </p:txBody>
      </p:sp>
      <p:sp>
        <p:nvSpPr>
          <p:cNvPr id="42017" name="Oval 49"/>
          <p:cNvSpPr>
            <a:spLocks noChangeArrowheads="1"/>
          </p:cNvSpPr>
          <p:nvPr/>
        </p:nvSpPr>
        <p:spPr bwMode="auto">
          <a:xfrm>
            <a:off x="5105400" y="3657600"/>
            <a:ext cx="838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endParaRPr lang="ko-KR" altLang="en-US">
              <a:ea typeface="굴림" charset="-127"/>
            </a:endParaRPr>
          </a:p>
        </p:txBody>
      </p:sp>
      <p:sp>
        <p:nvSpPr>
          <p:cNvPr id="42018" name="Oval 50"/>
          <p:cNvSpPr>
            <a:spLocks noChangeArrowheads="1"/>
          </p:cNvSpPr>
          <p:nvPr/>
        </p:nvSpPr>
        <p:spPr bwMode="auto">
          <a:xfrm>
            <a:off x="4038600" y="2895600"/>
            <a:ext cx="838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endParaRPr lang="ko-KR" altLang="en-US">
              <a:ea typeface="굴림" charset="-127"/>
            </a:endParaRPr>
          </a:p>
        </p:txBody>
      </p:sp>
      <p:sp>
        <p:nvSpPr>
          <p:cNvPr id="42019" name="Oval 53"/>
          <p:cNvSpPr>
            <a:spLocks noChangeArrowheads="1"/>
          </p:cNvSpPr>
          <p:nvPr/>
        </p:nvSpPr>
        <p:spPr bwMode="auto">
          <a:xfrm>
            <a:off x="4191000" y="4495800"/>
            <a:ext cx="838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endParaRPr lang="ko-KR" altLang="en-US">
              <a:ea typeface="굴림" charset="-127"/>
            </a:endParaRPr>
          </a:p>
        </p:txBody>
      </p:sp>
      <p:sp>
        <p:nvSpPr>
          <p:cNvPr id="42020" name="Oval 62"/>
          <p:cNvSpPr>
            <a:spLocks noChangeArrowheads="1"/>
          </p:cNvSpPr>
          <p:nvPr/>
        </p:nvSpPr>
        <p:spPr bwMode="auto">
          <a:xfrm>
            <a:off x="3048000" y="5181600"/>
            <a:ext cx="838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pPr algn="ctr"/>
            <a:r>
              <a:rPr lang="en-US" altLang="ko-KR" sz="2400" dirty="0">
                <a:solidFill>
                  <a:srgbClr val="0000FF"/>
                </a:solidFill>
                <a:ea typeface="굴림" charset="-127"/>
              </a:rPr>
              <a:t>P3</a:t>
            </a:r>
          </a:p>
        </p:txBody>
      </p:sp>
      <p:sp>
        <p:nvSpPr>
          <p:cNvPr id="42021" name="Oval 63"/>
          <p:cNvSpPr>
            <a:spLocks noChangeArrowheads="1"/>
          </p:cNvSpPr>
          <p:nvPr/>
        </p:nvSpPr>
        <p:spPr bwMode="auto">
          <a:xfrm>
            <a:off x="4191000" y="5943600"/>
            <a:ext cx="838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pPr algn="ctr"/>
            <a:r>
              <a:rPr lang="en-US" altLang="ko-KR" sz="2400" dirty="0">
                <a:solidFill>
                  <a:srgbClr val="0000FF"/>
                </a:solidFill>
                <a:ea typeface="굴림" charset="-127"/>
              </a:rPr>
              <a:t>P4</a:t>
            </a:r>
          </a:p>
        </p:txBody>
      </p:sp>
      <p:sp>
        <p:nvSpPr>
          <p:cNvPr id="42022" name="Oval 64"/>
          <p:cNvSpPr>
            <a:spLocks noChangeArrowheads="1"/>
          </p:cNvSpPr>
          <p:nvPr/>
        </p:nvSpPr>
        <p:spPr bwMode="auto">
          <a:xfrm>
            <a:off x="6172200" y="4495800"/>
            <a:ext cx="838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pPr algn="ctr"/>
            <a:r>
              <a:rPr lang="en-US" altLang="ko-KR" sz="2400" dirty="0">
                <a:solidFill>
                  <a:srgbClr val="0000FF"/>
                </a:solidFill>
                <a:ea typeface="굴림" charset="-127"/>
              </a:rPr>
              <a:t>P1</a:t>
            </a:r>
          </a:p>
        </p:txBody>
      </p:sp>
      <p:sp>
        <p:nvSpPr>
          <p:cNvPr id="42023" name="Text Box 65"/>
          <p:cNvSpPr txBox="1">
            <a:spLocks noChangeArrowheads="1"/>
          </p:cNvSpPr>
          <p:nvPr/>
        </p:nvSpPr>
        <p:spPr bwMode="auto">
          <a:xfrm>
            <a:off x="3429000" y="1828800"/>
            <a:ext cx="40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2400">
                <a:ea typeface="굴림" charset="-127"/>
              </a:rPr>
              <a:t>A</a:t>
            </a:r>
          </a:p>
        </p:txBody>
      </p:sp>
      <p:sp>
        <p:nvSpPr>
          <p:cNvPr id="42024" name="Text Box 69"/>
          <p:cNvSpPr txBox="1">
            <a:spLocks noChangeArrowheads="1"/>
          </p:cNvSpPr>
          <p:nvPr/>
        </p:nvSpPr>
        <p:spPr bwMode="auto">
          <a:xfrm>
            <a:off x="4572000" y="2514600"/>
            <a:ext cx="376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2400">
                <a:ea typeface="굴림" charset="-127"/>
              </a:rPr>
              <a:t>B</a:t>
            </a:r>
          </a:p>
        </p:txBody>
      </p:sp>
      <p:sp>
        <p:nvSpPr>
          <p:cNvPr id="42025" name="Text Box 71"/>
          <p:cNvSpPr txBox="1">
            <a:spLocks noChangeArrowheads="1"/>
          </p:cNvSpPr>
          <p:nvPr/>
        </p:nvSpPr>
        <p:spPr bwMode="auto">
          <a:xfrm>
            <a:off x="3352800" y="3352800"/>
            <a:ext cx="36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2400">
                <a:ea typeface="굴림" charset="-127"/>
              </a:rPr>
              <a:t>C</a:t>
            </a:r>
          </a:p>
        </p:txBody>
      </p:sp>
      <p:sp>
        <p:nvSpPr>
          <p:cNvPr id="42026" name="Text Box 72"/>
          <p:cNvSpPr txBox="1">
            <a:spLocks noChangeArrowheads="1"/>
          </p:cNvSpPr>
          <p:nvPr/>
        </p:nvSpPr>
        <p:spPr bwMode="auto">
          <a:xfrm>
            <a:off x="3505200" y="4800600"/>
            <a:ext cx="39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2400">
                <a:ea typeface="굴림" charset="-127"/>
              </a:rPr>
              <a:t>G</a:t>
            </a:r>
          </a:p>
        </p:txBody>
      </p:sp>
      <p:sp>
        <p:nvSpPr>
          <p:cNvPr id="42027" name="Text Box 73"/>
          <p:cNvSpPr txBox="1">
            <a:spLocks noChangeArrowheads="1"/>
          </p:cNvSpPr>
          <p:nvPr/>
        </p:nvSpPr>
        <p:spPr bwMode="auto">
          <a:xfrm>
            <a:off x="5715000" y="3352800"/>
            <a:ext cx="40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2400">
                <a:ea typeface="굴림" charset="-127"/>
              </a:rPr>
              <a:t>D</a:t>
            </a:r>
          </a:p>
        </p:txBody>
      </p:sp>
      <p:sp>
        <p:nvSpPr>
          <p:cNvPr id="42028" name="Text Box 74"/>
          <p:cNvSpPr txBox="1">
            <a:spLocks noChangeArrowheads="1"/>
          </p:cNvSpPr>
          <p:nvPr/>
        </p:nvSpPr>
        <p:spPr bwMode="auto">
          <a:xfrm>
            <a:off x="6705600" y="41148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2400">
                <a:ea typeface="굴림" charset="-127"/>
              </a:rPr>
              <a:t>F</a:t>
            </a:r>
          </a:p>
        </p:txBody>
      </p:sp>
      <p:sp>
        <p:nvSpPr>
          <p:cNvPr id="42029" name="Text Box 75"/>
          <p:cNvSpPr txBox="1">
            <a:spLocks noChangeArrowheads="1"/>
          </p:cNvSpPr>
          <p:nvPr/>
        </p:nvSpPr>
        <p:spPr bwMode="auto">
          <a:xfrm>
            <a:off x="4724400" y="5638800"/>
            <a:ext cx="417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2400">
                <a:ea typeface="굴림" charset="-127"/>
              </a:rPr>
              <a:t>H</a:t>
            </a:r>
          </a:p>
        </p:txBody>
      </p:sp>
      <p:sp>
        <p:nvSpPr>
          <p:cNvPr id="42030" name="Text Box 76"/>
          <p:cNvSpPr txBox="1">
            <a:spLocks noChangeArrowheads="1"/>
          </p:cNvSpPr>
          <p:nvPr/>
        </p:nvSpPr>
        <p:spPr bwMode="auto">
          <a:xfrm>
            <a:off x="4724400" y="4191000"/>
            <a:ext cx="374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2400">
                <a:ea typeface="굴림" charset="-127"/>
              </a:rPr>
              <a:t>E</a:t>
            </a:r>
          </a:p>
        </p:txBody>
      </p:sp>
      <p:sp>
        <p:nvSpPr>
          <p:cNvPr id="42031" name="Text Box 77"/>
          <p:cNvSpPr txBox="1">
            <a:spLocks noChangeArrowheads="1"/>
          </p:cNvSpPr>
          <p:nvPr/>
        </p:nvSpPr>
        <p:spPr bwMode="auto">
          <a:xfrm>
            <a:off x="3886200" y="2479675"/>
            <a:ext cx="287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1800">
                <a:solidFill>
                  <a:srgbClr val="0000FF"/>
                </a:solidFill>
                <a:ea typeface="굴림" charset="-127"/>
              </a:rPr>
              <a:t>1</a:t>
            </a:r>
          </a:p>
        </p:txBody>
      </p:sp>
      <p:sp>
        <p:nvSpPr>
          <p:cNvPr id="42032" name="Text Box 78"/>
          <p:cNvSpPr txBox="1">
            <a:spLocks noChangeArrowheads="1"/>
          </p:cNvSpPr>
          <p:nvPr/>
        </p:nvSpPr>
        <p:spPr bwMode="auto">
          <a:xfrm>
            <a:off x="3886200" y="47244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1800">
                <a:solidFill>
                  <a:srgbClr val="0000FF"/>
                </a:solidFill>
                <a:ea typeface="굴림" charset="-127"/>
              </a:rPr>
              <a:t>0</a:t>
            </a:r>
          </a:p>
        </p:txBody>
      </p:sp>
      <p:sp>
        <p:nvSpPr>
          <p:cNvPr id="42033" name="Text Box 79"/>
          <p:cNvSpPr txBox="1">
            <a:spLocks noChangeArrowheads="1"/>
          </p:cNvSpPr>
          <p:nvPr/>
        </p:nvSpPr>
        <p:spPr bwMode="auto">
          <a:xfrm>
            <a:off x="3886200" y="34290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1800">
                <a:solidFill>
                  <a:srgbClr val="0000FF"/>
                </a:solidFill>
                <a:ea typeface="굴림" charset="-127"/>
              </a:rPr>
              <a:t>0</a:t>
            </a:r>
          </a:p>
        </p:txBody>
      </p:sp>
      <p:sp>
        <p:nvSpPr>
          <p:cNvPr id="42034" name="Text Box 80"/>
          <p:cNvSpPr txBox="1">
            <a:spLocks noChangeArrowheads="1"/>
          </p:cNvSpPr>
          <p:nvPr/>
        </p:nvSpPr>
        <p:spPr bwMode="auto">
          <a:xfrm>
            <a:off x="3886200" y="4038600"/>
            <a:ext cx="287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1800">
                <a:solidFill>
                  <a:srgbClr val="0000FF"/>
                </a:solidFill>
                <a:ea typeface="굴림" charset="-127"/>
              </a:rPr>
              <a:t>1</a:t>
            </a:r>
          </a:p>
        </p:txBody>
      </p:sp>
      <p:sp>
        <p:nvSpPr>
          <p:cNvPr id="42035" name="Text Box 81"/>
          <p:cNvSpPr txBox="1">
            <a:spLocks noChangeArrowheads="1"/>
          </p:cNvSpPr>
          <p:nvPr/>
        </p:nvSpPr>
        <p:spPr bwMode="auto">
          <a:xfrm>
            <a:off x="6096000" y="3962400"/>
            <a:ext cx="287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1800">
                <a:solidFill>
                  <a:srgbClr val="0000FF"/>
                </a:solidFill>
                <a:ea typeface="굴림" charset="-127"/>
              </a:rPr>
              <a:t>1</a:t>
            </a:r>
          </a:p>
        </p:txBody>
      </p:sp>
      <p:sp>
        <p:nvSpPr>
          <p:cNvPr id="42036" name="Text Box 82"/>
          <p:cNvSpPr txBox="1">
            <a:spLocks noChangeArrowheads="1"/>
          </p:cNvSpPr>
          <p:nvPr/>
        </p:nvSpPr>
        <p:spPr bwMode="auto">
          <a:xfrm>
            <a:off x="3897313" y="5622925"/>
            <a:ext cx="2873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1800">
                <a:solidFill>
                  <a:srgbClr val="0000FF"/>
                </a:solidFill>
                <a:ea typeface="굴림" charset="-127"/>
              </a:rPr>
              <a:t>1</a:t>
            </a:r>
          </a:p>
        </p:txBody>
      </p:sp>
      <p:sp>
        <p:nvSpPr>
          <p:cNvPr id="42037" name="Text Box 83"/>
          <p:cNvSpPr txBox="1">
            <a:spLocks noChangeArrowheads="1"/>
          </p:cNvSpPr>
          <p:nvPr/>
        </p:nvSpPr>
        <p:spPr bwMode="auto">
          <a:xfrm>
            <a:off x="4953000" y="3200400"/>
            <a:ext cx="287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1800">
                <a:solidFill>
                  <a:srgbClr val="0000FF"/>
                </a:solidFill>
                <a:ea typeface="굴림" charset="-127"/>
              </a:rPr>
              <a:t>1</a:t>
            </a:r>
          </a:p>
        </p:txBody>
      </p:sp>
      <p:grpSp>
        <p:nvGrpSpPr>
          <p:cNvPr id="481369" name="Group 89"/>
          <p:cNvGrpSpPr>
            <a:grpSpLocks/>
          </p:cNvGrpSpPr>
          <p:nvPr/>
        </p:nvGrpSpPr>
        <p:grpSpPr bwMode="auto">
          <a:xfrm>
            <a:off x="746125" y="2514600"/>
            <a:ext cx="3749675" cy="3684588"/>
            <a:chOff x="470" y="1584"/>
            <a:chExt cx="2362" cy="2321"/>
          </a:xfrm>
        </p:grpSpPr>
        <p:sp>
          <p:nvSpPr>
            <p:cNvPr id="42053" name="Text Box 84"/>
            <p:cNvSpPr txBox="1">
              <a:spLocks noChangeArrowheads="1"/>
            </p:cNvSpPr>
            <p:nvPr/>
          </p:nvSpPr>
          <p:spPr bwMode="auto">
            <a:xfrm>
              <a:off x="470" y="3674"/>
              <a:ext cx="968"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1800" dirty="0">
                  <a:solidFill>
                    <a:srgbClr val="FF3300"/>
                  </a:solidFill>
                  <a:ea typeface="굴림" charset="-127"/>
                </a:rPr>
                <a:t>Lookup 10111</a:t>
              </a:r>
            </a:p>
          </p:txBody>
        </p:sp>
        <p:sp>
          <p:nvSpPr>
            <p:cNvPr id="42054" name="Freeform 88"/>
            <p:cNvSpPr>
              <a:spLocks/>
            </p:cNvSpPr>
            <p:nvPr/>
          </p:nvSpPr>
          <p:spPr bwMode="auto">
            <a:xfrm>
              <a:off x="2160" y="1584"/>
              <a:ext cx="672" cy="1392"/>
            </a:xfrm>
            <a:custGeom>
              <a:avLst/>
              <a:gdLst>
                <a:gd name="T0" fmla="*/ 0 w 672"/>
                <a:gd name="T1" fmla="*/ 0 h 1392"/>
                <a:gd name="T2" fmla="*/ 576 w 672"/>
                <a:gd name="T3" fmla="*/ 384 h 1392"/>
                <a:gd name="T4" fmla="*/ 0 w 672"/>
                <a:gd name="T5" fmla="*/ 912 h 1392"/>
                <a:gd name="T6" fmla="*/ 672 w 672"/>
                <a:gd name="T7" fmla="*/ 1392 h 13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1392">
                  <a:moveTo>
                    <a:pt x="0" y="0"/>
                  </a:moveTo>
                  <a:lnTo>
                    <a:pt x="576" y="384"/>
                  </a:lnTo>
                  <a:lnTo>
                    <a:pt x="0" y="912"/>
                  </a:lnTo>
                  <a:lnTo>
                    <a:pt x="672" y="1392"/>
                  </a:lnTo>
                </a:path>
              </a:pathLst>
            </a:cu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481381" name="Group 101"/>
          <p:cNvGrpSpPr>
            <a:grpSpLocks/>
          </p:cNvGrpSpPr>
          <p:nvPr/>
        </p:nvGrpSpPr>
        <p:grpSpPr bwMode="auto">
          <a:xfrm>
            <a:off x="5257800" y="3429000"/>
            <a:ext cx="3233738" cy="2286000"/>
            <a:chOff x="3312" y="2160"/>
            <a:chExt cx="2037" cy="1440"/>
          </a:xfrm>
        </p:grpSpPr>
        <p:sp>
          <p:nvSpPr>
            <p:cNvPr id="42047" name="Text Box 90"/>
            <p:cNvSpPr txBox="1">
              <a:spLocks noChangeArrowheads="1"/>
            </p:cNvSpPr>
            <p:nvPr/>
          </p:nvSpPr>
          <p:spPr bwMode="auto">
            <a:xfrm>
              <a:off x="4320" y="2160"/>
              <a:ext cx="1029"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1800" dirty="0">
                  <a:solidFill>
                    <a:srgbClr val="0000FF"/>
                  </a:solidFill>
                  <a:ea typeface="굴림" charset="-127"/>
                </a:rPr>
                <a:t>Add P5=1110*</a:t>
              </a:r>
            </a:p>
          </p:txBody>
        </p:sp>
        <p:sp>
          <p:nvSpPr>
            <p:cNvPr id="42048" name="Line 91"/>
            <p:cNvSpPr>
              <a:spLocks noChangeShapeType="1"/>
            </p:cNvSpPr>
            <p:nvPr/>
          </p:nvSpPr>
          <p:spPr bwMode="auto">
            <a:xfrm flipH="1">
              <a:off x="3696" y="3120"/>
              <a:ext cx="38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solidFill>
                  <a:srgbClr val="0000FF"/>
                </a:solidFill>
              </a:endParaRPr>
            </a:p>
          </p:txBody>
        </p:sp>
        <p:sp>
          <p:nvSpPr>
            <p:cNvPr id="42049" name="Oval 93"/>
            <p:cNvSpPr>
              <a:spLocks noChangeArrowheads="1"/>
            </p:cNvSpPr>
            <p:nvPr/>
          </p:nvSpPr>
          <p:spPr bwMode="auto">
            <a:xfrm>
              <a:off x="3312" y="3312"/>
              <a:ext cx="52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pPr algn="ctr"/>
              <a:endParaRPr lang="ko-KR" altLang="ko-KR" sz="2400">
                <a:solidFill>
                  <a:srgbClr val="0000FF"/>
                </a:solidFill>
                <a:ea typeface="굴림" charset="-127"/>
              </a:endParaRPr>
            </a:p>
          </p:txBody>
        </p:sp>
        <p:sp>
          <p:nvSpPr>
            <p:cNvPr id="42050" name="Text Box 94"/>
            <p:cNvSpPr txBox="1">
              <a:spLocks noChangeArrowheads="1"/>
            </p:cNvSpPr>
            <p:nvPr/>
          </p:nvSpPr>
          <p:spPr bwMode="auto">
            <a:xfrm>
              <a:off x="3888" y="3312"/>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2400" dirty="0">
                  <a:ea typeface="굴림" charset="-127"/>
                </a:rPr>
                <a:t>I</a:t>
              </a:r>
            </a:p>
          </p:txBody>
        </p:sp>
        <p:sp>
          <p:nvSpPr>
            <p:cNvPr id="42051" name="Text Box 95"/>
            <p:cNvSpPr txBox="1">
              <a:spLocks noChangeArrowheads="1"/>
            </p:cNvSpPr>
            <p:nvPr/>
          </p:nvSpPr>
          <p:spPr bwMode="auto">
            <a:xfrm>
              <a:off x="3840" y="3024"/>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1800">
                  <a:solidFill>
                    <a:srgbClr val="0000FF"/>
                  </a:solidFill>
                  <a:ea typeface="굴림" charset="-127"/>
                </a:rPr>
                <a:t>0</a:t>
              </a:r>
            </a:p>
          </p:txBody>
        </p:sp>
        <p:sp>
          <p:nvSpPr>
            <p:cNvPr id="42052" name="Text Box 99"/>
            <p:cNvSpPr txBox="1">
              <a:spLocks noChangeArrowheads="1"/>
            </p:cNvSpPr>
            <p:nvPr/>
          </p:nvSpPr>
          <p:spPr bwMode="auto">
            <a:xfrm>
              <a:off x="3408" y="3312"/>
              <a:ext cx="3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2400" dirty="0">
                  <a:solidFill>
                    <a:srgbClr val="0000FF"/>
                  </a:solidFill>
                  <a:ea typeface="굴림" charset="-127"/>
                </a:rPr>
                <a:t>P5</a:t>
              </a:r>
            </a:p>
          </p:txBody>
        </p:sp>
      </p:grpSp>
      <p:sp>
        <p:nvSpPr>
          <p:cNvPr id="42040" name="Rectangle 102"/>
          <p:cNvSpPr>
            <a:spLocks noChangeArrowheads="1"/>
          </p:cNvSpPr>
          <p:nvPr/>
        </p:nvSpPr>
        <p:spPr bwMode="auto">
          <a:xfrm>
            <a:off x="5867400" y="2081213"/>
            <a:ext cx="3048000" cy="838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endParaRPr lang="ko-KR" altLang="en-US" dirty="0">
              <a:latin typeface="Arial" panose="020B0604020202020204" pitchFamily="34" charset="0"/>
              <a:ea typeface="굴림" charset="-127"/>
              <a:cs typeface="Arial" panose="020B0604020202020204" pitchFamily="34" charset="0"/>
            </a:endParaRPr>
          </a:p>
        </p:txBody>
      </p:sp>
      <p:sp>
        <p:nvSpPr>
          <p:cNvPr id="42041" name="Text Box 103"/>
          <p:cNvSpPr txBox="1">
            <a:spLocks noChangeArrowheads="1"/>
          </p:cNvSpPr>
          <p:nvPr/>
        </p:nvSpPr>
        <p:spPr bwMode="auto">
          <a:xfrm>
            <a:off x="5867400" y="2133600"/>
            <a:ext cx="26308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a:solidFill>
                  <a:srgbClr val="000000"/>
                </a:solidFill>
                <a:latin typeface="Arial" panose="020B0604020202020204" pitchFamily="34" charset="0"/>
                <a:ea typeface="굴림" charset="-127"/>
                <a:cs typeface="Arial" panose="020B0604020202020204" pitchFamily="34" charset="0"/>
              </a:rPr>
              <a:t>next-hop-ptr (if prefix)</a:t>
            </a:r>
          </a:p>
        </p:txBody>
      </p:sp>
      <p:sp>
        <p:nvSpPr>
          <p:cNvPr id="42042" name="Text Box 104"/>
          <p:cNvSpPr txBox="1">
            <a:spLocks noChangeArrowheads="1"/>
          </p:cNvSpPr>
          <p:nvPr/>
        </p:nvSpPr>
        <p:spPr bwMode="auto">
          <a:xfrm>
            <a:off x="5943600" y="2538413"/>
            <a:ext cx="9092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a:solidFill>
                  <a:srgbClr val="000000"/>
                </a:solidFill>
                <a:latin typeface="Arial" panose="020B0604020202020204" pitchFamily="34" charset="0"/>
                <a:ea typeface="굴림" charset="-127"/>
                <a:cs typeface="Arial" panose="020B0604020202020204" pitchFamily="34" charset="0"/>
              </a:rPr>
              <a:t>left-ptr</a:t>
            </a:r>
          </a:p>
        </p:txBody>
      </p:sp>
      <p:sp>
        <p:nvSpPr>
          <p:cNvPr id="42043" name="Text Box 105"/>
          <p:cNvSpPr txBox="1">
            <a:spLocks noChangeArrowheads="1"/>
          </p:cNvSpPr>
          <p:nvPr/>
        </p:nvSpPr>
        <p:spPr bwMode="auto">
          <a:xfrm>
            <a:off x="7467600" y="2514600"/>
            <a:ext cx="10663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a:solidFill>
                  <a:srgbClr val="000000"/>
                </a:solidFill>
                <a:latin typeface="Arial" panose="020B0604020202020204" pitchFamily="34" charset="0"/>
                <a:ea typeface="굴림" charset="-127"/>
                <a:cs typeface="Arial" panose="020B0604020202020204" pitchFamily="34" charset="0"/>
              </a:rPr>
              <a:t>right-ptr</a:t>
            </a:r>
          </a:p>
        </p:txBody>
      </p:sp>
      <p:sp>
        <p:nvSpPr>
          <p:cNvPr id="42044" name="Line 107"/>
          <p:cNvSpPr>
            <a:spLocks noChangeShapeType="1"/>
          </p:cNvSpPr>
          <p:nvPr/>
        </p:nvSpPr>
        <p:spPr bwMode="auto">
          <a:xfrm>
            <a:off x="7239000" y="2538413"/>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anose="020B0604020202020204" pitchFamily="34" charset="0"/>
            </a:endParaRPr>
          </a:p>
        </p:txBody>
      </p:sp>
      <p:sp>
        <p:nvSpPr>
          <p:cNvPr id="42045" name="Text Box 108"/>
          <p:cNvSpPr txBox="1">
            <a:spLocks noChangeArrowheads="1"/>
          </p:cNvSpPr>
          <p:nvPr/>
        </p:nvSpPr>
        <p:spPr bwMode="auto">
          <a:xfrm>
            <a:off x="7223125" y="1570038"/>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2400" b="1" dirty="0" err="1">
                <a:solidFill>
                  <a:srgbClr val="0000FF"/>
                </a:solidFill>
                <a:ea typeface="굴림" charset="-127"/>
              </a:rPr>
              <a:t>Trie</a:t>
            </a:r>
            <a:r>
              <a:rPr lang="en-US" altLang="ko-KR" sz="2400" b="1" dirty="0">
                <a:solidFill>
                  <a:srgbClr val="0000FF"/>
                </a:solidFill>
                <a:ea typeface="굴림" charset="-127"/>
              </a:rPr>
              <a:t> node</a:t>
            </a:r>
          </a:p>
        </p:txBody>
      </p:sp>
      <p:sp>
        <p:nvSpPr>
          <p:cNvPr id="42046" name="Line 109"/>
          <p:cNvSpPr>
            <a:spLocks noChangeShapeType="1"/>
          </p:cNvSpPr>
          <p:nvPr/>
        </p:nvSpPr>
        <p:spPr bwMode="auto">
          <a:xfrm>
            <a:off x="5867400" y="2514600"/>
            <a:ext cx="3048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anose="020B0604020202020204" pitchFamily="34" charset="0"/>
            </a:endParaRPr>
          </a:p>
        </p:txBody>
      </p:sp>
      <p:sp>
        <p:nvSpPr>
          <p:cNvPr id="2" name="직사각형 1"/>
          <p:cNvSpPr/>
          <p:nvPr/>
        </p:nvSpPr>
        <p:spPr>
          <a:xfrm>
            <a:off x="6753331" y="5240482"/>
            <a:ext cx="2169950" cy="1089529"/>
          </a:xfrm>
          <a:prstGeom prst="rect">
            <a:avLst/>
          </a:prstGeom>
        </p:spPr>
        <p:txBody>
          <a:bodyPr wrap="square">
            <a:spAutoFit/>
          </a:bodyPr>
          <a:lstStyle/>
          <a:p>
            <a:pPr eaLnBrk="1" hangingPunct="1">
              <a:lnSpc>
                <a:spcPct val="90000"/>
              </a:lnSpc>
            </a:pPr>
            <a:r>
              <a:rPr lang="en-US" altLang="ko-KR" sz="1200" i="1" dirty="0">
                <a:solidFill>
                  <a:srgbClr val="990033"/>
                </a:solidFill>
              </a:rPr>
              <a:t>Some part of this teaching materials are prepared referencing the lecture note made by Pankaj Gupta Department of Computer Science Stanford University</a:t>
            </a:r>
            <a:endParaRPr lang="en-US" altLang="ko-KR" sz="1200" dirty="0"/>
          </a:p>
        </p:txBody>
      </p:sp>
    </p:spTree>
    <p:extLst>
      <p:ext uri="{BB962C8B-B14F-4D97-AF65-F5344CB8AC3E}">
        <p14:creationId xmlns:p14="http://schemas.microsoft.com/office/powerpoint/2010/main" val="2572460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813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81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슬라이드 번호 개체 틀 2"/>
          <p:cNvSpPr>
            <a:spLocks noGrp="1"/>
          </p:cNvSpPr>
          <p:nvPr>
            <p:ph type="sldNum" sz="quarter" idx="10"/>
          </p:nvPr>
        </p:nvSpPr>
        <p:spPr>
          <a:xfrm>
            <a:off x="6981825" y="6199188"/>
            <a:ext cx="1905000" cy="457200"/>
          </a:xfrm>
          <a:noFill/>
        </p:spPr>
        <p:txBody>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fld id="{4FF39DB5-812B-4EED-B410-156EC3BBB91E}" type="slidenum">
              <a:rPr lang="en-US" altLang="ko-KR" sz="1200">
                <a:latin typeface="Times New Roman" pitchFamily="18" charset="0"/>
              </a:rPr>
              <a:pPr/>
              <a:t>18</a:t>
            </a:fld>
            <a:endParaRPr lang="en-US" altLang="ko-KR" sz="1400">
              <a:latin typeface="Times New Roman" pitchFamily="18" charset="0"/>
            </a:endParaRPr>
          </a:p>
        </p:txBody>
      </p:sp>
      <p:sp>
        <p:nvSpPr>
          <p:cNvPr id="41992" name="Rectangle 2"/>
          <p:cNvSpPr>
            <a:spLocks noGrp="1" noChangeArrowheads="1"/>
          </p:cNvSpPr>
          <p:nvPr>
            <p:ph type="title"/>
          </p:nvPr>
        </p:nvSpPr>
        <p:spPr>
          <a:xfrm>
            <a:off x="353905" y="260648"/>
            <a:ext cx="7451725" cy="647700"/>
          </a:xfrm>
        </p:spPr>
        <p:txBody>
          <a:bodyPr/>
          <a:lstStyle/>
          <a:p>
            <a:r>
              <a:rPr lang="en-US" altLang="ko-KR" dirty="0" smtClean="0">
                <a:latin typeface="Arial" panose="020B0604020202020204" pitchFamily="34" charset="0"/>
                <a:ea typeface="굴림" charset="-127"/>
                <a:cs typeface="Arial" panose="020B0604020202020204" pitchFamily="34" charset="0"/>
              </a:rPr>
              <a:t>PATRICIA Tries</a:t>
            </a:r>
          </a:p>
        </p:txBody>
      </p:sp>
      <p:sp>
        <p:nvSpPr>
          <p:cNvPr id="7" name="직사각형 6"/>
          <p:cNvSpPr/>
          <p:nvPr/>
        </p:nvSpPr>
        <p:spPr>
          <a:xfrm>
            <a:off x="299676" y="1315507"/>
            <a:ext cx="4272323" cy="338554"/>
          </a:xfrm>
          <a:prstGeom prst="rect">
            <a:avLst/>
          </a:prstGeom>
          <a:ln>
            <a:solidFill>
              <a:schemeClr val="tx1"/>
            </a:solidFill>
          </a:ln>
        </p:spPr>
        <p:txBody>
          <a:bodyPr wrap="none">
            <a:spAutoFit/>
          </a:bodyPr>
          <a:lstStyle/>
          <a:p>
            <a:r>
              <a:rPr lang="en-US" altLang="ko-KR" dirty="0"/>
              <a:t>Arrange route entries into a series of bit tests</a:t>
            </a:r>
            <a:endParaRPr lang="ko-KR" altLang="en-US" dirty="0"/>
          </a:p>
        </p:txBody>
      </p:sp>
      <p:grpSp>
        <p:nvGrpSpPr>
          <p:cNvPr id="5" name="그룹 4"/>
          <p:cNvGrpSpPr/>
          <p:nvPr/>
        </p:nvGrpSpPr>
        <p:grpSpPr>
          <a:xfrm>
            <a:off x="773263" y="1772816"/>
            <a:ext cx="7111105" cy="3597498"/>
            <a:chOff x="773263" y="1772816"/>
            <a:chExt cx="7111105" cy="3597498"/>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263" y="1772816"/>
              <a:ext cx="6078092" cy="2048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707926" y="4293096"/>
              <a:ext cx="1495922" cy="1077218"/>
            </a:xfrm>
            <a:prstGeom prst="rect">
              <a:avLst/>
            </a:prstGeom>
            <a:solidFill>
              <a:srgbClr val="FFFF00"/>
            </a:solidFill>
          </p:spPr>
          <p:txBody>
            <a:bodyPr wrap="none" rtlCol="0">
              <a:spAutoFit/>
            </a:bodyPr>
            <a:lstStyle/>
            <a:p>
              <a:r>
                <a:rPr lang="en-US" altLang="ko-KR" dirty="0" smtClean="0"/>
                <a:t>128.2/16</a:t>
              </a:r>
            </a:p>
            <a:p>
              <a:r>
                <a:rPr lang="en-US" altLang="ko-KR" dirty="0" smtClean="0"/>
                <a:t>128.32/16</a:t>
              </a:r>
            </a:p>
            <a:p>
              <a:r>
                <a:rPr lang="en-US" altLang="ko-KR" dirty="0" smtClean="0"/>
                <a:t>128.32.130/24</a:t>
              </a:r>
            </a:p>
            <a:p>
              <a:r>
                <a:rPr lang="en-US" altLang="ko-KR" dirty="0" smtClean="0"/>
                <a:t>128.32.150/24</a:t>
              </a:r>
              <a:endParaRPr lang="ko-KR" altLang="en-US" dirty="0"/>
            </a:p>
          </p:txBody>
        </p:sp>
        <p:sp>
          <p:nvSpPr>
            <p:cNvPr id="4" name="TextBox 3"/>
            <p:cNvSpPr txBox="1"/>
            <p:nvPr/>
          </p:nvSpPr>
          <p:spPr>
            <a:xfrm>
              <a:off x="3203848" y="4293096"/>
              <a:ext cx="4680520" cy="1077218"/>
            </a:xfrm>
            <a:prstGeom prst="rect">
              <a:avLst/>
            </a:prstGeom>
            <a:solidFill>
              <a:srgbClr val="EAEAEA"/>
            </a:solidFill>
          </p:spPr>
          <p:txBody>
            <a:bodyPr wrap="square" rtlCol="0">
              <a:spAutoFit/>
            </a:bodyPr>
            <a:lstStyle/>
            <a:p>
              <a:r>
                <a:rPr lang="en-US" altLang="ko-KR" dirty="0" smtClean="0"/>
                <a:t>1000 0000   0000 0010   </a:t>
              </a:r>
              <a:r>
                <a:rPr lang="en-US" altLang="ko-KR" dirty="0" err="1" smtClean="0"/>
                <a:t>xxxx</a:t>
              </a:r>
              <a:r>
                <a:rPr lang="en-US" altLang="ko-KR" dirty="0" smtClean="0"/>
                <a:t> </a:t>
              </a:r>
              <a:r>
                <a:rPr lang="en-US" altLang="ko-KR" dirty="0" err="1" smtClean="0"/>
                <a:t>xxxx</a:t>
              </a:r>
              <a:r>
                <a:rPr lang="en-US" altLang="ko-KR" dirty="0" smtClean="0"/>
                <a:t>    </a:t>
              </a:r>
              <a:r>
                <a:rPr lang="en-US" altLang="ko-KR" dirty="0" err="1" smtClean="0"/>
                <a:t>xxxx</a:t>
              </a:r>
              <a:r>
                <a:rPr lang="en-US" altLang="ko-KR" dirty="0" smtClean="0"/>
                <a:t> </a:t>
              </a:r>
              <a:r>
                <a:rPr lang="en-US" altLang="ko-KR" dirty="0" err="1" smtClean="0"/>
                <a:t>xxxx</a:t>
              </a:r>
              <a:endParaRPr lang="en-US" altLang="ko-KR" dirty="0" smtClean="0"/>
            </a:p>
            <a:p>
              <a:r>
                <a:rPr lang="en-US" altLang="ko-KR" dirty="0" smtClean="0"/>
                <a:t>1000 0000   0010 0000   </a:t>
              </a:r>
              <a:r>
                <a:rPr lang="en-US" altLang="ko-KR" dirty="0" err="1" smtClean="0"/>
                <a:t>xxxx</a:t>
              </a:r>
              <a:r>
                <a:rPr lang="en-US" altLang="ko-KR" dirty="0" smtClean="0"/>
                <a:t> </a:t>
              </a:r>
              <a:r>
                <a:rPr lang="en-US" altLang="ko-KR" dirty="0" err="1"/>
                <a:t>xxxx</a:t>
              </a:r>
              <a:r>
                <a:rPr lang="en-US" altLang="ko-KR" dirty="0"/>
                <a:t> </a:t>
              </a:r>
              <a:r>
                <a:rPr lang="en-US" altLang="ko-KR" dirty="0" smtClean="0"/>
                <a:t>   </a:t>
              </a:r>
              <a:r>
                <a:rPr lang="en-US" altLang="ko-KR" dirty="0" err="1" smtClean="0"/>
                <a:t>xxxx</a:t>
              </a:r>
              <a:r>
                <a:rPr lang="en-US" altLang="ko-KR" dirty="0" smtClean="0"/>
                <a:t> </a:t>
              </a:r>
              <a:r>
                <a:rPr lang="en-US" altLang="ko-KR" dirty="0" err="1"/>
                <a:t>xxxx</a:t>
              </a:r>
              <a:endParaRPr lang="en-US" altLang="ko-KR" dirty="0" smtClean="0"/>
            </a:p>
            <a:p>
              <a:r>
                <a:rPr lang="en-US" altLang="ko-KR" dirty="0" smtClean="0"/>
                <a:t>1000 0000   0010 0000   1000 </a:t>
              </a:r>
              <a:r>
                <a:rPr lang="en-US" altLang="ko-KR" dirty="0"/>
                <a:t>0010 </a:t>
              </a:r>
              <a:r>
                <a:rPr lang="en-US" altLang="ko-KR" dirty="0" smtClean="0"/>
                <a:t> </a:t>
              </a:r>
              <a:r>
                <a:rPr lang="en-US" altLang="ko-KR" dirty="0" err="1" smtClean="0"/>
                <a:t>xxxx</a:t>
              </a:r>
              <a:r>
                <a:rPr lang="en-US" altLang="ko-KR" dirty="0" smtClean="0"/>
                <a:t> </a:t>
              </a:r>
              <a:r>
                <a:rPr lang="en-US" altLang="ko-KR" dirty="0" err="1"/>
                <a:t>xxxx</a:t>
              </a:r>
              <a:endParaRPr lang="en-US" altLang="ko-KR" dirty="0" smtClean="0"/>
            </a:p>
            <a:p>
              <a:r>
                <a:rPr lang="en-US" altLang="ko-KR" dirty="0"/>
                <a:t>1000 0000   0010 0000   </a:t>
              </a:r>
              <a:r>
                <a:rPr lang="en-US" altLang="ko-KR" dirty="0" smtClean="0"/>
                <a:t>1001 </a:t>
              </a:r>
              <a:r>
                <a:rPr lang="en-US" altLang="ko-KR" dirty="0"/>
                <a:t>0110 </a:t>
              </a:r>
              <a:r>
                <a:rPr lang="en-US" altLang="ko-KR" dirty="0" smtClean="0"/>
                <a:t> </a:t>
              </a:r>
              <a:r>
                <a:rPr lang="en-US" altLang="ko-KR" dirty="0" err="1" smtClean="0"/>
                <a:t>xxxx</a:t>
              </a:r>
              <a:r>
                <a:rPr lang="en-US" altLang="ko-KR" dirty="0" smtClean="0"/>
                <a:t> </a:t>
              </a:r>
              <a:r>
                <a:rPr lang="en-US" altLang="ko-KR" dirty="0" err="1"/>
                <a:t>xxxx</a:t>
              </a:r>
              <a:endParaRPr lang="en-US" altLang="ko-KR" dirty="0"/>
            </a:p>
          </p:txBody>
        </p:sp>
        <p:sp>
          <p:nvSpPr>
            <p:cNvPr id="6" name="TextBox 5"/>
            <p:cNvSpPr txBox="1"/>
            <p:nvPr/>
          </p:nvSpPr>
          <p:spPr>
            <a:xfrm>
              <a:off x="3203848" y="3954542"/>
              <a:ext cx="1842171" cy="338554"/>
            </a:xfrm>
            <a:prstGeom prst="rect">
              <a:avLst/>
            </a:prstGeom>
            <a:noFill/>
          </p:spPr>
          <p:txBody>
            <a:bodyPr wrap="none" rtlCol="0">
              <a:spAutoFit/>
            </a:bodyPr>
            <a:lstStyle/>
            <a:p>
              <a:r>
                <a:rPr lang="en-US" altLang="ko-KR" dirty="0" smtClean="0"/>
                <a:t>0123 4567   89. . .</a:t>
              </a:r>
              <a:endParaRPr lang="ko-KR" altLang="en-US" dirty="0"/>
            </a:p>
          </p:txBody>
        </p:sp>
        <p:sp>
          <p:nvSpPr>
            <p:cNvPr id="2" name="직사각형 1"/>
            <p:cNvSpPr/>
            <p:nvPr/>
          </p:nvSpPr>
          <p:spPr bwMode="auto">
            <a:xfrm>
              <a:off x="5004048" y="3501008"/>
              <a:ext cx="144016" cy="320603"/>
            </a:xfrm>
            <a:prstGeom prst="rect">
              <a:avLst/>
            </a:prstGeom>
            <a:solidFill>
              <a:schemeClr val="bg1"/>
            </a:solidFill>
            <a:ln w="12700" cap="flat" cmpd="sng" algn="ctr">
              <a:solidFill>
                <a:schemeClr val="bg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grpSp>
    </p:spTree>
    <p:extLst>
      <p:ext uri="{BB962C8B-B14F-4D97-AF65-F5344CB8AC3E}">
        <p14:creationId xmlns:p14="http://schemas.microsoft.com/office/powerpoint/2010/main" val="2460806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10"/>
          </p:nvPr>
        </p:nvSpPr>
        <p:spPr/>
        <p:txBody>
          <a:bodyPr/>
          <a:lstStyle/>
          <a:p>
            <a:fld id="{0E13E9D8-9828-2D4B-8990-20140A29AA7B}" type="slidenum">
              <a:rPr lang="en-US" altLang="ko-KR">
                <a:latin typeface="Arial"/>
                <a:cs typeface="Arial"/>
              </a:rPr>
              <a:pPr/>
              <a:t>19</a:t>
            </a:fld>
            <a:endParaRPr lang="en-US" altLang="ko-KR" sz="1000">
              <a:latin typeface="Arial"/>
              <a:cs typeface="Arial"/>
            </a:endParaRPr>
          </a:p>
        </p:txBody>
      </p:sp>
      <p:sp>
        <p:nvSpPr>
          <p:cNvPr id="1341442" name="Rectangle 2"/>
          <p:cNvSpPr>
            <a:spLocks noGrp="1" noChangeArrowheads="1"/>
          </p:cNvSpPr>
          <p:nvPr>
            <p:ph type="title"/>
          </p:nvPr>
        </p:nvSpPr>
        <p:spPr/>
        <p:txBody>
          <a:bodyPr/>
          <a:lstStyle/>
          <a:p>
            <a:r>
              <a:rPr lang="en-US" altLang="ko-KR">
                <a:latin typeface="Arial"/>
                <a:cs typeface="Arial"/>
              </a:rPr>
              <a:t>Multibit  Tries</a:t>
            </a:r>
          </a:p>
        </p:txBody>
      </p:sp>
      <p:sp>
        <p:nvSpPr>
          <p:cNvPr id="1341443" name="Rectangle 3"/>
          <p:cNvSpPr>
            <a:spLocks noGrp="1" noChangeArrowheads="1"/>
          </p:cNvSpPr>
          <p:nvPr>
            <p:ph type="body" sz="half" idx="1"/>
          </p:nvPr>
        </p:nvSpPr>
        <p:spPr>
          <a:xfrm>
            <a:off x="72008" y="1196753"/>
            <a:ext cx="8964488" cy="3311748"/>
          </a:xfrm>
        </p:spPr>
        <p:txBody>
          <a:bodyPr/>
          <a:lstStyle/>
          <a:p>
            <a:r>
              <a:rPr lang="en-US" altLang="ko-KR" sz="1800" dirty="0">
                <a:latin typeface="Arial"/>
                <a:cs typeface="Arial"/>
              </a:rPr>
              <a:t>Binary </a:t>
            </a:r>
            <a:r>
              <a:rPr lang="en-US" altLang="ko-KR" sz="1800" dirty="0" err="1">
                <a:latin typeface="Arial"/>
                <a:cs typeface="Arial"/>
              </a:rPr>
              <a:t>trie</a:t>
            </a:r>
            <a:endParaRPr lang="en-US" altLang="ko-KR" sz="1800" dirty="0">
              <a:latin typeface="Arial"/>
              <a:cs typeface="Arial"/>
            </a:endParaRPr>
          </a:p>
          <a:p>
            <a:pPr lvl="1"/>
            <a:r>
              <a:rPr lang="en-US" altLang="ko-KR" sz="1600" dirty="0">
                <a:latin typeface="Arial"/>
                <a:cs typeface="Arial"/>
              </a:rPr>
              <a:t>Depth: w, Degree: 2, Stride: 1bit</a:t>
            </a:r>
          </a:p>
          <a:p>
            <a:r>
              <a:rPr lang="en-US" altLang="ko-KR" sz="1800" dirty="0">
                <a:latin typeface="Arial"/>
                <a:cs typeface="Arial"/>
              </a:rPr>
              <a:t>Multi-bit </a:t>
            </a:r>
            <a:r>
              <a:rPr lang="en-US" altLang="ko-KR" sz="1800" dirty="0" err="1">
                <a:latin typeface="Arial"/>
                <a:cs typeface="Arial"/>
              </a:rPr>
              <a:t>trie</a:t>
            </a:r>
            <a:endParaRPr lang="en-US" altLang="ko-KR" sz="1800" dirty="0">
              <a:latin typeface="Arial"/>
              <a:cs typeface="Arial"/>
            </a:endParaRPr>
          </a:p>
          <a:p>
            <a:pPr lvl="1"/>
            <a:r>
              <a:rPr lang="en-US" altLang="ko-KR" sz="1600" dirty="0">
                <a:latin typeface="Arial"/>
                <a:cs typeface="Arial"/>
              </a:rPr>
              <a:t>Depth: w/k, Degree: 2</a:t>
            </a:r>
            <a:r>
              <a:rPr lang="en-US" altLang="ko-KR" sz="1600" baseline="40000" dirty="0">
                <a:latin typeface="Arial"/>
                <a:cs typeface="Arial"/>
              </a:rPr>
              <a:t>k</a:t>
            </a:r>
            <a:r>
              <a:rPr lang="en-US" altLang="ko-KR" sz="1600" dirty="0">
                <a:latin typeface="Arial"/>
                <a:cs typeface="Arial"/>
              </a:rPr>
              <a:t>, Stride: k </a:t>
            </a:r>
            <a:r>
              <a:rPr lang="en-US" altLang="ko-KR" sz="1600" dirty="0" smtClean="0">
                <a:latin typeface="Arial"/>
                <a:cs typeface="Arial"/>
              </a:rPr>
              <a:t>bits</a:t>
            </a:r>
          </a:p>
          <a:p>
            <a:pPr lvl="1"/>
            <a:r>
              <a:rPr lang="en-US" altLang="ko-KR" sz="1600" dirty="0" smtClean="0">
                <a:latin typeface="Arial"/>
                <a:cs typeface="Arial"/>
              </a:rPr>
              <a:t>Reduce lookup step to  almost(due to expansion) 1/k </a:t>
            </a:r>
            <a:endParaRPr lang="en-US" altLang="ko-KR" sz="1600" dirty="0">
              <a:latin typeface="Arial"/>
              <a:cs typeface="Arial"/>
            </a:endParaRPr>
          </a:p>
          <a:p>
            <a:r>
              <a:rPr lang="en-US" altLang="ko-KR" sz="1800" dirty="0">
                <a:latin typeface="Arial"/>
                <a:cs typeface="Arial"/>
              </a:rPr>
              <a:t>Expanded </a:t>
            </a:r>
            <a:r>
              <a:rPr lang="en-US" altLang="ko-KR" sz="1800" dirty="0" err="1">
                <a:latin typeface="Arial"/>
                <a:cs typeface="Arial"/>
              </a:rPr>
              <a:t>trie</a:t>
            </a:r>
            <a:endParaRPr lang="en-US" altLang="ko-KR" sz="1800" dirty="0">
              <a:latin typeface="Arial"/>
              <a:cs typeface="Arial"/>
            </a:endParaRPr>
          </a:p>
          <a:p>
            <a:pPr lvl="1"/>
            <a:r>
              <a:rPr kumimoji="0" lang="en-US" altLang="ko-KR" sz="1600" dirty="0">
                <a:latin typeface="Arial"/>
                <a:cs typeface="Arial"/>
              </a:rPr>
              <a:t>If stride = k bits, </a:t>
            </a:r>
            <a:r>
              <a:rPr kumimoji="0" lang="en-US" altLang="ko-KR" sz="1600" dirty="0">
                <a:solidFill>
                  <a:srgbClr val="FF0000"/>
                </a:solidFill>
                <a:latin typeface="Arial"/>
                <a:cs typeface="Arial"/>
              </a:rPr>
              <a:t>prefix lengths that are not a multiple of k need to be expanded</a:t>
            </a:r>
            <a:r>
              <a:rPr lang="en-US" altLang="ko-KR" sz="1600" dirty="0">
                <a:solidFill>
                  <a:srgbClr val="FF0000"/>
                </a:solidFill>
                <a:latin typeface="Arial"/>
                <a:cs typeface="Arial"/>
              </a:rPr>
              <a:t> </a:t>
            </a:r>
          </a:p>
          <a:p>
            <a:pPr lvl="1"/>
            <a:r>
              <a:rPr lang="en-US" altLang="ko-KR" sz="1600" dirty="0">
                <a:latin typeface="Arial"/>
                <a:cs typeface="Arial"/>
              </a:rPr>
              <a:t>To speed up lookup, branch on multiple bits at each decision instead of just one. </a:t>
            </a:r>
          </a:p>
          <a:p>
            <a:pPr lvl="1"/>
            <a:r>
              <a:rPr lang="en-US" altLang="ko-KR" sz="1600" dirty="0">
                <a:latin typeface="Arial"/>
                <a:cs typeface="Arial"/>
              </a:rPr>
              <a:t>The number of bits used is the </a:t>
            </a:r>
            <a:r>
              <a:rPr lang="ko-KR" altLang="en-US" sz="1600" dirty="0">
                <a:latin typeface="Arial"/>
                <a:cs typeface="Arial"/>
              </a:rPr>
              <a:t>“</a:t>
            </a:r>
            <a:r>
              <a:rPr lang="en-US" altLang="ko-KR" sz="1600" dirty="0">
                <a:latin typeface="Arial"/>
                <a:cs typeface="Arial"/>
              </a:rPr>
              <a:t>stride length</a:t>
            </a:r>
            <a:r>
              <a:rPr lang="ko-KR" altLang="en-US" sz="1600" dirty="0">
                <a:latin typeface="Arial"/>
                <a:cs typeface="Arial"/>
              </a:rPr>
              <a:t>”</a:t>
            </a:r>
            <a:endParaRPr lang="en-US" altLang="ko-KR" sz="1600" dirty="0">
              <a:latin typeface="Arial"/>
              <a:cs typeface="Arial"/>
            </a:endParaRPr>
          </a:p>
          <a:p>
            <a:pPr lvl="1"/>
            <a:r>
              <a:rPr lang="en-US" altLang="ko-KR" sz="1600" dirty="0">
                <a:latin typeface="Arial"/>
                <a:cs typeface="Arial"/>
              </a:rPr>
              <a:t>Expansion uses up more space</a:t>
            </a:r>
          </a:p>
          <a:p>
            <a:pPr lvl="1"/>
            <a:r>
              <a:rPr lang="en-US" altLang="ko-KR" sz="1600" dirty="0">
                <a:latin typeface="Arial"/>
                <a:cs typeface="Arial"/>
              </a:rPr>
              <a:t>Also, each entry requires two fields : because some entries require both a pointer and a prefix; i.e. P2, P5, and P6</a:t>
            </a:r>
          </a:p>
          <a:p>
            <a:pPr lvl="1"/>
            <a:r>
              <a:rPr lang="en-US" altLang="ko-KR" sz="1600" dirty="0">
                <a:latin typeface="Arial"/>
                <a:cs typeface="Arial"/>
              </a:rPr>
              <a:t>Update speed versus memory size tradeoff</a:t>
            </a:r>
          </a:p>
        </p:txBody>
      </p:sp>
      <p:grpSp>
        <p:nvGrpSpPr>
          <p:cNvPr id="1341484" name="Group 44"/>
          <p:cNvGrpSpPr>
            <a:grpSpLocks/>
          </p:cNvGrpSpPr>
          <p:nvPr/>
        </p:nvGrpSpPr>
        <p:grpSpPr bwMode="auto">
          <a:xfrm>
            <a:off x="5435600" y="1341438"/>
            <a:ext cx="3240088" cy="1087437"/>
            <a:chOff x="2565" y="1797"/>
            <a:chExt cx="2583" cy="912"/>
          </a:xfrm>
        </p:grpSpPr>
        <p:sp>
          <p:nvSpPr>
            <p:cNvPr id="1341460" name="AutoShape 20"/>
            <p:cNvSpPr>
              <a:spLocks noChangeArrowheads="1"/>
            </p:cNvSpPr>
            <p:nvPr/>
          </p:nvSpPr>
          <p:spPr bwMode="auto">
            <a:xfrm>
              <a:off x="2680" y="1845"/>
              <a:ext cx="2468" cy="864"/>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a:cs typeface="Arial"/>
              </a:endParaRPr>
            </a:p>
          </p:txBody>
        </p:sp>
        <p:sp>
          <p:nvSpPr>
            <p:cNvPr id="1341463" name="Oval 23"/>
            <p:cNvSpPr>
              <a:spLocks noChangeArrowheads="1"/>
            </p:cNvSpPr>
            <p:nvPr/>
          </p:nvSpPr>
          <p:spPr bwMode="auto">
            <a:xfrm>
              <a:off x="3837" y="1797"/>
              <a:ext cx="15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a:cs typeface="Arial"/>
              </a:endParaRPr>
            </a:p>
          </p:txBody>
        </p:sp>
        <p:sp>
          <p:nvSpPr>
            <p:cNvPr id="1341464" name="Oval 24"/>
            <p:cNvSpPr>
              <a:spLocks noChangeArrowheads="1"/>
            </p:cNvSpPr>
            <p:nvPr/>
          </p:nvSpPr>
          <p:spPr bwMode="auto">
            <a:xfrm>
              <a:off x="3336" y="2133"/>
              <a:ext cx="15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a:cs typeface="Arial"/>
              </a:endParaRPr>
            </a:p>
          </p:txBody>
        </p:sp>
        <p:sp>
          <p:nvSpPr>
            <p:cNvPr id="1341465" name="Oval 25"/>
            <p:cNvSpPr>
              <a:spLocks noChangeArrowheads="1"/>
            </p:cNvSpPr>
            <p:nvPr/>
          </p:nvSpPr>
          <p:spPr bwMode="auto">
            <a:xfrm>
              <a:off x="3606" y="2133"/>
              <a:ext cx="15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a:cs typeface="Arial"/>
              </a:endParaRPr>
            </a:p>
          </p:txBody>
        </p:sp>
        <p:sp>
          <p:nvSpPr>
            <p:cNvPr id="1341466" name="Oval 26"/>
            <p:cNvSpPr>
              <a:spLocks noChangeArrowheads="1"/>
            </p:cNvSpPr>
            <p:nvPr/>
          </p:nvSpPr>
          <p:spPr bwMode="auto">
            <a:xfrm>
              <a:off x="4300" y="2133"/>
              <a:ext cx="15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a:cs typeface="Arial"/>
              </a:endParaRPr>
            </a:p>
          </p:txBody>
        </p:sp>
        <p:sp>
          <p:nvSpPr>
            <p:cNvPr id="1341467" name="Line 27"/>
            <p:cNvSpPr>
              <a:spLocks noChangeShapeType="1"/>
            </p:cNvSpPr>
            <p:nvPr/>
          </p:nvSpPr>
          <p:spPr bwMode="auto">
            <a:xfrm>
              <a:off x="4068" y="2229"/>
              <a:ext cx="193"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Arial"/>
                <a:cs typeface="Arial"/>
              </a:endParaRPr>
            </a:p>
          </p:txBody>
        </p:sp>
        <p:sp>
          <p:nvSpPr>
            <p:cNvPr id="1341468" name="Oval 28"/>
            <p:cNvSpPr>
              <a:spLocks noChangeArrowheads="1"/>
            </p:cNvSpPr>
            <p:nvPr/>
          </p:nvSpPr>
          <p:spPr bwMode="auto">
            <a:xfrm>
              <a:off x="3837" y="2133"/>
              <a:ext cx="15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a:cs typeface="Arial"/>
              </a:endParaRPr>
            </a:p>
          </p:txBody>
        </p:sp>
        <p:sp>
          <p:nvSpPr>
            <p:cNvPr id="1341469" name="Line 29"/>
            <p:cNvSpPr>
              <a:spLocks noChangeShapeType="1"/>
            </p:cNvSpPr>
            <p:nvPr/>
          </p:nvSpPr>
          <p:spPr bwMode="auto">
            <a:xfrm>
              <a:off x="3914" y="1941"/>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Arial"/>
                <a:cs typeface="Arial"/>
              </a:endParaRPr>
            </a:p>
          </p:txBody>
        </p:sp>
        <p:sp>
          <p:nvSpPr>
            <p:cNvPr id="1341470" name="Line 30"/>
            <p:cNvSpPr>
              <a:spLocks noChangeShapeType="1"/>
            </p:cNvSpPr>
            <p:nvPr/>
          </p:nvSpPr>
          <p:spPr bwMode="auto">
            <a:xfrm flipH="1">
              <a:off x="3683" y="1941"/>
              <a:ext cx="193"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Arial"/>
                <a:cs typeface="Arial"/>
              </a:endParaRPr>
            </a:p>
          </p:txBody>
        </p:sp>
        <p:sp>
          <p:nvSpPr>
            <p:cNvPr id="1341471" name="Line 31"/>
            <p:cNvSpPr>
              <a:spLocks noChangeShapeType="1"/>
            </p:cNvSpPr>
            <p:nvPr/>
          </p:nvSpPr>
          <p:spPr bwMode="auto">
            <a:xfrm flipH="1">
              <a:off x="3490" y="1893"/>
              <a:ext cx="347"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Arial"/>
                <a:cs typeface="Arial"/>
              </a:endParaRPr>
            </a:p>
          </p:txBody>
        </p:sp>
        <p:sp>
          <p:nvSpPr>
            <p:cNvPr id="1341472" name="Line 32"/>
            <p:cNvSpPr>
              <a:spLocks noChangeShapeType="1"/>
            </p:cNvSpPr>
            <p:nvPr/>
          </p:nvSpPr>
          <p:spPr bwMode="auto">
            <a:xfrm>
              <a:off x="3991" y="1893"/>
              <a:ext cx="347"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Arial"/>
                <a:cs typeface="Arial"/>
              </a:endParaRPr>
            </a:p>
          </p:txBody>
        </p:sp>
        <p:sp>
          <p:nvSpPr>
            <p:cNvPr id="1341473" name="Oval 33"/>
            <p:cNvSpPr>
              <a:spLocks noChangeArrowheads="1"/>
            </p:cNvSpPr>
            <p:nvPr/>
          </p:nvSpPr>
          <p:spPr bwMode="auto">
            <a:xfrm>
              <a:off x="3182" y="2469"/>
              <a:ext cx="15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a:cs typeface="Arial"/>
              </a:endParaRPr>
            </a:p>
          </p:txBody>
        </p:sp>
        <p:sp>
          <p:nvSpPr>
            <p:cNvPr id="1341474" name="Oval 34"/>
            <p:cNvSpPr>
              <a:spLocks noChangeArrowheads="1"/>
            </p:cNvSpPr>
            <p:nvPr/>
          </p:nvSpPr>
          <p:spPr bwMode="auto">
            <a:xfrm>
              <a:off x="3374" y="2469"/>
              <a:ext cx="155"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a:cs typeface="Arial"/>
              </a:endParaRPr>
            </a:p>
          </p:txBody>
        </p:sp>
        <p:sp>
          <p:nvSpPr>
            <p:cNvPr id="1341475" name="Oval 35"/>
            <p:cNvSpPr>
              <a:spLocks noChangeArrowheads="1"/>
            </p:cNvSpPr>
            <p:nvPr/>
          </p:nvSpPr>
          <p:spPr bwMode="auto">
            <a:xfrm>
              <a:off x="4068" y="2469"/>
              <a:ext cx="155"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a:cs typeface="Arial"/>
              </a:endParaRPr>
            </a:p>
          </p:txBody>
        </p:sp>
        <p:sp>
          <p:nvSpPr>
            <p:cNvPr id="1341476" name="Line 36"/>
            <p:cNvSpPr>
              <a:spLocks noChangeShapeType="1"/>
            </p:cNvSpPr>
            <p:nvPr/>
          </p:nvSpPr>
          <p:spPr bwMode="auto">
            <a:xfrm>
              <a:off x="3837" y="2565"/>
              <a:ext cx="193"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Arial"/>
                <a:cs typeface="Arial"/>
              </a:endParaRPr>
            </a:p>
          </p:txBody>
        </p:sp>
        <p:sp>
          <p:nvSpPr>
            <p:cNvPr id="1341477" name="Oval 37"/>
            <p:cNvSpPr>
              <a:spLocks noChangeArrowheads="1"/>
            </p:cNvSpPr>
            <p:nvPr/>
          </p:nvSpPr>
          <p:spPr bwMode="auto">
            <a:xfrm>
              <a:off x="3606" y="2469"/>
              <a:ext cx="15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a:cs typeface="Arial"/>
              </a:endParaRPr>
            </a:p>
          </p:txBody>
        </p:sp>
        <p:sp>
          <p:nvSpPr>
            <p:cNvPr id="1341478" name="Line 38"/>
            <p:cNvSpPr>
              <a:spLocks noChangeShapeType="1"/>
            </p:cNvSpPr>
            <p:nvPr/>
          </p:nvSpPr>
          <p:spPr bwMode="auto">
            <a:xfrm>
              <a:off x="3683" y="2277"/>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Arial"/>
                <a:cs typeface="Arial"/>
              </a:endParaRPr>
            </a:p>
          </p:txBody>
        </p:sp>
        <p:sp>
          <p:nvSpPr>
            <p:cNvPr id="1341479" name="Line 39"/>
            <p:cNvSpPr>
              <a:spLocks noChangeShapeType="1"/>
            </p:cNvSpPr>
            <p:nvPr/>
          </p:nvSpPr>
          <p:spPr bwMode="auto">
            <a:xfrm flipH="1">
              <a:off x="3452" y="2277"/>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Arial"/>
                <a:cs typeface="Arial"/>
              </a:endParaRPr>
            </a:p>
          </p:txBody>
        </p:sp>
        <p:sp>
          <p:nvSpPr>
            <p:cNvPr id="1341480" name="Line 40"/>
            <p:cNvSpPr>
              <a:spLocks noChangeShapeType="1"/>
            </p:cNvSpPr>
            <p:nvPr/>
          </p:nvSpPr>
          <p:spPr bwMode="auto">
            <a:xfrm flipH="1">
              <a:off x="3259" y="2229"/>
              <a:ext cx="347"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Arial"/>
                <a:cs typeface="Arial"/>
              </a:endParaRPr>
            </a:p>
          </p:txBody>
        </p:sp>
        <p:sp>
          <p:nvSpPr>
            <p:cNvPr id="1341481" name="Line 41"/>
            <p:cNvSpPr>
              <a:spLocks noChangeShapeType="1"/>
            </p:cNvSpPr>
            <p:nvPr/>
          </p:nvSpPr>
          <p:spPr bwMode="auto">
            <a:xfrm>
              <a:off x="3760" y="2229"/>
              <a:ext cx="347"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Arial"/>
                <a:cs typeface="Arial"/>
              </a:endParaRPr>
            </a:p>
          </p:txBody>
        </p:sp>
        <p:sp>
          <p:nvSpPr>
            <p:cNvPr id="1341482" name="Line 42"/>
            <p:cNvSpPr>
              <a:spLocks noChangeShapeType="1"/>
            </p:cNvSpPr>
            <p:nvPr/>
          </p:nvSpPr>
          <p:spPr bwMode="auto">
            <a:xfrm>
              <a:off x="2565" y="1845"/>
              <a:ext cx="0" cy="864"/>
            </a:xfrm>
            <a:prstGeom prst="line">
              <a:avLst/>
            </a:prstGeom>
            <a:noFill/>
            <a:ln w="3175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Arial"/>
                <a:cs typeface="Arial"/>
              </a:endParaRPr>
            </a:p>
          </p:txBody>
        </p:sp>
        <p:sp>
          <p:nvSpPr>
            <p:cNvPr id="1341483" name="Text Box 43"/>
            <p:cNvSpPr txBox="1">
              <a:spLocks noChangeArrowheads="1"/>
            </p:cNvSpPr>
            <p:nvPr/>
          </p:nvSpPr>
          <p:spPr bwMode="auto">
            <a:xfrm>
              <a:off x="2565" y="2171"/>
              <a:ext cx="403"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kumimoji="0" lang="en-US" altLang="ko-KR" sz="1400">
                  <a:latin typeface="Arial"/>
                  <a:cs typeface="Arial"/>
                </a:rPr>
                <a:t>W/k</a:t>
              </a:r>
            </a:p>
          </p:txBody>
        </p:sp>
      </p:grpSp>
      <p:pic>
        <p:nvPicPr>
          <p:cNvPr id="1341488" name="Picture 48"/>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267471" y="4797152"/>
            <a:ext cx="5976937" cy="2016224"/>
          </a:xfr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extLst>
      <p:ext uri="{BB962C8B-B14F-4D97-AF65-F5344CB8AC3E}">
        <p14:creationId xmlns:p14="http://schemas.microsoft.com/office/powerpoint/2010/main" val="3372621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슬라이드 번호 개체 틀 4"/>
          <p:cNvSpPr>
            <a:spLocks noGrp="1"/>
          </p:cNvSpPr>
          <p:nvPr>
            <p:ph type="sldNum" sz="quarter" idx="10"/>
          </p:nvPr>
        </p:nvSpPr>
        <p:spPr/>
        <p:txBody>
          <a:bodyPr/>
          <a:lstStyle/>
          <a:p>
            <a:fld id="{E52EA9D8-49A1-46A0-ABB0-D61E5CA717AA}" type="slidenum">
              <a:rPr lang="en-US" altLang="ko-KR"/>
              <a:pPr/>
              <a:t>2</a:t>
            </a:fld>
            <a:endParaRPr lang="en-US" altLang="ko-KR" sz="1000"/>
          </a:p>
        </p:txBody>
      </p:sp>
      <p:sp>
        <p:nvSpPr>
          <p:cNvPr id="234498" name="Rectangle 2"/>
          <p:cNvSpPr>
            <a:spLocks noGrp="1" noChangeArrowheads="1"/>
          </p:cNvSpPr>
          <p:nvPr>
            <p:ph type="title"/>
          </p:nvPr>
        </p:nvSpPr>
        <p:spPr>
          <a:xfrm>
            <a:off x="467544" y="332656"/>
            <a:ext cx="8280920" cy="723900"/>
          </a:xfrm>
        </p:spPr>
        <p:txBody>
          <a:bodyPr/>
          <a:lstStyle/>
          <a:p>
            <a:r>
              <a:rPr lang="en-US" altLang="ko-KR" sz="3200" dirty="0">
                <a:latin typeface="Arial" pitchFamily="34" charset="0"/>
                <a:cs typeface="Arial" pitchFamily="34" charset="0"/>
              </a:rPr>
              <a:t>Delay in packet-switched </a:t>
            </a:r>
            <a:r>
              <a:rPr lang="en-US" altLang="ko-KR" sz="3200" dirty="0" smtClean="0">
                <a:latin typeface="Arial" pitchFamily="34" charset="0"/>
                <a:cs typeface="Arial" pitchFamily="34" charset="0"/>
              </a:rPr>
              <a:t>networks</a:t>
            </a:r>
            <a:endParaRPr lang="en-US" altLang="ko-KR" dirty="0">
              <a:latin typeface="Arial" pitchFamily="34" charset="0"/>
              <a:cs typeface="Arial" pitchFamily="34" charset="0"/>
            </a:endParaRPr>
          </a:p>
        </p:txBody>
      </p:sp>
      <p:sp>
        <p:nvSpPr>
          <p:cNvPr id="234499" name="Rectangle 3"/>
          <p:cNvSpPr>
            <a:spLocks noGrp="1" noChangeArrowheads="1"/>
          </p:cNvSpPr>
          <p:nvPr>
            <p:ph type="body" sz="half" idx="1"/>
          </p:nvPr>
        </p:nvSpPr>
        <p:spPr>
          <a:xfrm>
            <a:off x="523875" y="1371600"/>
            <a:ext cx="3810000" cy="1771650"/>
          </a:xfrm>
        </p:spPr>
        <p:txBody>
          <a:bodyPr/>
          <a:lstStyle/>
          <a:p>
            <a:pPr>
              <a:buFont typeface="Monotype Sorts" pitchFamily="2" charset="2"/>
              <a:buNone/>
            </a:pPr>
            <a:r>
              <a:rPr lang="en-US" altLang="ko-KR" sz="2400">
                <a:latin typeface="Arial" pitchFamily="34" charset="0"/>
                <a:cs typeface="Arial" pitchFamily="34" charset="0"/>
              </a:rPr>
              <a:t>packets experience </a:t>
            </a:r>
            <a:r>
              <a:rPr lang="en-US" altLang="ko-KR" sz="2400">
                <a:solidFill>
                  <a:srgbClr val="FF0000"/>
                </a:solidFill>
                <a:latin typeface="Arial" pitchFamily="34" charset="0"/>
                <a:cs typeface="Arial" pitchFamily="34" charset="0"/>
              </a:rPr>
              <a:t>delay </a:t>
            </a:r>
            <a:r>
              <a:rPr lang="en-US" altLang="ko-KR" sz="2400">
                <a:latin typeface="Arial" pitchFamily="34" charset="0"/>
                <a:cs typeface="Arial" pitchFamily="34" charset="0"/>
              </a:rPr>
              <a:t>on end-to-end path</a:t>
            </a:r>
          </a:p>
          <a:p>
            <a:r>
              <a:rPr lang="en-US" altLang="ko-KR" sz="2400">
                <a:solidFill>
                  <a:srgbClr val="FF0000"/>
                </a:solidFill>
                <a:latin typeface="Arial" pitchFamily="34" charset="0"/>
                <a:cs typeface="Arial" pitchFamily="34" charset="0"/>
              </a:rPr>
              <a:t>four</a:t>
            </a:r>
            <a:r>
              <a:rPr lang="en-US" altLang="ko-KR" sz="2400">
                <a:latin typeface="Arial" pitchFamily="34" charset="0"/>
                <a:cs typeface="Arial" pitchFamily="34" charset="0"/>
              </a:rPr>
              <a:t> sources of delay at each hop</a:t>
            </a:r>
          </a:p>
        </p:txBody>
      </p:sp>
      <p:sp>
        <p:nvSpPr>
          <p:cNvPr id="234500" name="Rectangle 4"/>
          <p:cNvSpPr>
            <a:spLocks noGrp="1" noChangeArrowheads="1"/>
          </p:cNvSpPr>
          <p:nvPr>
            <p:ph type="body" sz="half" idx="2"/>
          </p:nvPr>
        </p:nvSpPr>
        <p:spPr>
          <a:xfrm>
            <a:off x="4505325" y="1323975"/>
            <a:ext cx="3810000" cy="2914650"/>
          </a:xfrm>
        </p:spPr>
        <p:txBody>
          <a:bodyPr/>
          <a:lstStyle/>
          <a:p>
            <a:pPr>
              <a:lnSpc>
                <a:spcPct val="90000"/>
              </a:lnSpc>
            </a:pPr>
            <a:r>
              <a:rPr lang="en-US" altLang="ko-KR" sz="2400" dirty="0">
                <a:latin typeface="Arial" pitchFamily="34" charset="0"/>
                <a:cs typeface="Arial" pitchFamily="34" charset="0"/>
              </a:rPr>
              <a:t>nodal processing: </a:t>
            </a:r>
          </a:p>
          <a:p>
            <a:pPr lvl="1">
              <a:lnSpc>
                <a:spcPct val="90000"/>
              </a:lnSpc>
            </a:pPr>
            <a:r>
              <a:rPr lang="en-US" altLang="ko-KR" sz="2000" dirty="0">
                <a:latin typeface="Arial" pitchFamily="34" charset="0"/>
                <a:cs typeface="Arial" pitchFamily="34" charset="0"/>
              </a:rPr>
              <a:t>check bit errors</a:t>
            </a:r>
          </a:p>
          <a:p>
            <a:pPr lvl="1">
              <a:lnSpc>
                <a:spcPct val="90000"/>
              </a:lnSpc>
            </a:pPr>
            <a:r>
              <a:rPr lang="en-US" altLang="ko-KR" sz="2000" dirty="0">
                <a:latin typeface="Arial" pitchFamily="34" charset="0"/>
                <a:cs typeface="Arial" pitchFamily="34" charset="0"/>
              </a:rPr>
              <a:t>determine output link</a:t>
            </a:r>
          </a:p>
          <a:p>
            <a:pPr>
              <a:lnSpc>
                <a:spcPct val="90000"/>
              </a:lnSpc>
            </a:pPr>
            <a:r>
              <a:rPr lang="en-US" altLang="ko-KR" sz="2400" dirty="0" err="1">
                <a:latin typeface="Arial" pitchFamily="34" charset="0"/>
                <a:cs typeface="Arial" pitchFamily="34" charset="0"/>
              </a:rPr>
              <a:t>queueing</a:t>
            </a:r>
            <a:endParaRPr lang="en-US" altLang="ko-KR" sz="2400" dirty="0">
              <a:latin typeface="Arial" pitchFamily="34" charset="0"/>
              <a:cs typeface="Arial" pitchFamily="34" charset="0"/>
            </a:endParaRPr>
          </a:p>
          <a:p>
            <a:pPr lvl="1">
              <a:lnSpc>
                <a:spcPct val="90000"/>
              </a:lnSpc>
            </a:pPr>
            <a:r>
              <a:rPr lang="en-US" altLang="ko-KR" sz="2000" dirty="0">
                <a:latin typeface="Arial" pitchFamily="34" charset="0"/>
                <a:cs typeface="Arial" pitchFamily="34" charset="0"/>
              </a:rPr>
              <a:t>time waiting at output link for transmission </a:t>
            </a:r>
          </a:p>
          <a:p>
            <a:pPr lvl="1">
              <a:lnSpc>
                <a:spcPct val="90000"/>
              </a:lnSpc>
            </a:pPr>
            <a:r>
              <a:rPr lang="en-US" altLang="ko-KR" sz="2000" dirty="0">
                <a:latin typeface="Arial" pitchFamily="34" charset="0"/>
                <a:cs typeface="Arial" pitchFamily="34" charset="0"/>
              </a:rPr>
              <a:t>depends on congestion level of router</a:t>
            </a:r>
          </a:p>
        </p:txBody>
      </p:sp>
      <p:grpSp>
        <p:nvGrpSpPr>
          <p:cNvPr id="234501" name="Group 5"/>
          <p:cNvGrpSpPr>
            <a:grpSpLocks/>
          </p:cNvGrpSpPr>
          <p:nvPr/>
        </p:nvGrpSpPr>
        <p:grpSpPr bwMode="auto">
          <a:xfrm>
            <a:off x="631825" y="3965575"/>
            <a:ext cx="6021388" cy="2174875"/>
            <a:chOff x="494" y="2702"/>
            <a:chExt cx="3793" cy="1370"/>
          </a:xfrm>
        </p:grpSpPr>
        <p:graphicFrame>
          <p:nvGraphicFramePr>
            <p:cNvPr id="234502" name="Object 6"/>
            <p:cNvGraphicFramePr>
              <a:graphicFrameLocks noChangeAspect="1"/>
            </p:cNvGraphicFramePr>
            <p:nvPr/>
          </p:nvGraphicFramePr>
          <p:xfrm>
            <a:off x="914" y="3452"/>
            <a:ext cx="407" cy="336"/>
          </p:xfrm>
          <a:graphic>
            <a:graphicData uri="http://schemas.openxmlformats.org/presentationml/2006/ole">
              <mc:AlternateContent xmlns:mc="http://schemas.openxmlformats.org/markup-compatibility/2006">
                <mc:Choice xmlns:v="urn:schemas-microsoft-com:vml" Requires="v">
                  <p:oleObj spid="_x0000_s110754" name="Clip" r:id="rId4" imgW="1305000" imgH="1085760" progId="MS_ClipArt_Gallery.2">
                    <p:embed/>
                  </p:oleObj>
                </mc:Choice>
                <mc:Fallback>
                  <p:oleObj name="Clip" r:id="rId4" imgW="1305000" imgH="10857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 y="3452"/>
                          <a:ext cx="40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4503" name="Oval 7"/>
            <p:cNvSpPr>
              <a:spLocks noChangeArrowheads="1"/>
            </p:cNvSpPr>
            <p:nvPr/>
          </p:nvSpPr>
          <p:spPr bwMode="auto">
            <a:xfrm>
              <a:off x="1570" y="3300"/>
              <a:ext cx="755" cy="233"/>
            </a:xfrm>
            <a:prstGeom prst="ellipse">
              <a:avLst/>
            </a:prstGeom>
            <a:solidFill>
              <a:schemeClr val="hlink"/>
            </a:solid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04" name="Rectangle 8"/>
            <p:cNvSpPr>
              <a:spLocks noChangeArrowheads="1"/>
            </p:cNvSpPr>
            <p:nvPr/>
          </p:nvSpPr>
          <p:spPr bwMode="auto">
            <a:xfrm>
              <a:off x="1570" y="3257"/>
              <a:ext cx="755" cy="166"/>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ko-KR" altLang="ko-KR" sz="2400">
                <a:latin typeface="Times New Roman" pitchFamily="18" charset="0"/>
              </a:endParaRPr>
            </a:p>
          </p:txBody>
        </p:sp>
        <p:sp>
          <p:nvSpPr>
            <p:cNvPr id="234505" name="Oval 9"/>
            <p:cNvSpPr>
              <a:spLocks noChangeArrowheads="1"/>
            </p:cNvSpPr>
            <p:nvPr/>
          </p:nvSpPr>
          <p:spPr bwMode="auto">
            <a:xfrm>
              <a:off x="1576" y="3113"/>
              <a:ext cx="755" cy="271"/>
            </a:xfrm>
            <a:prstGeom prst="ellipse">
              <a:avLst/>
            </a:prstGeom>
            <a:solidFill>
              <a:schemeClr val="hlink"/>
            </a:solid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234506" name="Group 10"/>
            <p:cNvGrpSpPr>
              <a:grpSpLocks/>
            </p:cNvGrpSpPr>
            <p:nvPr/>
          </p:nvGrpSpPr>
          <p:grpSpPr bwMode="auto">
            <a:xfrm>
              <a:off x="1794" y="3132"/>
              <a:ext cx="314" cy="75"/>
              <a:chOff x="2208" y="2184"/>
              <a:chExt cx="176" cy="69"/>
            </a:xfrm>
          </p:grpSpPr>
          <p:grpSp>
            <p:nvGrpSpPr>
              <p:cNvPr id="234507" name="Group 11"/>
              <p:cNvGrpSpPr>
                <a:grpSpLocks/>
              </p:cNvGrpSpPr>
              <p:nvPr/>
            </p:nvGrpSpPr>
            <p:grpSpPr bwMode="auto">
              <a:xfrm>
                <a:off x="2208" y="2185"/>
                <a:ext cx="176" cy="68"/>
                <a:chOff x="2848" y="848"/>
                <a:chExt cx="140" cy="98"/>
              </a:xfrm>
            </p:grpSpPr>
            <p:sp>
              <p:nvSpPr>
                <p:cNvPr id="234508" name="Line 1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09" name="Line 1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10" name="Line 1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234511" name="Group 15"/>
              <p:cNvGrpSpPr>
                <a:grpSpLocks/>
              </p:cNvGrpSpPr>
              <p:nvPr/>
            </p:nvGrpSpPr>
            <p:grpSpPr bwMode="auto">
              <a:xfrm flipV="1">
                <a:off x="2208" y="2184"/>
                <a:ext cx="176" cy="68"/>
                <a:chOff x="2848" y="848"/>
                <a:chExt cx="140" cy="98"/>
              </a:xfrm>
            </p:grpSpPr>
            <p:sp>
              <p:nvSpPr>
                <p:cNvPr id="234512" name="Line 1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13" name="Line 1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14" name="Line 1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sp>
          <p:nvSpPr>
            <p:cNvPr id="234515" name="Oval 19"/>
            <p:cNvSpPr>
              <a:spLocks noChangeArrowheads="1"/>
            </p:cNvSpPr>
            <p:nvPr/>
          </p:nvSpPr>
          <p:spPr bwMode="auto">
            <a:xfrm>
              <a:off x="3520" y="3312"/>
              <a:ext cx="755" cy="233"/>
            </a:xfrm>
            <a:prstGeom prst="ellipse">
              <a:avLst/>
            </a:prstGeom>
            <a:solidFill>
              <a:schemeClr val="hlink"/>
            </a:solid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16" name="Line 20"/>
            <p:cNvSpPr>
              <a:spLocks noChangeShapeType="1"/>
            </p:cNvSpPr>
            <p:nvPr/>
          </p:nvSpPr>
          <p:spPr bwMode="auto">
            <a:xfrm>
              <a:off x="3526" y="3299"/>
              <a:ext cx="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17" name="Rectangle 21"/>
            <p:cNvSpPr>
              <a:spLocks noChangeArrowheads="1"/>
            </p:cNvSpPr>
            <p:nvPr/>
          </p:nvSpPr>
          <p:spPr bwMode="auto">
            <a:xfrm>
              <a:off x="3526" y="3275"/>
              <a:ext cx="755" cy="166"/>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ko-KR" altLang="ko-KR" sz="2400">
                <a:latin typeface="Times New Roman" pitchFamily="18" charset="0"/>
              </a:endParaRPr>
            </a:p>
          </p:txBody>
        </p:sp>
        <p:sp>
          <p:nvSpPr>
            <p:cNvPr id="234518" name="Oval 22"/>
            <p:cNvSpPr>
              <a:spLocks noChangeArrowheads="1"/>
            </p:cNvSpPr>
            <p:nvPr/>
          </p:nvSpPr>
          <p:spPr bwMode="auto">
            <a:xfrm>
              <a:off x="3532" y="3131"/>
              <a:ext cx="755" cy="271"/>
            </a:xfrm>
            <a:prstGeom prst="ellipse">
              <a:avLst/>
            </a:prstGeom>
            <a:solidFill>
              <a:schemeClr val="hlink"/>
            </a:solid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aphicFrame>
          <p:nvGraphicFramePr>
            <p:cNvPr id="234519" name="Object 23"/>
            <p:cNvGraphicFramePr>
              <a:graphicFrameLocks noChangeAspect="1"/>
            </p:cNvGraphicFramePr>
            <p:nvPr/>
          </p:nvGraphicFramePr>
          <p:xfrm>
            <a:off x="716" y="2816"/>
            <a:ext cx="407" cy="336"/>
          </p:xfrm>
          <a:graphic>
            <a:graphicData uri="http://schemas.openxmlformats.org/presentationml/2006/ole">
              <mc:AlternateContent xmlns:mc="http://schemas.openxmlformats.org/markup-compatibility/2006">
                <mc:Choice xmlns:v="urn:schemas-microsoft-com:vml" Requires="v">
                  <p:oleObj spid="_x0000_s110755" name="Clip" r:id="rId6" imgW="1305000" imgH="1085760" progId="MS_ClipArt_Gallery.2">
                    <p:embed/>
                  </p:oleObj>
                </mc:Choice>
                <mc:Fallback>
                  <p:oleObj name="Clip" r:id="rId6" imgW="1305000" imgH="10857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 y="2816"/>
                          <a:ext cx="40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4520" name="Line 24"/>
            <p:cNvSpPr>
              <a:spLocks noChangeShapeType="1"/>
            </p:cNvSpPr>
            <p:nvPr/>
          </p:nvSpPr>
          <p:spPr bwMode="auto">
            <a:xfrm>
              <a:off x="1110" y="3072"/>
              <a:ext cx="31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21" name="Line 25"/>
            <p:cNvSpPr>
              <a:spLocks noChangeShapeType="1"/>
            </p:cNvSpPr>
            <p:nvPr/>
          </p:nvSpPr>
          <p:spPr bwMode="auto">
            <a:xfrm flipV="1">
              <a:off x="1302" y="3693"/>
              <a:ext cx="123" cy="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22" name="Line 26"/>
            <p:cNvSpPr>
              <a:spLocks noChangeShapeType="1"/>
            </p:cNvSpPr>
            <p:nvPr/>
          </p:nvSpPr>
          <p:spPr bwMode="auto">
            <a:xfrm>
              <a:off x="2322" y="3336"/>
              <a:ext cx="1218" cy="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23" name="Line 27"/>
            <p:cNvSpPr>
              <a:spLocks noChangeShapeType="1"/>
            </p:cNvSpPr>
            <p:nvPr/>
          </p:nvSpPr>
          <p:spPr bwMode="auto">
            <a:xfrm flipH="1">
              <a:off x="1428" y="3066"/>
              <a:ext cx="0" cy="6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24" name="Line 28"/>
            <p:cNvSpPr>
              <a:spLocks noChangeShapeType="1"/>
            </p:cNvSpPr>
            <p:nvPr/>
          </p:nvSpPr>
          <p:spPr bwMode="auto">
            <a:xfrm>
              <a:off x="1434" y="3339"/>
              <a:ext cx="12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25" name="Rectangle 29"/>
            <p:cNvSpPr>
              <a:spLocks noChangeArrowheads="1"/>
            </p:cNvSpPr>
            <p:nvPr/>
          </p:nvSpPr>
          <p:spPr bwMode="auto">
            <a:xfrm>
              <a:off x="2901" y="3210"/>
              <a:ext cx="93" cy="1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26" name="Rectangle 30"/>
            <p:cNvSpPr>
              <a:spLocks noChangeArrowheads="1"/>
            </p:cNvSpPr>
            <p:nvPr/>
          </p:nvSpPr>
          <p:spPr bwMode="auto">
            <a:xfrm>
              <a:off x="2112" y="3255"/>
              <a:ext cx="93" cy="1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27" name="Rectangle 31"/>
            <p:cNvSpPr>
              <a:spLocks noChangeArrowheads="1"/>
            </p:cNvSpPr>
            <p:nvPr/>
          </p:nvSpPr>
          <p:spPr bwMode="auto">
            <a:xfrm>
              <a:off x="2214" y="3255"/>
              <a:ext cx="93" cy="12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28" name="Rectangle 32"/>
            <p:cNvSpPr>
              <a:spLocks noChangeArrowheads="1"/>
            </p:cNvSpPr>
            <p:nvPr/>
          </p:nvSpPr>
          <p:spPr bwMode="auto">
            <a:xfrm>
              <a:off x="1449" y="3192"/>
              <a:ext cx="93" cy="1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29" name="Line 33"/>
            <p:cNvSpPr>
              <a:spLocks noChangeShapeType="1"/>
            </p:cNvSpPr>
            <p:nvPr/>
          </p:nvSpPr>
          <p:spPr bwMode="auto">
            <a:xfrm>
              <a:off x="1560" y="3258"/>
              <a:ext cx="153" cy="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30" name="Line 34"/>
            <p:cNvSpPr>
              <a:spLocks noChangeShapeType="1"/>
            </p:cNvSpPr>
            <p:nvPr/>
          </p:nvSpPr>
          <p:spPr bwMode="auto">
            <a:xfrm flipV="1">
              <a:off x="1350" y="3432"/>
              <a:ext cx="0" cy="11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31" name="Line 35"/>
            <p:cNvSpPr>
              <a:spLocks noChangeShapeType="1"/>
            </p:cNvSpPr>
            <p:nvPr/>
          </p:nvSpPr>
          <p:spPr bwMode="auto">
            <a:xfrm flipV="1">
              <a:off x="3387" y="3084"/>
              <a:ext cx="23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32" name="Text Box 36"/>
            <p:cNvSpPr txBox="1">
              <a:spLocks noChangeArrowheads="1"/>
            </p:cNvSpPr>
            <p:nvPr/>
          </p:nvSpPr>
          <p:spPr bwMode="auto">
            <a:xfrm>
              <a:off x="494" y="2831"/>
              <a:ext cx="2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ko-KR" sz="2400">
                  <a:solidFill>
                    <a:schemeClr val="accent1"/>
                  </a:solidFill>
                  <a:latin typeface="Comic Sans MS" pitchFamily="66" charset="0"/>
                </a:rPr>
                <a:t>A</a:t>
              </a:r>
              <a:endParaRPr kumimoji="0" lang="en-US" altLang="ko-KR" sz="2400">
                <a:solidFill>
                  <a:schemeClr val="accent1"/>
                </a:solidFill>
                <a:latin typeface="Times New Roman" pitchFamily="18" charset="0"/>
              </a:endParaRPr>
            </a:p>
          </p:txBody>
        </p:sp>
        <p:sp>
          <p:nvSpPr>
            <p:cNvPr id="234533" name="Text Box 37"/>
            <p:cNvSpPr txBox="1">
              <a:spLocks noChangeArrowheads="1"/>
            </p:cNvSpPr>
            <p:nvPr/>
          </p:nvSpPr>
          <p:spPr bwMode="auto">
            <a:xfrm>
              <a:off x="668" y="3473"/>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ko-KR" sz="2400">
                  <a:solidFill>
                    <a:schemeClr val="accent2"/>
                  </a:solidFill>
                  <a:latin typeface="Comic Sans MS" pitchFamily="66" charset="0"/>
                </a:rPr>
                <a:t>B</a:t>
              </a:r>
              <a:endParaRPr kumimoji="0" lang="en-US" altLang="ko-KR" sz="2400">
                <a:solidFill>
                  <a:schemeClr val="accent1"/>
                </a:solidFill>
                <a:latin typeface="Times New Roman" pitchFamily="18" charset="0"/>
              </a:endParaRPr>
            </a:p>
          </p:txBody>
        </p:sp>
        <p:sp>
          <p:nvSpPr>
            <p:cNvPr id="234534" name="Rectangle 38"/>
            <p:cNvSpPr>
              <a:spLocks noChangeArrowheads="1"/>
            </p:cNvSpPr>
            <p:nvPr/>
          </p:nvSpPr>
          <p:spPr bwMode="auto">
            <a:xfrm>
              <a:off x="2295" y="3216"/>
              <a:ext cx="93" cy="1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35" name="Text Box 39"/>
            <p:cNvSpPr txBox="1">
              <a:spLocks noChangeArrowheads="1"/>
            </p:cNvSpPr>
            <p:nvPr/>
          </p:nvSpPr>
          <p:spPr bwMode="auto">
            <a:xfrm>
              <a:off x="2540" y="2966"/>
              <a:ext cx="8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ko-KR" sz="1800">
                  <a:solidFill>
                    <a:srgbClr val="FF0000"/>
                  </a:solidFill>
                  <a:latin typeface="Comic Sans MS" pitchFamily="66" charset="0"/>
                </a:rPr>
                <a:t>propagation</a:t>
              </a:r>
              <a:endParaRPr kumimoji="0" lang="en-US" altLang="ko-KR" sz="1800">
                <a:latin typeface="Times New Roman" pitchFamily="18" charset="0"/>
              </a:endParaRPr>
            </a:p>
          </p:txBody>
        </p:sp>
        <p:sp>
          <p:nvSpPr>
            <p:cNvPr id="234536" name="Line 40"/>
            <p:cNvSpPr>
              <a:spLocks noChangeShapeType="1"/>
            </p:cNvSpPr>
            <p:nvPr/>
          </p:nvSpPr>
          <p:spPr bwMode="auto">
            <a:xfrm rot="-10800000">
              <a:off x="2385" y="3084"/>
              <a:ext cx="20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37" name="Text Box 41"/>
            <p:cNvSpPr txBox="1">
              <a:spLocks noChangeArrowheads="1"/>
            </p:cNvSpPr>
            <p:nvPr/>
          </p:nvSpPr>
          <p:spPr bwMode="auto">
            <a:xfrm>
              <a:off x="1346" y="2702"/>
              <a:ext cx="9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ko-KR" sz="1800">
                  <a:solidFill>
                    <a:srgbClr val="FF0000"/>
                  </a:solidFill>
                  <a:latin typeface="Comic Sans MS" pitchFamily="66" charset="0"/>
                </a:rPr>
                <a:t>transmission</a:t>
              </a:r>
              <a:endParaRPr kumimoji="0" lang="en-US" altLang="ko-KR" sz="1800">
                <a:latin typeface="Times New Roman" pitchFamily="18" charset="0"/>
              </a:endParaRPr>
            </a:p>
          </p:txBody>
        </p:sp>
        <p:sp>
          <p:nvSpPr>
            <p:cNvPr id="234538" name="Line 42"/>
            <p:cNvSpPr>
              <a:spLocks noChangeShapeType="1"/>
            </p:cNvSpPr>
            <p:nvPr/>
          </p:nvSpPr>
          <p:spPr bwMode="auto">
            <a:xfrm rot="-10800000" flipH="1" flipV="1">
              <a:off x="2022" y="2874"/>
              <a:ext cx="333"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39" name="Text Box 43"/>
            <p:cNvSpPr txBox="1">
              <a:spLocks noChangeArrowheads="1"/>
            </p:cNvSpPr>
            <p:nvPr/>
          </p:nvSpPr>
          <p:spPr bwMode="auto">
            <a:xfrm>
              <a:off x="1424" y="3668"/>
              <a:ext cx="82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altLang="ko-KR" sz="1800">
                  <a:solidFill>
                    <a:srgbClr val="FF0000"/>
                  </a:solidFill>
                  <a:latin typeface="Comic Sans MS" pitchFamily="66" charset="0"/>
                </a:rPr>
                <a:t>nodal</a:t>
              </a:r>
            </a:p>
            <a:p>
              <a:pPr algn="ctr"/>
              <a:r>
                <a:rPr kumimoji="0" lang="en-US" altLang="ko-KR" sz="1800">
                  <a:solidFill>
                    <a:srgbClr val="FF0000"/>
                  </a:solidFill>
                  <a:latin typeface="Comic Sans MS" pitchFamily="66" charset="0"/>
                </a:rPr>
                <a:t>processing</a:t>
              </a:r>
              <a:endParaRPr kumimoji="0" lang="en-US" altLang="ko-KR" sz="1800">
                <a:latin typeface="Times New Roman" pitchFamily="18" charset="0"/>
              </a:endParaRPr>
            </a:p>
          </p:txBody>
        </p:sp>
        <p:sp>
          <p:nvSpPr>
            <p:cNvPr id="234540" name="Line 44"/>
            <p:cNvSpPr>
              <a:spLocks noChangeShapeType="1"/>
            </p:cNvSpPr>
            <p:nvPr/>
          </p:nvSpPr>
          <p:spPr bwMode="auto">
            <a:xfrm rot="-10800000">
              <a:off x="1587" y="3696"/>
              <a:ext cx="52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41" name="Line 45"/>
            <p:cNvSpPr>
              <a:spLocks noChangeShapeType="1"/>
            </p:cNvSpPr>
            <p:nvPr/>
          </p:nvSpPr>
          <p:spPr bwMode="auto">
            <a:xfrm rot="10800000" flipV="1">
              <a:off x="2097" y="3546"/>
              <a:ext cx="24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42" name="Text Box 46"/>
            <p:cNvSpPr txBox="1">
              <a:spLocks noChangeArrowheads="1"/>
            </p:cNvSpPr>
            <p:nvPr/>
          </p:nvSpPr>
          <p:spPr bwMode="auto">
            <a:xfrm>
              <a:off x="2354" y="3830"/>
              <a:ext cx="6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ko-KR" sz="1800">
                  <a:solidFill>
                    <a:srgbClr val="FF0000"/>
                  </a:solidFill>
                  <a:latin typeface="Comic Sans MS" pitchFamily="66" charset="0"/>
                </a:rPr>
                <a:t>queueing</a:t>
              </a:r>
              <a:endParaRPr kumimoji="0" lang="en-US" altLang="ko-KR" sz="1800">
                <a:latin typeface="Times New Roman" pitchFamily="18" charset="0"/>
              </a:endParaRPr>
            </a:p>
          </p:txBody>
        </p:sp>
        <p:sp>
          <p:nvSpPr>
            <p:cNvPr id="234543" name="Line 47"/>
            <p:cNvSpPr>
              <a:spLocks noChangeShapeType="1"/>
            </p:cNvSpPr>
            <p:nvPr/>
          </p:nvSpPr>
          <p:spPr bwMode="auto">
            <a:xfrm rot="-10800000">
              <a:off x="2199" y="3546"/>
              <a:ext cx="375" cy="3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234544" name="Group 48"/>
            <p:cNvGrpSpPr>
              <a:grpSpLocks/>
            </p:cNvGrpSpPr>
            <p:nvPr/>
          </p:nvGrpSpPr>
          <p:grpSpPr bwMode="auto">
            <a:xfrm>
              <a:off x="3738" y="3168"/>
              <a:ext cx="314" cy="75"/>
              <a:chOff x="2208" y="2184"/>
              <a:chExt cx="176" cy="69"/>
            </a:xfrm>
          </p:grpSpPr>
          <p:grpSp>
            <p:nvGrpSpPr>
              <p:cNvPr id="234545" name="Group 49"/>
              <p:cNvGrpSpPr>
                <a:grpSpLocks/>
              </p:cNvGrpSpPr>
              <p:nvPr/>
            </p:nvGrpSpPr>
            <p:grpSpPr bwMode="auto">
              <a:xfrm>
                <a:off x="2208" y="2185"/>
                <a:ext cx="176" cy="68"/>
                <a:chOff x="2848" y="848"/>
                <a:chExt cx="140" cy="98"/>
              </a:xfrm>
            </p:grpSpPr>
            <p:sp>
              <p:nvSpPr>
                <p:cNvPr id="234546" name="Line 5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47" name="Line 5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48" name="Line 5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234549" name="Group 53"/>
              <p:cNvGrpSpPr>
                <a:grpSpLocks/>
              </p:cNvGrpSpPr>
              <p:nvPr/>
            </p:nvGrpSpPr>
            <p:grpSpPr bwMode="auto">
              <a:xfrm flipV="1">
                <a:off x="2208" y="2184"/>
                <a:ext cx="176" cy="68"/>
                <a:chOff x="2848" y="848"/>
                <a:chExt cx="140" cy="98"/>
              </a:xfrm>
            </p:grpSpPr>
            <p:sp>
              <p:nvSpPr>
                <p:cNvPr id="234550" name="Line 5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51" name="Line 5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4552" name="Line 5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grpSp>
    </p:spTree>
    <p:extLst>
      <p:ext uri="{BB962C8B-B14F-4D97-AF65-F5344CB8AC3E}">
        <p14:creationId xmlns:p14="http://schemas.microsoft.com/office/powerpoint/2010/main" val="15397471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슬라이드 번호 개체 틀 2"/>
          <p:cNvSpPr>
            <a:spLocks noGrp="1"/>
          </p:cNvSpPr>
          <p:nvPr>
            <p:ph type="sldNum" sz="quarter" idx="10"/>
          </p:nvPr>
        </p:nvSpPr>
        <p:spPr>
          <a:noFill/>
        </p:spPr>
        <p:txBody>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fld id="{6E93C2B7-FE9D-49B8-844D-2E68AEB3199D}" type="slidenum">
              <a:rPr lang="en-US" altLang="ko-KR" sz="1200">
                <a:solidFill>
                  <a:srgbClr val="FFFF00"/>
                </a:solidFill>
                <a:latin typeface="Times New Roman" pitchFamily="18" charset="0"/>
              </a:rPr>
              <a:pPr/>
              <a:t>20</a:t>
            </a:fld>
            <a:endParaRPr lang="en-US" altLang="ko-KR" sz="1400">
              <a:latin typeface="Times New Roman" pitchFamily="18" charset="0"/>
            </a:endParaRPr>
          </a:p>
        </p:txBody>
      </p:sp>
      <p:sp>
        <p:nvSpPr>
          <p:cNvPr id="52227" name="Line 81"/>
          <p:cNvSpPr>
            <a:spLocks noChangeShapeType="1"/>
          </p:cNvSpPr>
          <p:nvPr/>
        </p:nvSpPr>
        <p:spPr bwMode="auto">
          <a:xfrm>
            <a:off x="3810000" y="4114800"/>
            <a:ext cx="838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2228" name="Line 3"/>
          <p:cNvSpPr>
            <a:spLocks noChangeShapeType="1"/>
          </p:cNvSpPr>
          <p:nvPr/>
        </p:nvSpPr>
        <p:spPr bwMode="auto">
          <a:xfrm>
            <a:off x="4419600" y="3352800"/>
            <a:ext cx="152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2229" name="Line 4"/>
          <p:cNvSpPr>
            <a:spLocks noChangeShapeType="1"/>
          </p:cNvSpPr>
          <p:nvPr/>
        </p:nvSpPr>
        <p:spPr bwMode="auto">
          <a:xfrm>
            <a:off x="3505200" y="2514600"/>
            <a:ext cx="1905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2230" name="Line 6"/>
          <p:cNvSpPr>
            <a:spLocks noChangeShapeType="1"/>
          </p:cNvSpPr>
          <p:nvPr/>
        </p:nvSpPr>
        <p:spPr bwMode="auto">
          <a:xfrm>
            <a:off x="3276600" y="33528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2231" name="Rectangle 7"/>
          <p:cNvSpPr>
            <a:spLocks noGrp="1" noChangeArrowheads="1"/>
          </p:cNvSpPr>
          <p:nvPr>
            <p:ph type="title"/>
          </p:nvPr>
        </p:nvSpPr>
        <p:spPr/>
        <p:txBody>
          <a:bodyPr/>
          <a:lstStyle/>
          <a:p>
            <a:r>
              <a:rPr lang="en-US" altLang="ko-KR" dirty="0" smtClean="0">
                <a:latin typeface="Arial" panose="020B0604020202020204" pitchFamily="34" charset="0"/>
                <a:ea typeface="굴림" charset="-127"/>
                <a:cs typeface="Arial" panose="020B0604020202020204" pitchFamily="34" charset="0"/>
              </a:rPr>
              <a:t>Four-</a:t>
            </a:r>
            <a:r>
              <a:rPr lang="en-US" altLang="ko-KR" dirty="0" err="1" smtClean="0">
                <a:latin typeface="Arial" panose="020B0604020202020204" pitchFamily="34" charset="0"/>
                <a:ea typeface="굴림" charset="-127"/>
                <a:cs typeface="Arial" panose="020B0604020202020204" pitchFamily="34" charset="0"/>
              </a:rPr>
              <a:t>ary</a:t>
            </a:r>
            <a:r>
              <a:rPr lang="en-US" altLang="ko-KR" dirty="0" smtClean="0">
                <a:latin typeface="Arial" panose="020B0604020202020204" pitchFamily="34" charset="0"/>
                <a:ea typeface="굴림" charset="-127"/>
                <a:cs typeface="Arial" panose="020B0604020202020204" pitchFamily="34" charset="0"/>
              </a:rPr>
              <a:t> Tries (k=2)</a:t>
            </a:r>
          </a:p>
        </p:txBody>
      </p:sp>
      <p:sp>
        <p:nvSpPr>
          <p:cNvPr id="52232" name="Oval 8"/>
          <p:cNvSpPr>
            <a:spLocks noChangeArrowheads="1"/>
          </p:cNvSpPr>
          <p:nvPr/>
        </p:nvSpPr>
        <p:spPr bwMode="auto">
          <a:xfrm>
            <a:off x="2743200" y="2133600"/>
            <a:ext cx="838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endParaRPr lang="ko-KR" altLang="en-US">
              <a:ea typeface="굴림" charset="-127"/>
            </a:endParaRPr>
          </a:p>
        </p:txBody>
      </p:sp>
      <p:sp>
        <p:nvSpPr>
          <p:cNvPr id="52233" name="Oval 31"/>
          <p:cNvSpPr>
            <a:spLocks noChangeArrowheads="1"/>
          </p:cNvSpPr>
          <p:nvPr/>
        </p:nvSpPr>
        <p:spPr bwMode="auto">
          <a:xfrm>
            <a:off x="2743200" y="2895600"/>
            <a:ext cx="838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pPr algn="ctr"/>
            <a:r>
              <a:rPr lang="en-US" altLang="ko-KR" sz="2400" dirty="0">
                <a:solidFill>
                  <a:srgbClr val="0000FF"/>
                </a:solidFill>
                <a:ea typeface="굴림" charset="-127"/>
              </a:rPr>
              <a:t>P2</a:t>
            </a:r>
          </a:p>
        </p:txBody>
      </p:sp>
      <p:sp>
        <p:nvSpPr>
          <p:cNvPr id="52234" name="Oval 33"/>
          <p:cNvSpPr>
            <a:spLocks noChangeArrowheads="1"/>
          </p:cNvSpPr>
          <p:nvPr/>
        </p:nvSpPr>
        <p:spPr bwMode="auto">
          <a:xfrm>
            <a:off x="4038600" y="2895600"/>
            <a:ext cx="838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endParaRPr lang="ko-KR" altLang="en-US">
              <a:ea typeface="굴림" charset="-127"/>
            </a:endParaRPr>
          </a:p>
        </p:txBody>
      </p:sp>
      <p:sp>
        <p:nvSpPr>
          <p:cNvPr id="52235" name="Oval 35"/>
          <p:cNvSpPr>
            <a:spLocks noChangeArrowheads="1"/>
          </p:cNvSpPr>
          <p:nvPr/>
        </p:nvSpPr>
        <p:spPr bwMode="auto">
          <a:xfrm>
            <a:off x="3124200" y="3733800"/>
            <a:ext cx="838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pPr algn="ctr"/>
            <a:r>
              <a:rPr lang="en-US" altLang="ko-KR" sz="2400" dirty="0">
                <a:solidFill>
                  <a:srgbClr val="0000FF"/>
                </a:solidFill>
                <a:ea typeface="굴림" charset="-127"/>
              </a:rPr>
              <a:t>P3</a:t>
            </a:r>
          </a:p>
        </p:txBody>
      </p:sp>
      <p:sp>
        <p:nvSpPr>
          <p:cNvPr id="52236" name="Oval 37"/>
          <p:cNvSpPr>
            <a:spLocks noChangeArrowheads="1"/>
          </p:cNvSpPr>
          <p:nvPr/>
        </p:nvSpPr>
        <p:spPr bwMode="auto">
          <a:xfrm>
            <a:off x="5181600" y="3733800"/>
            <a:ext cx="838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pPr algn="ctr"/>
            <a:r>
              <a:rPr lang="en-US" altLang="ko-KR" sz="2400" dirty="0">
                <a:solidFill>
                  <a:srgbClr val="0000FF"/>
                </a:solidFill>
                <a:ea typeface="굴림" charset="-127"/>
              </a:rPr>
              <a:t>P1</a:t>
            </a:r>
            <a:r>
              <a:rPr lang="en-US" altLang="ko-KR" sz="2400" baseline="-25000" dirty="0">
                <a:solidFill>
                  <a:srgbClr val="0000FF"/>
                </a:solidFill>
                <a:ea typeface="굴림" charset="-127"/>
              </a:rPr>
              <a:t>2</a:t>
            </a:r>
          </a:p>
        </p:txBody>
      </p:sp>
      <p:sp>
        <p:nvSpPr>
          <p:cNvPr id="52237" name="Text Box 38"/>
          <p:cNvSpPr txBox="1">
            <a:spLocks noChangeArrowheads="1"/>
          </p:cNvSpPr>
          <p:nvPr/>
        </p:nvSpPr>
        <p:spPr bwMode="auto">
          <a:xfrm>
            <a:off x="3429000" y="1828800"/>
            <a:ext cx="40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2400">
                <a:ea typeface="굴림" charset="-127"/>
              </a:rPr>
              <a:t>A</a:t>
            </a:r>
          </a:p>
        </p:txBody>
      </p:sp>
      <p:sp>
        <p:nvSpPr>
          <p:cNvPr id="52238" name="Text Box 39"/>
          <p:cNvSpPr txBox="1">
            <a:spLocks noChangeArrowheads="1"/>
          </p:cNvSpPr>
          <p:nvPr/>
        </p:nvSpPr>
        <p:spPr bwMode="auto">
          <a:xfrm>
            <a:off x="3352800" y="2590800"/>
            <a:ext cx="376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2400">
                <a:ea typeface="굴림" charset="-127"/>
              </a:rPr>
              <a:t>B</a:t>
            </a:r>
          </a:p>
        </p:txBody>
      </p:sp>
      <p:sp>
        <p:nvSpPr>
          <p:cNvPr id="52239" name="Text Box 42"/>
          <p:cNvSpPr txBox="1">
            <a:spLocks noChangeArrowheads="1"/>
          </p:cNvSpPr>
          <p:nvPr/>
        </p:nvSpPr>
        <p:spPr bwMode="auto">
          <a:xfrm>
            <a:off x="5715000" y="33528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2400">
                <a:ea typeface="굴림" charset="-127"/>
              </a:rPr>
              <a:t>F</a:t>
            </a:r>
          </a:p>
        </p:txBody>
      </p:sp>
      <p:sp>
        <p:nvSpPr>
          <p:cNvPr id="52240" name="Text Box 52"/>
          <p:cNvSpPr txBox="1">
            <a:spLocks noChangeArrowheads="1"/>
          </p:cNvSpPr>
          <p:nvPr/>
        </p:nvSpPr>
        <p:spPr bwMode="auto">
          <a:xfrm>
            <a:off x="5029200" y="3200400"/>
            <a:ext cx="390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1800">
                <a:solidFill>
                  <a:srgbClr val="0000FF"/>
                </a:solidFill>
                <a:ea typeface="굴림" charset="-127"/>
              </a:rPr>
              <a:t>11</a:t>
            </a:r>
          </a:p>
        </p:txBody>
      </p:sp>
      <p:sp>
        <p:nvSpPr>
          <p:cNvPr id="52241" name="Rectangle 63"/>
          <p:cNvSpPr>
            <a:spLocks noChangeArrowheads="1"/>
          </p:cNvSpPr>
          <p:nvPr/>
        </p:nvSpPr>
        <p:spPr bwMode="auto">
          <a:xfrm>
            <a:off x="381000" y="5867400"/>
            <a:ext cx="33528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endParaRPr lang="ko-KR" altLang="en-US">
              <a:latin typeface="Arial" panose="020B0604020202020204" pitchFamily="34" charset="0"/>
              <a:ea typeface="굴림" charset="-127"/>
              <a:cs typeface="Arial" panose="020B0604020202020204" pitchFamily="34" charset="0"/>
            </a:endParaRPr>
          </a:p>
        </p:txBody>
      </p:sp>
      <p:sp>
        <p:nvSpPr>
          <p:cNvPr id="52242" name="Text Box 64"/>
          <p:cNvSpPr txBox="1">
            <a:spLocks noChangeArrowheads="1"/>
          </p:cNvSpPr>
          <p:nvPr/>
        </p:nvSpPr>
        <p:spPr bwMode="auto">
          <a:xfrm>
            <a:off x="533400" y="5867400"/>
            <a:ext cx="26308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a:solidFill>
                  <a:srgbClr val="000000"/>
                </a:solidFill>
                <a:latin typeface="Arial" panose="020B0604020202020204" pitchFamily="34" charset="0"/>
                <a:ea typeface="굴림" charset="-127"/>
                <a:cs typeface="Arial" panose="020B0604020202020204" pitchFamily="34" charset="0"/>
              </a:rPr>
              <a:t>next-hop-ptr (if prefix)</a:t>
            </a:r>
          </a:p>
        </p:txBody>
      </p:sp>
      <p:sp>
        <p:nvSpPr>
          <p:cNvPr id="52243" name="Text Box 65"/>
          <p:cNvSpPr txBox="1">
            <a:spLocks noChangeArrowheads="1"/>
          </p:cNvSpPr>
          <p:nvPr/>
        </p:nvSpPr>
        <p:spPr bwMode="auto">
          <a:xfrm>
            <a:off x="381000" y="6248400"/>
            <a:ext cx="768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a:solidFill>
                  <a:srgbClr val="000000"/>
                </a:solidFill>
                <a:latin typeface="Arial" panose="020B0604020202020204" pitchFamily="34" charset="0"/>
                <a:ea typeface="굴림" charset="-127"/>
                <a:cs typeface="Arial" panose="020B0604020202020204" pitchFamily="34" charset="0"/>
              </a:rPr>
              <a:t>ptr00</a:t>
            </a:r>
          </a:p>
        </p:txBody>
      </p:sp>
      <p:sp>
        <p:nvSpPr>
          <p:cNvPr id="52244" name="Text Box 66"/>
          <p:cNvSpPr txBox="1">
            <a:spLocks noChangeArrowheads="1"/>
          </p:cNvSpPr>
          <p:nvPr/>
        </p:nvSpPr>
        <p:spPr bwMode="auto">
          <a:xfrm>
            <a:off x="1219200" y="6248400"/>
            <a:ext cx="768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a:solidFill>
                  <a:srgbClr val="000000"/>
                </a:solidFill>
                <a:latin typeface="Arial" panose="020B0604020202020204" pitchFamily="34" charset="0"/>
                <a:ea typeface="굴림" charset="-127"/>
                <a:cs typeface="Arial" panose="020B0604020202020204" pitchFamily="34" charset="0"/>
              </a:rPr>
              <a:t>ptr01</a:t>
            </a:r>
          </a:p>
        </p:txBody>
      </p:sp>
      <p:sp>
        <p:nvSpPr>
          <p:cNvPr id="52245" name="Line 67"/>
          <p:cNvSpPr>
            <a:spLocks noChangeShapeType="1"/>
          </p:cNvSpPr>
          <p:nvPr/>
        </p:nvSpPr>
        <p:spPr bwMode="auto">
          <a:xfrm>
            <a:off x="1219200" y="6248400"/>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anose="020B0604020202020204" pitchFamily="34" charset="0"/>
            </a:endParaRPr>
          </a:p>
        </p:txBody>
      </p:sp>
      <p:sp>
        <p:nvSpPr>
          <p:cNvPr id="52246" name="Text Box 68"/>
          <p:cNvSpPr txBox="1">
            <a:spLocks noChangeArrowheads="1"/>
          </p:cNvSpPr>
          <p:nvPr/>
        </p:nvSpPr>
        <p:spPr bwMode="auto">
          <a:xfrm>
            <a:off x="304800" y="5334000"/>
            <a:ext cx="30282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2400" b="1" dirty="0">
                <a:solidFill>
                  <a:srgbClr val="FFFF00"/>
                </a:solidFill>
                <a:latin typeface="Arial" panose="020B0604020202020204" pitchFamily="34" charset="0"/>
                <a:ea typeface="굴림" charset="-127"/>
                <a:cs typeface="Arial" panose="020B0604020202020204" pitchFamily="34" charset="0"/>
              </a:rPr>
              <a:t>A four-</a:t>
            </a:r>
            <a:r>
              <a:rPr lang="en-US" altLang="ko-KR" sz="2400" b="1" dirty="0" err="1">
                <a:solidFill>
                  <a:srgbClr val="FFFF00"/>
                </a:solidFill>
                <a:latin typeface="Arial" panose="020B0604020202020204" pitchFamily="34" charset="0"/>
                <a:ea typeface="굴림" charset="-127"/>
                <a:cs typeface="Arial" panose="020B0604020202020204" pitchFamily="34" charset="0"/>
              </a:rPr>
              <a:t>ary</a:t>
            </a:r>
            <a:r>
              <a:rPr lang="en-US" altLang="ko-KR" sz="2400" b="1" dirty="0">
                <a:solidFill>
                  <a:srgbClr val="FFFF00"/>
                </a:solidFill>
                <a:latin typeface="Arial" panose="020B0604020202020204" pitchFamily="34" charset="0"/>
                <a:ea typeface="굴림" charset="-127"/>
                <a:cs typeface="Arial" panose="020B0604020202020204" pitchFamily="34" charset="0"/>
              </a:rPr>
              <a:t> </a:t>
            </a:r>
            <a:r>
              <a:rPr lang="en-US" altLang="ko-KR" sz="2400" b="1" dirty="0" err="1">
                <a:solidFill>
                  <a:srgbClr val="FFFF00"/>
                </a:solidFill>
                <a:latin typeface="Arial" panose="020B0604020202020204" pitchFamily="34" charset="0"/>
                <a:ea typeface="굴림" charset="-127"/>
                <a:cs typeface="Arial" panose="020B0604020202020204" pitchFamily="34" charset="0"/>
              </a:rPr>
              <a:t>trie</a:t>
            </a:r>
            <a:r>
              <a:rPr lang="en-US" altLang="ko-KR" sz="2400" b="1" dirty="0">
                <a:solidFill>
                  <a:srgbClr val="FFFF00"/>
                </a:solidFill>
                <a:latin typeface="Arial" panose="020B0604020202020204" pitchFamily="34" charset="0"/>
                <a:ea typeface="굴림" charset="-127"/>
                <a:cs typeface="Arial" panose="020B0604020202020204" pitchFamily="34" charset="0"/>
              </a:rPr>
              <a:t> node</a:t>
            </a:r>
          </a:p>
        </p:txBody>
      </p:sp>
      <p:sp>
        <p:nvSpPr>
          <p:cNvPr id="52247" name="Line 69"/>
          <p:cNvSpPr>
            <a:spLocks noChangeShapeType="1"/>
          </p:cNvSpPr>
          <p:nvPr/>
        </p:nvSpPr>
        <p:spPr bwMode="auto">
          <a:xfrm>
            <a:off x="381000" y="6248400"/>
            <a:ext cx="3352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anose="020B0604020202020204" pitchFamily="34" charset="0"/>
            </a:endParaRPr>
          </a:p>
        </p:txBody>
      </p:sp>
      <p:sp>
        <p:nvSpPr>
          <p:cNvPr id="52248" name="Oval 70"/>
          <p:cNvSpPr>
            <a:spLocks noChangeArrowheads="1"/>
          </p:cNvSpPr>
          <p:nvPr/>
        </p:nvSpPr>
        <p:spPr bwMode="auto">
          <a:xfrm>
            <a:off x="4191000" y="3733800"/>
            <a:ext cx="838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pPr algn="ctr"/>
            <a:r>
              <a:rPr lang="en-US" altLang="ko-KR" sz="2400" dirty="0">
                <a:solidFill>
                  <a:srgbClr val="0000FF"/>
                </a:solidFill>
                <a:ea typeface="굴림" charset="-127"/>
              </a:rPr>
              <a:t>P1</a:t>
            </a:r>
            <a:r>
              <a:rPr lang="en-US" altLang="ko-KR" sz="2400" baseline="-25000" dirty="0">
                <a:solidFill>
                  <a:srgbClr val="0000FF"/>
                </a:solidFill>
                <a:ea typeface="굴림" charset="-127"/>
              </a:rPr>
              <a:t>1</a:t>
            </a:r>
          </a:p>
        </p:txBody>
      </p:sp>
      <p:sp>
        <p:nvSpPr>
          <p:cNvPr id="52249" name="Line 71"/>
          <p:cNvSpPr>
            <a:spLocks noChangeShapeType="1"/>
          </p:cNvSpPr>
          <p:nvPr/>
        </p:nvSpPr>
        <p:spPr bwMode="auto">
          <a:xfrm>
            <a:off x="3200400" y="2590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2250" name="Text Box 72"/>
          <p:cNvSpPr txBox="1">
            <a:spLocks noChangeArrowheads="1"/>
          </p:cNvSpPr>
          <p:nvPr/>
        </p:nvSpPr>
        <p:spPr bwMode="auto">
          <a:xfrm>
            <a:off x="4038600" y="3276600"/>
            <a:ext cx="4270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1800">
                <a:solidFill>
                  <a:srgbClr val="0000FF"/>
                </a:solidFill>
                <a:ea typeface="굴림" charset="-127"/>
              </a:rPr>
              <a:t>10</a:t>
            </a:r>
          </a:p>
        </p:txBody>
      </p:sp>
      <p:sp>
        <p:nvSpPr>
          <p:cNvPr id="52251" name="Line 73"/>
          <p:cNvSpPr>
            <a:spLocks noChangeShapeType="1"/>
          </p:cNvSpPr>
          <p:nvPr/>
        </p:nvSpPr>
        <p:spPr bwMode="auto">
          <a:xfrm>
            <a:off x="3733800" y="4191000"/>
            <a:ext cx="152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2252" name="Oval 75"/>
          <p:cNvSpPr>
            <a:spLocks noChangeArrowheads="1"/>
          </p:cNvSpPr>
          <p:nvPr/>
        </p:nvSpPr>
        <p:spPr bwMode="auto">
          <a:xfrm>
            <a:off x="4495800" y="4648200"/>
            <a:ext cx="838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pPr algn="ctr"/>
            <a:r>
              <a:rPr lang="en-US" altLang="ko-KR" sz="2400" dirty="0">
                <a:solidFill>
                  <a:srgbClr val="0000FF"/>
                </a:solidFill>
                <a:ea typeface="굴림" charset="-127"/>
              </a:rPr>
              <a:t>P4</a:t>
            </a:r>
            <a:r>
              <a:rPr lang="en-US" altLang="ko-KR" sz="2400" baseline="-25000" dirty="0">
                <a:solidFill>
                  <a:srgbClr val="0000FF"/>
                </a:solidFill>
                <a:ea typeface="굴림" charset="-127"/>
              </a:rPr>
              <a:t>2</a:t>
            </a:r>
          </a:p>
        </p:txBody>
      </p:sp>
      <p:sp>
        <p:nvSpPr>
          <p:cNvPr id="52253" name="Text Box 77"/>
          <p:cNvSpPr txBox="1">
            <a:spLocks noChangeArrowheads="1"/>
          </p:cNvSpPr>
          <p:nvPr/>
        </p:nvSpPr>
        <p:spPr bwMode="auto">
          <a:xfrm>
            <a:off x="5105400" y="4343400"/>
            <a:ext cx="417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2400">
                <a:ea typeface="굴림" charset="-127"/>
              </a:rPr>
              <a:t>H</a:t>
            </a:r>
          </a:p>
        </p:txBody>
      </p:sp>
      <p:sp>
        <p:nvSpPr>
          <p:cNvPr id="52254" name="Text Box 78"/>
          <p:cNvSpPr txBox="1">
            <a:spLocks noChangeArrowheads="1"/>
          </p:cNvSpPr>
          <p:nvPr/>
        </p:nvSpPr>
        <p:spPr bwMode="auto">
          <a:xfrm>
            <a:off x="4191000" y="4267200"/>
            <a:ext cx="390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1800">
                <a:solidFill>
                  <a:srgbClr val="0000FF"/>
                </a:solidFill>
                <a:ea typeface="굴림" charset="-127"/>
              </a:rPr>
              <a:t>11</a:t>
            </a:r>
          </a:p>
        </p:txBody>
      </p:sp>
      <p:sp>
        <p:nvSpPr>
          <p:cNvPr id="52255" name="Oval 79"/>
          <p:cNvSpPr>
            <a:spLocks noChangeArrowheads="1"/>
          </p:cNvSpPr>
          <p:nvPr/>
        </p:nvSpPr>
        <p:spPr bwMode="auto">
          <a:xfrm>
            <a:off x="3505200" y="4648200"/>
            <a:ext cx="838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pPr algn="ctr"/>
            <a:r>
              <a:rPr lang="en-US" altLang="ko-KR" sz="2400">
                <a:solidFill>
                  <a:srgbClr val="FFFF00"/>
                </a:solidFill>
                <a:ea typeface="굴림" charset="-127"/>
              </a:rPr>
              <a:t>P4</a:t>
            </a:r>
            <a:r>
              <a:rPr lang="en-US" altLang="ko-KR" sz="2400" baseline="-25000">
                <a:solidFill>
                  <a:srgbClr val="FFFF00"/>
                </a:solidFill>
                <a:ea typeface="굴림" charset="-127"/>
              </a:rPr>
              <a:t>1</a:t>
            </a:r>
          </a:p>
        </p:txBody>
      </p:sp>
      <p:sp>
        <p:nvSpPr>
          <p:cNvPr id="52256" name="Text Box 80"/>
          <p:cNvSpPr txBox="1">
            <a:spLocks noChangeArrowheads="1"/>
          </p:cNvSpPr>
          <p:nvPr/>
        </p:nvSpPr>
        <p:spPr bwMode="auto">
          <a:xfrm>
            <a:off x="3352800" y="4267200"/>
            <a:ext cx="4270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1800">
                <a:solidFill>
                  <a:srgbClr val="0000FF"/>
                </a:solidFill>
                <a:ea typeface="굴림" charset="-127"/>
              </a:rPr>
              <a:t>10</a:t>
            </a:r>
          </a:p>
        </p:txBody>
      </p:sp>
      <p:sp>
        <p:nvSpPr>
          <p:cNvPr id="52257" name="Text Box 82"/>
          <p:cNvSpPr txBox="1">
            <a:spLocks noChangeArrowheads="1"/>
          </p:cNvSpPr>
          <p:nvPr/>
        </p:nvSpPr>
        <p:spPr bwMode="auto">
          <a:xfrm>
            <a:off x="3124200" y="3429000"/>
            <a:ext cx="4270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1800">
                <a:solidFill>
                  <a:srgbClr val="0000FF"/>
                </a:solidFill>
                <a:ea typeface="굴림" charset="-127"/>
              </a:rPr>
              <a:t>10</a:t>
            </a:r>
          </a:p>
        </p:txBody>
      </p:sp>
      <p:sp>
        <p:nvSpPr>
          <p:cNvPr id="52258" name="Text Box 83"/>
          <p:cNvSpPr txBox="1">
            <a:spLocks noChangeArrowheads="1"/>
          </p:cNvSpPr>
          <p:nvPr/>
        </p:nvSpPr>
        <p:spPr bwMode="auto">
          <a:xfrm>
            <a:off x="3810000" y="2438400"/>
            <a:ext cx="390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1800" dirty="0">
                <a:solidFill>
                  <a:srgbClr val="0000FF"/>
                </a:solidFill>
                <a:ea typeface="굴림" charset="-127"/>
              </a:rPr>
              <a:t>11</a:t>
            </a:r>
          </a:p>
        </p:txBody>
      </p:sp>
      <p:sp>
        <p:nvSpPr>
          <p:cNvPr id="52259" name="Text Box 84"/>
          <p:cNvSpPr txBox="1">
            <a:spLocks noChangeArrowheads="1"/>
          </p:cNvSpPr>
          <p:nvPr/>
        </p:nvSpPr>
        <p:spPr bwMode="auto">
          <a:xfrm>
            <a:off x="2819400" y="2514600"/>
            <a:ext cx="4270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1800" dirty="0">
                <a:solidFill>
                  <a:srgbClr val="0000FF"/>
                </a:solidFill>
                <a:ea typeface="굴림" charset="-127"/>
              </a:rPr>
              <a:t>10</a:t>
            </a:r>
          </a:p>
        </p:txBody>
      </p:sp>
      <p:sp>
        <p:nvSpPr>
          <p:cNvPr id="52260" name="Text Box 85"/>
          <p:cNvSpPr txBox="1">
            <a:spLocks noChangeArrowheads="1"/>
          </p:cNvSpPr>
          <p:nvPr/>
        </p:nvSpPr>
        <p:spPr bwMode="auto">
          <a:xfrm>
            <a:off x="3505200" y="33528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2400">
                <a:ea typeface="굴림" charset="-127"/>
              </a:rPr>
              <a:t>D</a:t>
            </a:r>
          </a:p>
        </p:txBody>
      </p:sp>
      <p:sp>
        <p:nvSpPr>
          <p:cNvPr id="52261" name="Text Box 86"/>
          <p:cNvSpPr txBox="1">
            <a:spLocks noChangeArrowheads="1"/>
          </p:cNvSpPr>
          <p:nvPr/>
        </p:nvSpPr>
        <p:spPr bwMode="auto">
          <a:xfrm>
            <a:off x="4724400" y="2590800"/>
            <a:ext cx="36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2400">
                <a:ea typeface="굴림" charset="-127"/>
              </a:rPr>
              <a:t>C</a:t>
            </a:r>
          </a:p>
        </p:txBody>
      </p:sp>
      <p:sp>
        <p:nvSpPr>
          <p:cNvPr id="52262" name="Text Box 87"/>
          <p:cNvSpPr txBox="1">
            <a:spLocks noChangeArrowheads="1"/>
          </p:cNvSpPr>
          <p:nvPr/>
        </p:nvSpPr>
        <p:spPr bwMode="auto">
          <a:xfrm>
            <a:off x="4572000" y="3352800"/>
            <a:ext cx="374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2400">
                <a:ea typeface="굴림" charset="-127"/>
              </a:rPr>
              <a:t>E</a:t>
            </a:r>
          </a:p>
        </p:txBody>
      </p:sp>
      <p:sp>
        <p:nvSpPr>
          <p:cNvPr id="52263" name="Text Box 88"/>
          <p:cNvSpPr txBox="1">
            <a:spLocks noChangeArrowheads="1"/>
          </p:cNvSpPr>
          <p:nvPr/>
        </p:nvSpPr>
        <p:spPr bwMode="auto">
          <a:xfrm>
            <a:off x="3124200" y="4419600"/>
            <a:ext cx="39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2400">
                <a:ea typeface="굴림" charset="-127"/>
              </a:rPr>
              <a:t>G</a:t>
            </a:r>
          </a:p>
        </p:txBody>
      </p:sp>
      <p:sp>
        <p:nvSpPr>
          <p:cNvPr id="52264" name="Text Box 89"/>
          <p:cNvSpPr txBox="1">
            <a:spLocks noChangeArrowheads="1"/>
          </p:cNvSpPr>
          <p:nvPr/>
        </p:nvSpPr>
        <p:spPr bwMode="auto">
          <a:xfrm>
            <a:off x="2057400" y="6248400"/>
            <a:ext cx="768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a:solidFill>
                  <a:srgbClr val="000000"/>
                </a:solidFill>
                <a:latin typeface="Arial" panose="020B0604020202020204" pitchFamily="34" charset="0"/>
                <a:ea typeface="굴림" charset="-127"/>
                <a:cs typeface="Arial" panose="020B0604020202020204" pitchFamily="34" charset="0"/>
              </a:rPr>
              <a:t>ptr10</a:t>
            </a:r>
          </a:p>
        </p:txBody>
      </p:sp>
      <p:sp>
        <p:nvSpPr>
          <p:cNvPr id="52265" name="Text Box 90"/>
          <p:cNvSpPr txBox="1">
            <a:spLocks noChangeArrowheads="1"/>
          </p:cNvSpPr>
          <p:nvPr/>
        </p:nvSpPr>
        <p:spPr bwMode="auto">
          <a:xfrm>
            <a:off x="2895600" y="6248400"/>
            <a:ext cx="7491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a:solidFill>
                  <a:srgbClr val="000000"/>
                </a:solidFill>
                <a:latin typeface="Arial" panose="020B0604020202020204" pitchFamily="34" charset="0"/>
                <a:ea typeface="굴림" charset="-127"/>
                <a:cs typeface="Arial" panose="020B0604020202020204" pitchFamily="34" charset="0"/>
              </a:rPr>
              <a:t>ptr11</a:t>
            </a:r>
          </a:p>
        </p:txBody>
      </p:sp>
      <p:sp>
        <p:nvSpPr>
          <p:cNvPr id="52266" name="Line 92"/>
          <p:cNvSpPr>
            <a:spLocks noChangeShapeType="1"/>
          </p:cNvSpPr>
          <p:nvPr/>
        </p:nvSpPr>
        <p:spPr bwMode="auto">
          <a:xfrm>
            <a:off x="2895600" y="6248400"/>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anose="020B0604020202020204" pitchFamily="34" charset="0"/>
            </a:endParaRPr>
          </a:p>
        </p:txBody>
      </p:sp>
      <p:sp>
        <p:nvSpPr>
          <p:cNvPr id="52267" name="Line 93"/>
          <p:cNvSpPr>
            <a:spLocks noChangeShapeType="1"/>
          </p:cNvSpPr>
          <p:nvPr/>
        </p:nvSpPr>
        <p:spPr bwMode="auto">
          <a:xfrm>
            <a:off x="2057400" y="6248400"/>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anose="020B0604020202020204" pitchFamily="34" charset="0"/>
            </a:endParaRPr>
          </a:p>
        </p:txBody>
      </p:sp>
      <p:sp>
        <p:nvSpPr>
          <p:cNvPr id="52291" name="Text Box 54"/>
          <p:cNvSpPr txBox="1">
            <a:spLocks noChangeArrowheads="1"/>
          </p:cNvSpPr>
          <p:nvPr/>
        </p:nvSpPr>
        <p:spPr bwMode="auto">
          <a:xfrm>
            <a:off x="6477000" y="2514600"/>
            <a:ext cx="153670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1800">
                <a:solidFill>
                  <a:srgbClr val="FF3300"/>
                </a:solidFill>
                <a:ea typeface="굴림" charset="-127"/>
              </a:rPr>
              <a:t>Lookup 10111</a:t>
            </a:r>
          </a:p>
        </p:txBody>
      </p:sp>
      <p:sp>
        <p:nvSpPr>
          <p:cNvPr id="52292" name="Line 94"/>
          <p:cNvSpPr>
            <a:spLocks noChangeShapeType="1"/>
          </p:cNvSpPr>
          <p:nvPr/>
        </p:nvSpPr>
        <p:spPr bwMode="auto">
          <a:xfrm>
            <a:off x="3276600" y="2590800"/>
            <a:ext cx="0" cy="30480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aphicFrame>
        <p:nvGraphicFramePr>
          <p:cNvPr id="496736" name="Group 96"/>
          <p:cNvGraphicFramePr>
            <a:graphicFrameLocks noGrp="1"/>
          </p:cNvGraphicFramePr>
          <p:nvPr>
            <p:extLst/>
          </p:nvPr>
        </p:nvGraphicFramePr>
        <p:xfrm>
          <a:off x="227013" y="2914650"/>
          <a:ext cx="1828800" cy="1341440"/>
        </p:xfrm>
        <a:graphic>
          <a:graphicData uri="http://schemas.openxmlformats.org/drawingml/2006/table">
            <a:tbl>
              <a:tblPr/>
              <a:tblGrid>
                <a:gridCol w="4572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tblGrid>
              <a:tr h="335360">
                <a:tc>
                  <a:txBody>
                    <a:bodyPr/>
                    <a:lstStyle>
                      <a:lvl1pPr>
                        <a:spcBef>
                          <a:spcPct val="20000"/>
                        </a:spcBef>
                        <a:defRPr sz="2800">
                          <a:solidFill>
                            <a:srgbClr val="FFFF00"/>
                          </a:solidFill>
                          <a:latin typeface="Comic Sans MS" pitchFamily="66" charset="0"/>
                        </a:defRPr>
                      </a:lvl1pPr>
                      <a:lvl2pPr>
                        <a:spcBef>
                          <a:spcPct val="20000"/>
                        </a:spcBef>
                        <a:defRPr sz="2400">
                          <a:solidFill>
                            <a:schemeClr val="bg1"/>
                          </a:solidFill>
                          <a:latin typeface="Comic Sans MS" pitchFamily="66" charset="0"/>
                        </a:defRPr>
                      </a:lvl2pPr>
                      <a:lvl3pPr>
                        <a:spcBef>
                          <a:spcPct val="20000"/>
                        </a:spcBef>
                        <a:defRPr sz="2000">
                          <a:solidFill>
                            <a:srgbClr val="FFFF00"/>
                          </a:solidFill>
                          <a:latin typeface="Comic Sans MS" pitchFamily="66" charset="0"/>
                        </a:defRPr>
                      </a:lvl3pPr>
                      <a:lvl4pPr>
                        <a:spcBef>
                          <a:spcPct val="20000"/>
                        </a:spcBef>
                        <a:defRPr>
                          <a:solidFill>
                            <a:schemeClr val="bg1"/>
                          </a:solidFill>
                          <a:latin typeface="Comic Sans MS" pitchFamily="66" charset="0"/>
                        </a:defRPr>
                      </a:lvl4pPr>
                      <a:lvl5pPr>
                        <a:spcBef>
                          <a:spcPct val="20000"/>
                        </a:spcBef>
                        <a:defRPr>
                          <a:solidFill>
                            <a:schemeClr val="bg1"/>
                          </a:solidFill>
                          <a:latin typeface="Comic Sans MS" pitchFamily="66" charset="0"/>
                        </a:defRPr>
                      </a:lvl5pPr>
                      <a:lvl6pPr eaLnBrk="0" fontAlgn="base" hangingPunct="0">
                        <a:spcBef>
                          <a:spcPct val="20000"/>
                        </a:spcBef>
                        <a:spcAft>
                          <a:spcPct val="0"/>
                        </a:spcAft>
                        <a:defRPr>
                          <a:solidFill>
                            <a:schemeClr val="bg1"/>
                          </a:solidFill>
                          <a:latin typeface="Comic Sans MS" pitchFamily="66" charset="0"/>
                        </a:defRPr>
                      </a:lvl6pPr>
                      <a:lvl7pPr eaLnBrk="0" fontAlgn="base" hangingPunct="0">
                        <a:spcBef>
                          <a:spcPct val="20000"/>
                        </a:spcBef>
                        <a:spcAft>
                          <a:spcPct val="0"/>
                        </a:spcAft>
                        <a:defRPr>
                          <a:solidFill>
                            <a:schemeClr val="bg1"/>
                          </a:solidFill>
                          <a:latin typeface="Comic Sans MS" pitchFamily="66" charset="0"/>
                        </a:defRPr>
                      </a:lvl7pPr>
                      <a:lvl8pPr eaLnBrk="0" fontAlgn="base" hangingPunct="0">
                        <a:spcBef>
                          <a:spcPct val="20000"/>
                        </a:spcBef>
                        <a:spcAft>
                          <a:spcPct val="0"/>
                        </a:spcAft>
                        <a:defRPr>
                          <a:solidFill>
                            <a:schemeClr val="bg1"/>
                          </a:solidFill>
                          <a:latin typeface="Comic Sans MS" pitchFamily="66" charset="0"/>
                        </a:defRPr>
                      </a:lvl8pPr>
                      <a:lvl9pPr eaLnBrk="0" fontAlgn="base" hangingPunct="0">
                        <a:spcBef>
                          <a:spcPct val="20000"/>
                        </a:spcBef>
                        <a:spcAft>
                          <a:spcPct val="0"/>
                        </a:spcAft>
                        <a:defRPr>
                          <a:solidFill>
                            <a:schemeClr val="bg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Arial" panose="020B0604020202020204" pitchFamily="34" charset="0"/>
                          <a:ea typeface="굴림" charset="-127"/>
                          <a:cs typeface="Arial" panose="020B0604020202020204" pitchFamily="34" charset="0"/>
                        </a:rPr>
                        <a:t>P1</a:t>
                      </a:r>
                    </a:p>
                  </a:txBody>
                  <a:tcPr marT="45731" marB="45731" horzOverflow="overflow">
                    <a:lnL w="12700" cap="flat" cmpd="sng" algn="ctr">
                      <a:solidFill>
                        <a:srgbClr val="66FF33"/>
                      </a:solidFill>
                      <a:prstDash val="solid"/>
                      <a:round/>
                      <a:headEnd type="none" w="med" len="med"/>
                      <a:tailEnd type="none" w="med" len="med"/>
                    </a:lnL>
                    <a:lnR w="12700" cap="flat" cmpd="sng" algn="ctr">
                      <a:solidFill>
                        <a:srgbClr val="66FF33"/>
                      </a:solidFill>
                      <a:prstDash val="solid"/>
                      <a:round/>
                      <a:headEnd type="none" w="med" len="med"/>
                      <a:tailEnd type="none" w="med" len="med"/>
                    </a:lnR>
                    <a:lnT w="12700" cap="flat" cmpd="sng" algn="ctr">
                      <a:solidFill>
                        <a:srgbClr val="66FF33"/>
                      </a:solidFill>
                      <a:prstDash val="solid"/>
                      <a:round/>
                      <a:headEnd type="none" w="med" len="med"/>
                      <a:tailEnd type="none" w="med" len="med"/>
                    </a:lnT>
                    <a:lnB w="12700" cap="flat" cmpd="sng" algn="ctr">
                      <a:solidFill>
                        <a:srgbClr val="66FF33"/>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rgbClr val="FFFF00"/>
                          </a:solidFill>
                          <a:latin typeface="Comic Sans MS" pitchFamily="66" charset="0"/>
                        </a:defRPr>
                      </a:lvl1pPr>
                      <a:lvl2pPr>
                        <a:spcBef>
                          <a:spcPct val="20000"/>
                        </a:spcBef>
                        <a:defRPr sz="2400">
                          <a:solidFill>
                            <a:schemeClr val="bg1"/>
                          </a:solidFill>
                          <a:latin typeface="Comic Sans MS" pitchFamily="66" charset="0"/>
                        </a:defRPr>
                      </a:lvl2pPr>
                      <a:lvl3pPr>
                        <a:spcBef>
                          <a:spcPct val="20000"/>
                        </a:spcBef>
                        <a:defRPr sz="2000">
                          <a:solidFill>
                            <a:srgbClr val="FFFF00"/>
                          </a:solidFill>
                          <a:latin typeface="Comic Sans MS" pitchFamily="66" charset="0"/>
                        </a:defRPr>
                      </a:lvl3pPr>
                      <a:lvl4pPr>
                        <a:spcBef>
                          <a:spcPct val="20000"/>
                        </a:spcBef>
                        <a:defRPr>
                          <a:solidFill>
                            <a:schemeClr val="bg1"/>
                          </a:solidFill>
                          <a:latin typeface="Comic Sans MS" pitchFamily="66" charset="0"/>
                        </a:defRPr>
                      </a:lvl4pPr>
                      <a:lvl5pPr>
                        <a:spcBef>
                          <a:spcPct val="20000"/>
                        </a:spcBef>
                        <a:defRPr>
                          <a:solidFill>
                            <a:schemeClr val="bg1"/>
                          </a:solidFill>
                          <a:latin typeface="Comic Sans MS" pitchFamily="66" charset="0"/>
                        </a:defRPr>
                      </a:lvl5pPr>
                      <a:lvl6pPr eaLnBrk="0" fontAlgn="base" hangingPunct="0">
                        <a:spcBef>
                          <a:spcPct val="20000"/>
                        </a:spcBef>
                        <a:spcAft>
                          <a:spcPct val="0"/>
                        </a:spcAft>
                        <a:defRPr>
                          <a:solidFill>
                            <a:schemeClr val="bg1"/>
                          </a:solidFill>
                          <a:latin typeface="Comic Sans MS" pitchFamily="66" charset="0"/>
                        </a:defRPr>
                      </a:lvl6pPr>
                      <a:lvl7pPr eaLnBrk="0" fontAlgn="base" hangingPunct="0">
                        <a:spcBef>
                          <a:spcPct val="20000"/>
                        </a:spcBef>
                        <a:spcAft>
                          <a:spcPct val="0"/>
                        </a:spcAft>
                        <a:defRPr>
                          <a:solidFill>
                            <a:schemeClr val="bg1"/>
                          </a:solidFill>
                          <a:latin typeface="Comic Sans MS" pitchFamily="66" charset="0"/>
                        </a:defRPr>
                      </a:lvl7pPr>
                      <a:lvl8pPr eaLnBrk="0" fontAlgn="base" hangingPunct="0">
                        <a:spcBef>
                          <a:spcPct val="20000"/>
                        </a:spcBef>
                        <a:spcAft>
                          <a:spcPct val="0"/>
                        </a:spcAft>
                        <a:defRPr>
                          <a:solidFill>
                            <a:schemeClr val="bg1"/>
                          </a:solidFill>
                          <a:latin typeface="Comic Sans MS" pitchFamily="66" charset="0"/>
                        </a:defRPr>
                      </a:lvl8pPr>
                      <a:lvl9pPr eaLnBrk="0" fontAlgn="base" hangingPunct="0">
                        <a:spcBef>
                          <a:spcPct val="20000"/>
                        </a:spcBef>
                        <a:spcAft>
                          <a:spcPct val="0"/>
                        </a:spcAft>
                        <a:defRPr>
                          <a:solidFill>
                            <a:schemeClr val="bg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Arial" panose="020B0604020202020204" pitchFamily="34" charset="0"/>
                          <a:ea typeface="굴림" charset="-127"/>
                          <a:cs typeface="Arial" panose="020B0604020202020204" pitchFamily="34" charset="0"/>
                        </a:rPr>
                        <a:t>111*</a:t>
                      </a:r>
                    </a:p>
                  </a:txBody>
                  <a:tcPr marT="45731" marB="45731" horzOverflow="overflow">
                    <a:lnL w="12700" cap="flat" cmpd="sng" algn="ctr">
                      <a:solidFill>
                        <a:srgbClr val="66FF33"/>
                      </a:solidFill>
                      <a:prstDash val="solid"/>
                      <a:round/>
                      <a:headEnd type="none" w="med" len="med"/>
                      <a:tailEnd type="none" w="med" len="med"/>
                    </a:lnL>
                    <a:lnR w="12700" cap="flat" cmpd="sng" algn="ctr">
                      <a:solidFill>
                        <a:srgbClr val="66FF33"/>
                      </a:solidFill>
                      <a:prstDash val="solid"/>
                      <a:round/>
                      <a:headEnd type="none" w="med" len="med"/>
                      <a:tailEnd type="none" w="med" len="med"/>
                    </a:lnR>
                    <a:lnT w="12700" cap="flat" cmpd="sng" algn="ctr">
                      <a:solidFill>
                        <a:srgbClr val="66FF33"/>
                      </a:solidFill>
                      <a:prstDash val="solid"/>
                      <a:round/>
                      <a:headEnd type="none" w="med" len="med"/>
                      <a:tailEnd type="none" w="med" len="med"/>
                    </a:lnT>
                    <a:lnB w="12700" cap="flat" cmpd="sng" algn="ctr">
                      <a:solidFill>
                        <a:srgbClr val="66FF33"/>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rgbClr val="FFFF00"/>
                          </a:solidFill>
                          <a:latin typeface="Comic Sans MS" pitchFamily="66" charset="0"/>
                        </a:defRPr>
                      </a:lvl1pPr>
                      <a:lvl2pPr>
                        <a:spcBef>
                          <a:spcPct val="20000"/>
                        </a:spcBef>
                        <a:defRPr sz="2400">
                          <a:solidFill>
                            <a:schemeClr val="bg1"/>
                          </a:solidFill>
                          <a:latin typeface="Comic Sans MS" pitchFamily="66" charset="0"/>
                        </a:defRPr>
                      </a:lvl2pPr>
                      <a:lvl3pPr>
                        <a:spcBef>
                          <a:spcPct val="20000"/>
                        </a:spcBef>
                        <a:defRPr sz="2000">
                          <a:solidFill>
                            <a:srgbClr val="FFFF00"/>
                          </a:solidFill>
                          <a:latin typeface="Comic Sans MS" pitchFamily="66" charset="0"/>
                        </a:defRPr>
                      </a:lvl3pPr>
                      <a:lvl4pPr>
                        <a:spcBef>
                          <a:spcPct val="20000"/>
                        </a:spcBef>
                        <a:defRPr>
                          <a:solidFill>
                            <a:schemeClr val="bg1"/>
                          </a:solidFill>
                          <a:latin typeface="Comic Sans MS" pitchFamily="66" charset="0"/>
                        </a:defRPr>
                      </a:lvl4pPr>
                      <a:lvl5pPr>
                        <a:spcBef>
                          <a:spcPct val="20000"/>
                        </a:spcBef>
                        <a:defRPr>
                          <a:solidFill>
                            <a:schemeClr val="bg1"/>
                          </a:solidFill>
                          <a:latin typeface="Comic Sans MS" pitchFamily="66" charset="0"/>
                        </a:defRPr>
                      </a:lvl5pPr>
                      <a:lvl6pPr eaLnBrk="0" fontAlgn="base" hangingPunct="0">
                        <a:spcBef>
                          <a:spcPct val="20000"/>
                        </a:spcBef>
                        <a:spcAft>
                          <a:spcPct val="0"/>
                        </a:spcAft>
                        <a:defRPr>
                          <a:solidFill>
                            <a:schemeClr val="bg1"/>
                          </a:solidFill>
                          <a:latin typeface="Comic Sans MS" pitchFamily="66" charset="0"/>
                        </a:defRPr>
                      </a:lvl6pPr>
                      <a:lvl7pPr eaLnBrk="0" fontAlgn="base" hangingPunct="0">
                        <a:spcBef>
                          <a:spcPct val="20000"/>
                        </a:spcBef>
                        <a:spcAft>
                          <a:spcPct val="0"/>
                        </a:spcAft>
                        <a:defRPr>
                          <a:solidFill>
                            <a:schemeClr val="bg1"/>
                          </a:solidFill>
                          <a:latin typeface="Comic Sans MS" pitchFamily="66" charset="0"/>
                        </a:defRPr>
                      </a:lvl7pPr>
                      <a:lvl8pPr eaLnBrk="0" fontAlgn="base" hangingPunct="0">
                        <a:spcBef>
                          <a:spcPct val="20000"/>
                        </a:spcBef>
                        <a:spcAft>
                          <a:spcPct val="0"/>
                        </a:spcAft>
                        <a:defRPr>
                          <a:solidFill>
                            <a:schemeClr val="bg1"/>
                          </a:solidFill>
                          <a:latin typeface="Comic Sans MS" pitchFamily="66" charset="0"/>
                        </a:defRPr>
                      </a:lvl8pPr>
                      <a:lvl9pPr eaLnBrk="0" fontAlgn="base" hangingPunct="0">
                        <a:spcBef>
                          <a:spcPct val="20000"/>
                        </a:spcBef>
                        <a:spcAft>
                          <a:spcPct val="0"/>
                        </a:spcAft>
                        <a:defRPr>
                          <a:solidFill>
                            <a:schemeClr val="bg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Arial" panose="020B0604020202020204" pitchFamily="34" charset="0"/>
                          <a:ea typeface="굴림" charset="-127"/>
                          <a:cs typeface="Arial" panose="020B0604020202020204" pitchFamily="34" charset="0"/>
                        </a:rPr>
                        <a:t>H1</a:t>
                      </a:r>
                    </a:p>
                  </a:txBody>
                  <a:tcPr marT="45731" marB="45731" horzOverflow="overflow">
                    <a:lnL w="12700" cap="flat" cmpd="sng" algn="ctr">
                      <a:solidFill>
                        <a:srgbClr val="66FF33"/>
                      </a:solidFill>
                      <a:prstDash val="solid"/>
                      <a:round/>
                      <a:headEnd type="none" w="med" len="med"/>
                      <a:tailEnd type="none" w="med" len="med"/>
                    </a:lnL>
                    <a:lnR w="12700" cap="flat" cmpd="sng" algn="ctr">
                      <a:solidFill>
                        <a:srgbClr val="66FF33"/>
                      </a:solidFill>
                      <a:prstDash val="solid"/>
                      <a:round/>
                      <a:headEnd type="none" w="med" len="med"/>
                      <a:tailEnd type="none" w="med" len="med"/>
                    </a:lnR>
                    <a:lnT w="12700" cap="flat" cmpd="sng" algn="ctr">
                      <a:solidFill>
                        <a:srgbClr val="66FF33"/>
                      </a:solidFill>
                      <a:prstDash val="solid"/>
                      <a:round/>
                      <a:headEnd type="none" w="med" len="med"/>
                      <a:tailEnd type="none" w="med" len="med"/>
                    </a:lnT>
                    <a:lnB w="12700" cap="flat" cmpd="sng" algn="ctr">
                      <a:solidFill>
                        <a:srgbClr val="66FF3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335360">
                <a:tc>
                  <a:txBody>
                    <a:bodyPr/>
                    <a:lstStyle>
                      <a:lvl1pPr>
                        <a:spcBef>
                          <a:spcPct val="20000"/>
                        </a:spcBef>
                        <a:defRPr sz="2800">
                          <a:solidFill>
                            <a:srgbClr val="FFFF00"/>
                          </a:solidFill>
                          <a:latin typeface="Comic Sans MS" pitchFamily="66" charset="0"/>
                        </a:defRPr>
                      </a:lvl1pPr>
                      <a:lvl2pPr>
                        <a:spcBef>
                          <a:spcPct val="20000"/>
                        </a:spcBef>
                        <a:defRPr sz="2400">
                          <a:solidFill>
                            <a:schemeClr val="bg1"/>
                          </a:solidFill>
                          <a:latin typeface="Comic Sans MS" pitchFamily="66" charset="0"/>
                        </a:defRPr>
                      </a:lvl2pPr>
                      <a:lvl3pPr>
                        <a:spcBef>
                          <a:spcPct val="20000"/>
                        </a:spcBef>
                        <a:defRPr sz="2000">
                          <a:solidFill>
                            <a:srgbClr val="FFFF00"/>
                          </a:solidFill>
                          <a:latin typeface="Comic Sans MS" pitchFamily="66" charset="0"/>
                        </a:defRPr>
                      </a:lvl3pPr>
                      <a:lvl4pPr>
                        <a:spcBef>
                          <a:spcPct val="20000"/>
                        </a:spcBef>
                        <a:defRPr>
                          <a:solidFill>
                            <a:schemeClr val="bg1"/>
                          </a:solidFill>
                          <a:latin typeface="Comic Sans MS" pitchFamily="66" charset="0"/>
                        </a:defRPr>
                      </a:lvl4pPr>
                      <a:lvl5pPr>
                        <a:spcBef>
                          <a:spcPct val="20000"/>
                        </a:spcBef>
                        <a:defRPr>
                          <a:solidFill>
                            <a:schemeClr val="bg1"/>
                          </a:solidFill>
                          <a:latin typeface="Comic Sans MS" pitchFamily="66" charset="0"/>
                        </a:defRPr>
                      </a:lvl5pPr>
                      <a:lvl6pPr eaLnBrk="0" fontAlgn="base" hangingPunct="0">
                        <a:spcBef>
                          <a:spcPct val="20000"/>
                        </a:spcBef>
                        <a:spcAft>
                          <a:spcPct val="0"/>
                        </a:spcAft>
                        <a:defRPr>
                          <a:solidFill>
                            <a:schemeClr val="bg1"/>
                          </a:solidFill>
                          <a:latin typeface="Comic Sans MS" pitchFamily="66" charset="0"/>
                        </a:defRPr>
                      </a:lvl6pPr>
                      <a:lvl7pPr eaLnBrk="0" fontAlgn="base" hangingPunct="0">
                        <a:spcBef>
                          <a:spcPct val="20000"/>
                        </a:spcBef>
                        <a:spcAft>
                          <a:spcPct val="0"/>
                        </a:spcAft>
                        <a:defRPr>
                          <a:solidFill>
                            <a:schemeClr val="bg1"/>
                          </a:solidFill>
                          <a:latin typeface="Comic Sans MS" pitchFamily="66" charset="0"/>
                        </a:defRPr>
                      </a:lvl7pPr>
                      <a:lvl8pPr eaLnBrk="0" fontAlgn="base" hangingPunct="0">
                        <a:spcBef>
                          <a:spcPct val="20000"/>
                        </a:spcBef>
                        <a:spcAft>
                          <a:spcPct val="0"/>
                        </a:spcAft>
                        <a:defRPr>
                          <a:solidFill>
                            <a:schemeClr val="bg1"/>
                          </a:solidFill>
                          <a:latin typeface="Comic Sans MS" pitchFamily="66" charset="0"/>
                        </a:defRPr>
                      </a:lvl8pPr>
                      <a:lvl9pPr eaLnBrk="0" fontAlgn="base" hangingPunct="0">
                        <a:spcBef>
                          <a:spcPct val="20000"/>
                        </a:spcBef>
                        <a:spcAft>
                          <a:spcPct val="0"/>
                        </a:spcAft>
                        <a:defRPr>
                          <a:solidFill>
                            <a:schemeClr val="bg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Arial" panose="020B0604020202020204" pitchFamily="34" charset="0"/>
                          <a:ea typeface="굴림" charset="-127"/>
                          <a:cs typeface="Arial" panose="020B0604020202020204" pitchFamily="34" charset="0"/>
                        </a:rPr>
                        <a:t>P2</a:t>
                      </a:r>
                    </a:p>
                  </a:txBody>
                  <a:tcPr marT="45731" marB="45731" horzOverflow="overflow">
                    <a:lnL w="12700" cap="flat" cmpd="sng" algn="ctr">
                      <a:solidFill>
                        <a:srgbClr val="66FF33"/>
                      </a:solidFill>
                      <a:prstDash val="solid"/>
                      <a:round/>
                      <a:headEnd type="none" w="med" len="med"/>
                      <a:tailEnd type="none" w="med" len="med"/>
                    </a:lnL>
                    <a:lnR w="12700" cap="flat" cmpd="sng" algn="ctr">
                      <a:solidFill>
                        <a:srgbClr val="66FF33"/>
                      </a:solidFill>
                      <a:prstDash val="solid"/>
                      <a:round/>
                      <a:headEnd type="none" w="med" len="med"/>
                      <a:tailEnd type="none" w="med" len="med"/>
                    </a:lnR>
                    <a:lnT w="12700" cap="flat" cmpd="sng" algn="ctr">
                      <a:solidFill>
                        <a:srgbClr val="66FF33"/>
                      </a:solidFill>
                      <a:prstDash val="solid"/>
                      <a:round/>
                      <a:headEnd type="none" w="med" len="med"/>
                      <a:tailEnd type="none" w="med" len="med"/>
                    </a:lnT>
                    <a:lnB w="12700" cap="flat" cmpd="sng" algn="ctr">
                      <a:solidFill>
                        <a:srgbClr val="66FF33"/>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rgbClr val="FFFF00"/>
                          </a:solidFill>
                          <a:latin typeface="Comic Sans MS" pitchFamily="66" charset="0"/>
                        </a:defRPr>
                      </a:lvl1pPr>
                      <a:lvl2pPr>
                        <a:spcBef>
                          <a:spcPct val="20000"/>
                        </a:spcBef>
                        <a:defRPr sz="2400">
                          <a:solidFill>
                            <a:schemeClr val="bg1"/>
                          </a:solidFill>
                          <a:latin typeface="Comic Sans MS" pitchFamily="66" charset="0"/>
                        </a:defRPr>
                      </a:lvl2pPr>
                      <a:lvl3pPr>
                        <a:spcBef>
                          <a:spcPct val="20000"/>
                        </a:spcBef>
                        <a:defRPr sz="2000">
                          <a:solidFill>
                            <a:srgbClr val="FFFF00"/>
                          </a:solidFill>
                          <a:latin typeface="Comic Sans MS" pitchFamily="66" charset="0"/>
                        </a:defRPr>
                      </a:lvl3pPr>
                      <a:lvl4pPr>
                        <a:spcBef>
                          <a:spcPct val="20000"/>
                        </a:spcBef>
                        <a:defRPr>
                          <a:solidFill>
                            <a:schemeClr val="bg1"/>
                          </a:solidFill>
                          <a:latin typeface="Comic Sans MS" pitchFamily="66" charset="0"/>
                        </a:defRPr>
                      </a:lvl4pPr>
                      <a:lvl5pPr>
                        <a:spcBef>
                          <a:spcPct val="20000"/>
                        </a:spcBef>
                        <a:defRPr>
                          <a:solidFill>
                            <a:schemeClr val="bg1"/>
                          </a:solidFill>
                          <a:latin typeface="Comic Sans MS" pitchFamily="66" charset="0"/>
                        </a:defRPr>
                      </a:lvl5pPr>
                      <a:lvl6pPr eaLnBrk="0" fontAlgn="base" hangingPunct="0">
                        <a:spcBef>
                          <a:spcPct val="20000"/>
                        </a:spcBef>
                        <a:spcAft>
                          <a:spcPct val="0"/>
                        </a:spcAft>
                        <a:defRPr>
                          <a:solidFill>
                            <a:schemeClr val="bg1"/>
                          </a:solidFill>
                          <a:latin typeface="Comic Sans MS" pitchFamily="66" charset="0"/>
                        </a:defRPr>
                      </a:lvl6pPr>
                      <a:lvl7pPr eaLnBrk="0" fontAlgn="base" hangingPunct="0">
                        <a:spcBef>
                          <a:spcPct val="20000"/>
                        </a:spcBef>
                        <a:spcAft>
                          <a:spcPct val="0"/>
                        </a:spcAft>
                        <a:defRPr>
                          <a:solidFill>
                            <a:schemeClr val="bg1"/>
                          </a:solidFill>
                          <a:latin typeface="Comic Sans MS" pitchFamily="66" charset="0"/>
                        </a:defRPr>
                      </a:lvl7pPr>
                      <a:lvl8pPr eaLnBrk="0" fontAlgn="base" hangingPunct="0">
                        <a:spcBef>
                          <a:spcPct val="20000"/>
                        </a:spcBef>
                        <a:spcAft>
                          <a:spcPct val="0"/>
                        </a:spcAft>
                        <a:defRPr>
                          <a:solidFill>
                            <a:schemeClr val="bg1"/>
                          </a:solidFill>
                          <a:latin typeface="Comic Sans MS" pitchFamily="66" charset="0"/>
                        </a:defRPr>
                      </a:lvl8pPr>
                      <a:lvl9pPr eaLnBrk="0" fontAlgn="base" hangingPunct="0">
                        <a:spcBef>
                          <a:spcPct val="20000"/>
                        </a:spcBef>
                        <a:spcAft>
                          <a:spcPct val="0"/>
                        </a:spcAft>
                        <a:defRPr>
                          <a:solidFill>
                            <a:schemeClr val="bg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Arial" panose="020B0604020202020204" pitchFamily="34" charset="0"/>
                          <a:ea typeface="굴림" charset="-127"/>
                          <a:cs typeface="Arial" panose="020B0604020202020204" pitchFamily="34" charset="0"/>
                        </a:rPr>
                        <a:t>10*</a:t>
                      </a:r>
                    </a:p>
                  </a:txBody>
                  <a:tcPr marT="45731" marB="45731" horzOverflow="overflow">
                    <a:lnL w="12700" cap="flat" cmpd="sng" algn="ctr">
                      <a:solidFill>
                        <a:srgbClr val="66FF33"/>
                      </a:solidFill>
                      <a:prstDash val="solid"/>
                      <a:round/>
                      <a:headEnd type="none" w="med" len="med"/>
                      <a:tailEnd type="none" w="med" len="med"/>
                    </a:lnL>
                    <a:lnR w="12700" cap="flat" cmpd="sng" algn="ctr">
                      <a:solidFill>
                        <a:srgbClr val="66FF33"/>
                      </a:solidFill>
                      <a:prstDash val="solid"/>
                      <a:round/>
                      <a:headEnd type="none" w="med" len="med"/>
                      <a:tailEnd type="none" w="med" len="med"/>
                    </a:lnR>
                    <a:lnT w="12700" cap="flat" cmpd="sng" algn="ctr">
                      <a:solidFill>
                        <a:srgbClr val="66FF33"/>
                      </a:solidFill>
                      <a:prstDash val="solid"/>
                      <a:round/>
                      <a:headEnd type="none" w="med" len="med"/>
                      <a:tailEnd type="none" w="med" len="med"/>
                    </a:lnT>
                    <a:lnB w="12700" cap="flat" cmpd="sng" algn="ctr">
                      <a:solidFill>
                        <a:srgbClr val="66FF33"/>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rgbClr val="FFFF00"/>
                          </a:solidFill>
                          <a:latin typeface="Comic Sans MS" pitchFamily="66" charset="0"/>
                        </a:defRPr>
                      </a:lvl1pPr>
                      <a:lvl2pPr>
                        <a:spcBef>
                          <a:spcPct val="20000"/>
                        </a:spcBef>
                        <a:defRPr sz="2400">
                          <a:solidFill>
                            <a:schemeClr val="bg1"/>
                          </a:solidFill>
                          <a:latin typeface="Comic Sans MS" pitchFamily="66" charset="0"/>
                        </a:defRPr>
                      </a:lvl2pPr>
                      <a:lvl3pPr>
                        <a:spcBef>
                          <a:spcPct val="20000"/>
                        </a:spcBef>
                        <a:defRPr sz="2000">
                          <a:solidFill>
                            <a:srgbClr val="FFFF00"/>
                          </a:solidFill>
                          <a:latin typeface="Comic Sans MS" pitchFamily="66" charset="0"/>
                        </a:defRPr>
                      </a:lvl3pPr>
                      <a:lvl4pPr>
                        <a:spcBef>
                          <a:spcPct val="20000"/>
                        </a:spcBef>
                        <a:defRPr>
                          <a:solidFill>
                            <a:schemeClr val="bg1"/>
                          </a:solidFill>
                          <a:latin typeface="Comic Sans MS" pitchFamily="66" charset="0"/>
                        </a:defRPr>
                      </a:lvl4pPr>
                      <a:lvl5pPr>
                        <a:spcBef>
                          <a:spcPct val="20000"/>
                        </a:spcBef>
                        <a:defRPr>
                          <a:solidFill>
                            <a:schemeClr val="bg1"/>
                          </a:solidFill>
                          <a:latin typeface="Comic Sans MS" pitchFamily="66" charset="0"/>
                        </a:defRPr>
                      </a:lvl5pPr>
                      <a:lvl6pPr eaLnBrk="0" fontAlgn="base" hangingPunct="0">
                        <a:spcBef>
                          <a:spcPct val="20000"/>
                        </a:spcBef>
                        <a:spcAft>
                          <a:spcPct val="0"/>
                        </a:spcAft>
                        <a:defRPr>
                          <a:solidFill>
                            <a:schemeClr val="bg1"/>
                          </a:solidFill>
                          <a:latin typeface="Comic Sans MS" pitchFamily="66" charset="0"/>
                        </a:defRPr>
                      </a:lvl6pPr>
                      <a:lvl7pPr eaLnBrk="0" fontAlgn="base" hangingPunct="0">
                        <a:spcBef>
                          <a:spcPct val="20000"/>
                        </a:spcBef>
                        <a:spcAft>
                          <a:spcPct val="0"/>
                        </a:spcAft>
                        <a:defRPr>
                          <a:solidFill>
                            <a:schemeClr val="bg1"/>
                          </a:solidFill>
                          <a:latin typeface="Comic Sans MS" pitchFamily="66" charset="0"/>
                        </a:defRPr>
                      </a:lvl7pPr>
                      <a:lvl8pPr eaLnBrk="0" fontAlgn="base" hangingPunct="0">
                        <a:spcBef>
                          <a:spcPct val="20000"/>
                        </a:spcBef>
                        <a:spcAft>
                          <a:spcPct val="0"/>
                        </a:spcAft>
                        <a:defRPr>
                          <a:solidFill>
                            <a:schemeClr val="bg1"/>
                          </a:solidFill>
                          <a:latin typeface="Comic Sans MS" pitchFamily="66" charset="0"/>
                        </a:defRPr>
                      </a:lvl8pPr>
                      <a:lvl9pPr eaLnBrk="0" fontAlgn="base" hangingPunct="0">
                        <a:spcBef>
                          <a:spcPct val="20000"/>
                        </a:spcBef>
                        <a:spcAft>
                          <a:spcPct val="0"/>
                        </a:spcAft>
                        <a:defRPr>
                          <a:solidFill>
                            <a:schemeClr val="bg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Arial" panose="020B0604020202020204" pitchFamily="34" charset="0"/>
                          <a:ea typeface="굴림" charset="-127"/>
                          <a:cs typeface="Arial" panose="020B0604020202020204" pitchFamily="34" charset="0"/>
                        </a:rPr>
                        <a:t>H2</a:t>
                      </a:r>
                    </a:p>
                  </a:txBody>
                  <a:tcPr marT="45731" marB="45731" horzOverflow="overflow">
                    <a:lnL w="12700" cap="flat" cmpd="sng" algn="ctr">
                      <a:solidFill>
                        <a:srgbClr val="66FF33"/>
                      </a:solidFill>
                      <a:prstDash val="solid"/>
                      <a:round/>
                      <a:headEnd type="none" w="med" len="med"/>
                      <a:tailEnd type="none" w="med" len="med"/>
                    </a:lnL>
                    <a:lnR w="12700" cap="flat" cmpd="sng" algn="ctr">
                      <a:solidFill>
                        <a:srgbClr val="66FF33"/>
                      </a:solidFill>
                      <a:prstDash val="solid"/>
                      <a:round/>
                      <a:headEnd type="none" w="med" len="med"/>
                      <a:tailEnd type="none" w="med" len="med"/>
                    </a:lnR>
                    <a:lnT w="12700" cap="flat" cmpd="sng" algn="ctr">
                      <a:solidFill>
                        <a:srgbClr val="66FF33"/>
                      </a:solidFill>
                      <a:prstDash val="solid"/>
                      <a:round/>
                      <a:headEnd type="none" w="med" len="med"/>
                      <a:tailEnd type="none" w="med" len="med"/>
                    </a:lnT>
                    <a:lnB w="12700" cap="flat" cmpd="sng" algn="ctr">
                      <a:solidFill>
                        <a:srgbClr val="66FF3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35360">
                <a:tc>
                  <a:txBody>
                    <a:bodyPr/>
                    <a:lstStyle>
                      <a:lvl1pPr>
                        <a:spcBef>
                          <a:spcPct val="20000"/>
                        </a:spcBef>
                        <a:defRPr sz="2800">
                          <a:solidFill>
                            <a:srgbClr val="FFFF00"/>
                          </a:solidFill>
                          <a:latin typeface="Comic Sans MS" pitchFamily="66" charset="0"/>
                        </a:defRPr>
                      </a:lvl1pPr>
                      <a:lvl2pPr>
                        <a:spcBef>
                          <a:spcPct val="20000"/>
                        </a:spcBef>
                        <a:defRPr sz="2400">
                          <a:solidFill>
                            <a:schemeClr val="bg1"/>
                          </a:solidFill>
                          <a:latin typeface="Comic Sans MS" pitchFamily="66" charset="0"/>
                        </a:defRPr>
                      </a:lvl2pPr>
                      <a:lvl3pPr>
                        <a:spcBef>
                          <a:spcPct val="20000"/>
                        </a:spcBef>
                        <a:defRPr sz="2000">
                          <a:solidFill>
                            <a:srgbClr val="FFFF00"/>
                          </a:solidFill>
                          <a:latin typeface="Comic Sans MS" pitchFamily="66" charset="0"/>
                        </a:defRPr>
                      </a:lvl3pPr>
                      <a:lvl4pPr>
                        <a:spcBef>
                          <a:spcPct val="20000"/>
                        </a:spcBef>
                        <a:defRPr>
                          <a:solidFill>
                            <a:schemeClr val="bg1"/>
                          </a:solidFill>
                          <a:latin typeface="Comic Sans MS" pitchFamily="66" charset="0"/>
                        </a:defRPr>
                      </a:lvl4pPr>
                      <a:lvl5pPr>
                        <a:spcBef>
                          <a:spcPct val="20000"/>
                        </a:spcBef>
                        <a:defRPr>
                          <a:solidFill>
                            <a:schemeClr val="bg1"/>
                          </a:solidFill>
                          <a:latin typeface="Comic Sans MS" pitchFamily="66" charset="0"/>
                        </a:defRPr>
                      </a:lvl5pPr>
                      <a:lvl6pPr eaLnBrk="0" fontAlgn="base" hangingPunct="0">
                        <a:spcBef>
                          <a:spcPct val="20000"/>
                        </a:spcBef>
                        <a:spcAft>
                          <a:spcPct val="0"/>
                        </a:spcAft>
                        <a:defRPr>
                          <a:solidFill>
                            <a:schemeClr val="bg1"/>
                          </a:solidFill>
                          <a:latin typeface="Comic Sans MS" pitchFamily="66" charset="0"/>
                        </a:defRPr>
                      </a:lvl6pPr>
                      <a:lvl7pPr eaLnBrk="0" fontAlgn="base" hangingPunct="0">
                        <a:spcBef>
                          <a:spcPct val="20000"/>
                        </a:spcBef>
                        <a:spcAft>
                          <a:spcPct val="0"/>
                        </a:spcAft>
                        <a:defRPr>
                          <a:solidFill>
                            <a:schemeClr val="bg1"/>
                          </a:solidFill>
                          <a:latin typeface="Comic Sans MS" pitchFamily="66" charset="0"/>
                        </a:defRPr>
                      </a:lvl7pPr>
                      <a:lvl8pPr eaLnBrk="0" fontAlgn="base" hangingPunct="0">
                        <a:spcBef>
                          <a:spcPct val="20000"/>
                        </a:spcBef>
                        <a:spcAft>
                          <a:spcPct val="0"/>
                        </a:spcAft>
                        <a:defRPr>
                          <a:solidFill>
                            <a:schemeClr val="bg1"/>
                          </a:solidFill>
                          <a:latin typeface="Comic Sans MS" pitchFamily="66" charset="0"/>
                        </a:defRPr>
                      </a:lvl8pPr>
                      <a:lvl9pPr eaLnBrk="0" fontAlgn="base" hangingPunct="0">
                        <a:spcBef>
                          <a:spcPct val="20000"/>
                        </a:spcBef>
                        <a:spcAft>
                          <a:spcPct val="0"/>
                        </a:spcAft>
                        <a:defRPr>
                          <a:solidFill>
                            <a:schemeClr val="bg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Arial" panose="020B0604020202020204" pitchFamily="34" charset="0"/>
                          <a:ea typeface="굴림" charset="-127"/>
                          <a:cs typeface="Arial" panose="020B0604020202020204" pitchFamily="34" charset="0"/>
                        </a:rPr>
                        <a:t>P3</a:t>
                      </a:r>
                    </a:p>
                  </a:txBody>
                  <a:tcPr marT="45731" marB="45731" horzOverflow="overflow">
                    <a:lnL w="12700" cap="flat" cmpd="sng" algn="ctr">
                      <a:solidFill>
                        <a:srgbClr val="66FF33"/>
                      </a:solidFill>
                      <a:prstDash val="solid"/>
                      <a:round/>
                      <a:headEnd type="none" w="med" len="med"/>
                      <a:tailEnd type="none" w="med" len="med"/>
                    </a:lnL>
                    <a:lnR w="12700" cap="flat" cmpd="sng" algn="ctr">
                      <a:solidFill>
                        <a:srgbClr val="66FF33"/>
                      </a:solidFill>
                      <a:prstDash val="solid"/>
                      <a:round/>
                      <a:headEnd type="none" w="med" len="med"/>
                      <a:tailEnd type="none" w="med" len="med"/>
                    </a:lnR>
                    <a:lnT w="12700" cap="flat" cmpd="sng" algn="ctr">
                      <a:solidFill>
                        <a:srgbClr val="66FF33"/>
                      </a:solidFill>
                      <a:prstDash val="solid"/>
                      <a:round/>
                      <a:headEnd type="none" w="med" len="med"/>
                      <a:tailEnd type="none" w="med" len="med"/>
                    </a:lnT>
                    <a:lnB w="12700" cap="flat" cmpd="sng" algn="ctr">
                      <a:solidFill>
                        <a:srgbClr val="66FF33"/>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rgbClr val="FFFF00"/>
                          </a:solidFill>
                          <a:latin typeface="Comic Sans MS" pitchFamily="66" charset="0"/>
                        </a:defRPr>
                      </a:lvl1pPr>
                      <a:lvl2pPr>
                        <a:spcBef>
                          <a:spcPct val="20000"/>
                        </a:spcBef>
                        <a:defRPr sz="2400">
                          <a:solidFill>
                            <a:schemeClr val="bg1"/>
                          </a:solidFill>
                          <a:latin typeface="Comic Sans MS" pitchFamily="66" charset="0"/>
                        </a:defRPr>
                      </a:lvl2pPr>
                      <a:lvl3pPr>
                        <a:spcBef>
                          <a:spcPct val="20000"/>
                        </a:spcBef>
                        <a:defRPr sz="2000">
                          <a:solidFill>
                            <a:srgbClr val="FFFF00"/>
                          </a:solidFill>
                          <a:latin typeface="Comic Sans MS" pitchFamily="66" charset="0"/>
                        </a:defRPr>
                      </a:lvl3pPr>
                      <a:lvl4pPr>
                        <a:spcBef>
                          <a:spcPct val="20000"/>
                        </a:spcBef>
                        <a:defRPr>
                          <a:solidFill>
                            <a:schemeClr val="bg1"/>
                          </a:solidFill>
                          <a:latin typeface="Comic Sans MS" pitchFamily="66" charset="0"/>
                        </a:defRPr>
                      </a:lvl4pPr>
                      <a:lvl5pPr>
                        <a:spcBef>
                          <a:spcPct val="20000"/>
                        </a:spcBef>
                        <a:defRPr>
                          <a:solidFill>
                            <a:schemeClr val="bg1"/>
                          </a:solidFill>
                          <a:latin typeface="Comic Sans MS" pitchFamily="66" charset="0"/>
                        </a:defRPr>
                      </a:lvl5pPr>
                      <a:lvl6pPr eaLnBrk="0" fontAlgn="base" hangingPunct="0">
                        <a:spcBef>
                          <a:spcPct val="20000"/>
                        </a:spcBef>
                        <a:spcAft>
                          <a:spcPct val="0"/>
                        </a:spcAft>
                        <a:defRPr>
                          <a:solidFill>
                            <a:schemeClr val="bg1"/>
                          </a:solidFill>
                          <a:latin typeface="Comic Sans MS" pitchFamily="66" charset="0"/>
                        </a:defRPr>
                      </a:lvl6pPr>
                      <a:lvl7pPr eaLnBrk="0" fontAlgn="base" hangingPunct="0">
                        <a:spcBef>
                          <a:spcPct val="20000"/>
                        </a:spcBef>
                        <a:spcAft>
                          <a:spcPct val="0"/>
                        </a:spcAft>
                        <a:defRPr>
                          <a:solidFill>
                            <a:schemeClr val="bg1"/>
                          </a:solidFill>
                          <a:latin typeface="Comic Sans MS" pitchFamily="66" charset="0"/>
                        </a:defRPr>
                      </a:lvl7pPr>
                      <a:lvl8pPr eaLnBrk="0" fontAlgn="base" hangingPunct="0">
                        <a:spcBef>
                          <a:spcPct val="20000"/>
                        </a:spcBef>
                        <a:spcAft>
                          <a:spcPct val="0"/>
                        </a:spcAft>
                        <a:defRPr>
                          <a:solidFill>
                            <a:schemeClr val="bg1"/>
                          </a:solidFill>
                          <a:latin typeface="Comic Sans MS" pitchFamily="66" charset="0"/>
                        </a:defRPr>
                      </a:lvl8pPr>
                      <a:lvl9pPr eaLnBrk="0" fontAlgn="base" hangingPunct="0">
                        <a:spcBef>
                          <a:spcPct val="20000"/>
                        </a:spcBef>
                        <a:spcAft>
                          <a:spcPct val="0"/>
                        </a:spcAft>
                        <a:defRPr>
                          <a:solidFill>
                            <a:schemeClr val="bg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Arial" panose="020B0604020202020204" pitchFamily="34" charset="0"/>
                          <a:ea typeface="굴림" charset="-127"/>
                          <a:cs typeface="Arial" panose="020B0604020202020204" pitchFamily="34" charset="0"/>
                        </a:rPr>
                        <a:t>1010*</a:t>
                      </a:r>
                    </a:p>
                  </a:txBody>
                  <a:tcPr marT="45731" marB="45731" horzOverflow="overflow">
                    <a:lnL w="12700" cap="flat" cmpd="sng" algn="ctr">
                      <a:solidFill>
                        <a:srgbClr val="66FF33"/>
                      </a:solidFill>
                      <a:prstDash val="solid"/>
                      <a:round/>
                      <a:headEnd type="none" w="med" len="med"/>
                      <a:tailEnd type="none" w="med" len="med"/>
                    </a:lnL>
                    <a:lnR w="12700" cap="flat" cmpd="sng" algn="ctr">
                      <a:solidFill>
                        <a:srgbClr val="66FF33"/>
                      </a:solidFill>
                      <a:prstDash val="solid"/>
                      <a:round/>
                      <a:headEnd type="none" w="med" len="med"/>
                      <a:tailEnd type="none" w="med" len="med"/>
                    </a:lnR>
                    <a:lnT w="12700" cap="flat" cmpd="sng" algn="ctr">
                      <a:solidFill>
                        <a:srgbClr val="66FF33"/>
                      </a:solidFill>
                      <a:prstDash val="solid"/>
                      <a:round/>
                      <a:headEnd type="none" w="med" len="med"/>
                      <a:tailEnd type="none" w="med" len="med"/>
                    </a:lnT>
                    <a:lnB w="12700" cap="flat" cmpd="sng" algn="ctr">
                      <a:solidFill>
                        <a:srgbClr val="66FF33"/>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rgbClr val="FFFF00"/>
                          </a:solidFill>
                          <a:latin typeface="Comic Sans MS" pitchFamily="66" charset="0"/>
                        </a:defRPr>
                      </a:lvl1pPr>
                      <a:lvl2pPr>
                        <a:spcBef>
                          <a:spcPct val="20000"/>
                        </a:spcBef>
                        <a:defRPr sz="2400">
                          <a:solidFill>
                            <a:schemeClr val="bg1"/>
                          </a:solidFill>
                          <a:latin typeface="Comic Sans MS" pitchFamily="66" charset="0"/>
                        </a:defRPr>
                      </a:lvl2pPr>
                      <a:lvl3pPr>
                        <a:spcBef>
                          <a:spcPct val="20000"/>
                        </a:spcBef>
                        <a:defRPr sz="2000">
                          <a:solidFill>
                            <a:srgbClr val="FFFF00"/>
                          </a:solidFill>
                          <a:latin typeface="Comic Sans MS" pitchFamily="66" charset="0"/>
                        </a:defRPr>
                      </a:lvl3pPr>
                      <a:lvl4pPr>
                        <a:spcBef>
                          <a:spcPct val="20000"/>
                        </a:spcBef>
                        <a:defRPr>
                          <a:solidFill>
                            <a:schemeClr val="bg1"/>
                          </a:solidFill>
                          <a:latin typeface="Comic Sans MS" pitchFamily="66" charset="0"/>
                        </a:defRPr>
                      </a:lvl4pPr>
                      <a:lvl5pPr>
                        <a:spcBef>
                          <a:spcPct val="20000"/>
                        </a:spcBef>
                        <a:defRPr>
                          <a:solidFill>
                            <a:schemeClr val="bg1"/>
                          </a:solidFill>
                          <a:latin typeface="Comic Sans MS" pitchFamily="66" charset="0"/>
                        </a:defRPr>
                      </a:lvl5pPr>
                      <a:lvl6pPr eaLnBrk="0" fontAlgn="base" hangingPunct="0">
                        <a:spcBef>
                          <a:spcPct val="20000"/>
                        </a:spcBef>
                        <a:spcAft>
                          <a:spcPct val="0"/>
                        </a:spcAft>
                        <a:defRPr>
                          <a:solidFill>
                            <a:schemeClr val="bg1"/>
                          </a:solidFill>
                          <a:latin typeface="Comic Sans MS" pitchFamily="66" charset="0"/>
                        </a:defRPr>
                      </a:lvl6pPr>
                      <a:lvl7pPr eaLnBrk="0" fontAlgn="base" hangingPunct="0">
                        <a:spcBef>
                          <a:spcPct val="20000"/>
                        </a:spcBef>
                        <a:spcAft>
                          <a:spcPct val="0"/>
                        </a:spcAft>
                        <a:defRPr>
                          <a:solidFill>
                            <a:schemeClr val="bg1"/>
                          </a:solidFill>
                          <a:latin typeface="Comic Sans MS" pitchFamily="66" charset="0"/>
                        </a:defRPr>
                      </a:lvl7pPr>
                      <a:lvl8pPr eaLnBrk="0" fontAlgn="base" hangingPunct="0">
                        <a:spcBef>
                          <a:spcPct val="20000"/>
                        </a:spcBef>
                        <a:spcAft>
                          <a:spcPct val="0"/>
                        </a:spcAft>
                        <a:defRPr>
                          <a:solidFill>
                            <a:schemeClr val="bg1"/>
                          </a:solidFill>
                          <a:latin typeface="Comic Sans MS" pitchFamily="66" charset="0"/>
                        </a:defRPr>
                      </a:lvl8pPr>
                      <a:lvl9pPr eaLnBrk="0" fontAlgn="base" hangingPunct="0">
                        <a:spcBef>
                          <a:spcPct val="20000"/>
                        </a:spcBef>
                        <a:spcAft>
                          <a:spcPct val="0"/>
                        </a:spcAft>
                        <a:defRPr>
                          <a:solidFill>
                            <a:schemeClr val="bg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Arial" panose="020B0604020202020204" pitchFamily="34" charset="0"/>
                          <a:ea typeface="굴림" charset="-127"/>
                          <a:cs typeface="Arial" panose="020B0604020202020204" pitchFamily="34" charset="0"/>
                        </a:rPr>
                        <a:t>H3</a:t>
                      </a:r>
                    </a:p>
                  </a:txBody>
                  <a:tcPr marT="45731" marB="45731" horzOverflow="overflow">
                    <a:lnL w="12700" cap="flat" cmpd="sng" algn="ctr">
                      <a:solidFill>
                        <a:srgbClr val="66FF33"/>
                      </a:solidFill>
                      <a:prstDash val="solid"/>
                      <a:round/>
                      <a:headEnd type="none" w="med" len="med"/>
                      <a:tailEnd type="none" w="med" len="med"/>
                    </a:lnL>
                    <a:lnR w="12700" cap="flat" cmpd="sng" algn="ctr">
                      <a:solidFill>
                        <a:srgbClr val="66FF33"/>
                      </a:solidFill>
                      <a:prstDash val="solid"/>
                      <a:round/>
                      <a:headEnd type="none" w="med" len="med"/>
                      <a:tailEnd type="none" w="med" len="med"/>
                    </a:lnR>
                    <a:lnT w="12700" cap="flat" cmpd="sng" algn="ctr">
                      <a:solidFill>
                        <a:srgbClr val="66FF33"/>
                      </a:solidFill>
                      <a:prstDash val="solid"/>
                      <a:round/>
                      <a:headEnd type="none" w="med" len="med"/>
                      <a:tailEnd type="none" w="med" len="med"/>
                    </a:lnT>
                    <a:lnB w="12700" cap="flat" cmpd="sng" algn="ctr">
                      <a:solidFill>
                        <a:srgbClr val="66FF3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335360">
                <a:tc>
                  <a:txBody>
                    <a:bodyPr/>
                    <a:lstStyle>
                      <a:lvl1pPr>
                        <a:spcBef>
                          <a:spcPct val="20000"/>
                        </a:spcBef>
                        <a:defRPr sz="2800">
                          <a:solidFill>
                            <a:srgbClr val="FFFF00"/>
                          </a:solidFill>
                          <a:latin typeface="Comic Sans MS" pitchFamily="66" charset="0"/>
                        </a:defRPr>
                      </a:lvl1pPr>
                      <a:lvl2pPr>
                        <a:spcBef>
                          <a:spcPct val="20000"/>
                        </a:spcBef>
                        <a:defRPr sz="2400">
                          <a:solidFill>
                            <a:schemeClr val="bg1"/>
                          </a:solidFill>
                          <a:latin typeface="Comic Sans MS" pitchFamily="66" charset="0"/>
                        </a:defRPr>
                      </a:lvl2pPr>
                      <a:lvl3pPr>
                        <a:spcBef>
                          <a:spcPct val="20000"/>
                        </a:spcBef>
                        <a:defRPr sz="2000">
                          <a:solidFill>
                            <a:srgbClr val="FFFF00"/>
                          </a:solidFill>
                          <a:latin typeface="Comic Sans MS" pitchFamily="66" charset="0"/>
                        </a:defRPr>
                      </a:lvl3pPr>
                      <a:lvl4pPr>
                        <a:spcBef>
                          <a:spcPct val="20000"/>
                        </a:spcBef>
                        <a:defRPr>
                          <a:solidFill>
                            <a:schemeClr val="bg1"/>
                          </a:solidFill>
                          <a:latin typeface="Comic Sans MS" pitchFamily="66" charset="0"/>
                        </a:defRPr>
                      </a:lvl4pPr>
                      <a:lvl5pPr>
                        <a:spcBef>
                          <a:spcPct val="20000"/>
                        </a:spcBef>
                        <a:defRPr>
                          <a:solidFill>
                            <a:schemeClr val="bg1"/>
                          </a:solidFill>
                          <a:latin typeface="Comic Sans MS" pitchFamily="66" charset="0"/>
                        </a:defRPr>
                      </a:lvl5pPr>
                      <a:lvl6pPr eaLnBrk="0" fontAlgn="base" hangingPunct="0">
                        <a:spcBef>
                          <a:spcPct val="20000"/>
                        </a:spcBef>
                        <a:spcAft>
                          <a:spcPct val="0"/>
                        </a:spcAft>
                        <a:defRPr>
                          <a:solidFill>
                            <a:schemeClr val="bg1"/>
                          </a:solidFill>
                          <a:latin typeface="Comic Sans MS" pitchFamily="66" charset="0"/>
                        </a:defRPr>
                      </a:lvl6pPr>
                      <a:lvl7pPr eaLnBrk="0" fontAlgn="base" hangingPunct="0">
                        <a:spcBef>
                          <a:spcPct val="20000"/>
                        </a:spcBef>
                        <a:spcAft>
                          <a:spcPct val="0"/>
                        </a:spcAft>
                        <a:defRPr>
                          <a:solidFill>
                            <a:schemeClr val="bg1"/>
                          </a:solidFill>
                          <a:latin typeface="Comic Sans MS" pitchFamily="66" charset="0"/>
                        </a:defRPr>
                      </a:lvl7pPr>
                      <a:lvl8pPr eaLnBrk="0" fontAlgn="base" hangingPunct="0">
                        <a:spcBef>
                          <a:spcPct val="20000"/>
                        </a:spcBef>
                        <a:spcAft>
                          <a:spcPct val="0"/>
                        </a:spcAft>
                        <a:defRPr>
                          <a:solidFill>
                            <a:schemeClr val="bg1"/>
                          </a:solidFill>
                          <a:latin typeface="Comic Sans MS" pitchFamily="66" charset="0"/>
                        </a:defRPr>
                      </a:lvl8pPr>
                      <a:lvl9pPr eaLnBrk="0" fontAlgn="base" hangingPunct="0">
                        <a:spcBef>
                          <a:spcPct val="20000"/>
                        </a:spcBef>
                        <a:spcAft>
                          <a:spcPct val="0"/>
                        </a:spcAft>
                        <a:defRPr>
                          <a:solidFill>
                            <a:schemeClr val="bg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Arial" panose="020B0604020202020204" pitchFamily="34" charset="0"/>
                          <a:ea typeface="굴림" charset="-127"/>
                          <a:cs typeface="Arial" panose="020B0604020202020204" pitchFamily="34" charset="0"/>
                        </a:rPr>
                        <a:t>P4</a:t>
                      </a:r>
                    </a:p>
                  </a:txBody>
                  <a:tcPr marT="45731" marB="45731" horzOverflow="overflow">
                    <a:lnL w="12700" cap="flat" cmpd="sng" algn="ctr">
                      <a:solidFill>
                        <a:srgbClr val="66FF33"/>
                      </a:solidFill>
                      <a:prstDash val="solid"/>
                      <a:round/>
                      <a:headEnd type="none" w="med" len="med"/>
                      <a:tailEnd type="none" w="med" len="med"/>
                    </a:lnL>
                    <a:lnR w="12700" cap="flat" cmpd="sng" algn="ctr">
                      <a:solidFill>
                        <a:srgbClr val="66FF33"/>
                      </a:solidFill>
                      <a:prstDash val="solid"/>
                      <a:round/>
                      <a:headEnd type="none" w="med" len="med"/>
                      <a:tailEnd type="none" w="med" len="med"/>
                    </a:lnR>
                    <a:lnT w="12700" cap="flat" cmpd="sng" algn="ctr">
                      <a:solidFill>
                        <a:srgbClr val="66FF33"/>
                      </a:solidFill>
                      <a:prstDash val="solid"/>
                      <a:round/>
                      <a:headEnd type="none" w="med" len="med"/>
                      <a:tailEnd type="none" w="med" len="med"/>
                    </a:lnT>
                    <a:lnB w="12700" cap="flat" cmpd="sng" algn="ctr">
                      <a:solidFill>
                        <a:srgbClr val="66FF33"/>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rgbClr val="FFFF00"/>
                          </a:solidFill>
                          <a:latin typeface="Comic Sans MS" pitchFamily="66" charset="0"/>
                        </a:defRPr>
                      </a:lvl1pPr>
                      <a:lvl2pPr>
                        <a:spcBef>
                          <a:spcPct val="20000"/>
                        </a:spcBef>
                        <a:defRPr sz="2400">
                          <a:solidFill>
                            <a:schemeClr val="bg1"/>
                          </a:solidFill>
                          <a:latin typeface="Comic Sans MS" pitchFamily="66" charset="0"/>
                        </a:defRPr>
                      </a:lvl2pPr>
                      <a:lvl3pPr>
                        <a:spcBef>
                          <a:spcPct val="20000"/>
                        </a:spcBef>
                        <a:defRPr sz="2000">
                          <a:solidFill>
                            <a:srgbClr val="FFFF00"/>
                          </a:solidFill>
                          <a:latin typeface="Comic Sans MS" pitchFamily="66" charset="0"/>
                        </a:defRPr>
                      </a:lvl3pPr>
                      <a:lvl4pPr>
                        <a:spcBef>
                          <a:spcPct val="20000"/>
                        </a:spcBef>
                        <a:defRPr>
                          <a:solidFill>
                            <a:schemeClr val="bg1"/>
                          </a:solidFill>
                          <a:latin typeface="Comic Sans MS" pitchFamily="66" charset="0"/>
                        </a:defRPr>
                      </a:lvl4pPr>
                      <a:lvl5pPr>
                        <a:spcBef>
                          <a:spcPct val="20000"/>
                        </a:spcBef>
                        <a:defRPr>
                          <a:solidFill>
                            <a:schemeClr val="bg1"/>
                          </a:solidFill>
                          <a:latin typeface="Comic Sans MS" pitchFamily="66" charset="0"/>
                        </a:defRPr>
                      </a:lvl5pPr>
                      <a:lvl6pPr eaLnBrk="0" fontAlgn="base" hangingPunct="0">
                        <a:spcBef>
                          <a:spcPct val="20000"/>
                        </a:spcBef>
                        <a:spcAft>
                          <a:spcPct val="0"/>
                        </a:spcAft>
                        <a:defRPr>
                          <a:solidFill>
                            <a:schemeClr val="bg1"/>
                          </a:solidFill>
                          <a:latin typeface="Comic Sans MS" pitchFamily="66" charset="0"/>
                        </a:defRPr>
                      </a:lvl6pPr>
                      <a:lvl7pPr eaLnBrk="0" fontAlgn="base" hangingPunct="0">
                        <a:spcBef>
                          <a:spcPct val="20000"/>
                        </a:spcBef>
                        <a:spcAft>
                          <a:spcPct val="0"/>
                        </a:spcAft>
                        <a:defRPr>
                          <a:solidFill>
                            <a:schemeClr val="bg1"/>
                          </a:solidFill>
                          <a:latin typeface="Comic Sans MS" pitchFamily="66" charset="0"/>
                        </a:defRPr>
                      </a:lvl7pPr>
                      <a:lvl8pPr eaLnBrk="0" fontAlgn="base" hangingPunct="0">
                        <a:spcBef>
                          <a:spcPct val="20000"/>
                        </a:spcBef>
                        <a:spcAft>
                          <a:spcPct val="0"/>
                        </a:spcAft>
                        <a:defRPr>
                          <a:solidFill>
                            <a:schemeClr val="bg1"/>
                          </a:solidFill>
                          <a:latin typeface="Comic Sans MS" pitchFamily="66" charset="0"/>
                        </a:defRPr>
                      </a:lvl8pPr>
                      <a:lvl9pPr eaLnBrk="0" fontAlgn="base" hangingPunct="0">
                        <a:spcBef>
                          <a:spcPct val="20000"/>
                        </a:spcBef>
                        <a:spcAft>
                          <a:spcPct val="0"/>
                        </a:spcAft>
                        <a:defRPr>
                          <a:solidFill>
                            <a:schemeClr val="bg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Arial" panose="020B0604020202020204" pitchFamily="34" charset="0"/>
                          <a:ea typeface="굴림" charset="-127"/>
                          <a:cs typeface="Arial" panose="020B0604020202020204" pitchFamily="34" charset="0"/>
                        </a:rPr>
                        <a:t>10101</a:t>
                      </a:r>
                    </a:p>
                  </a:txBody>
                  <a:tcPr marT="45731" marB="45731" horzOverflow="overflow">
                    <a:lnL w="12700" cap="flat" cmpd="sng" algn="ctr">
                      <a:solidFill>
                        <a:srgbClr val="66FF33"/>
                      </a:solidFill>
                      <a:prstDash val="solid"/>
                      <a:round/>
                      <a:headEnd type="none" w="med" len="med"/>
                      <a:tailEnd type="none" w="med" len="med"/>
                    </a:lnL>
                    <a:lnR w="12700" cap="flat" cmpd="sng" algn="ctr">
                      <a:solidFill>
                        <a:srgbClr val="66FF33"/>
                      </a:solidFill>
                      <a:prstDash val="solid"/>
                      <a:round/>
                      <a:headEnd type="none" w="med" len="med"/>
                      <a:tailEnd type="none" w="med" len="med"/>
                    </a:lnR>
                    <a:lnT w="12700" cap="flat" cmpd="sng" algn="ctr">
                      <a:solidFill>
                        <a:srgbClr val="66FF33"/>
                      </a:solidFill>
                      <a:prstDash val="solid"/>
                      <a:round/>
                      <a:headEnd type="none" w="med" len="med"/>
                      <a:tailEnd type="none" w="med" len="med"/>
                    </a:lnT>
                    <a:lnB w="12700" cap="flat" cmpd="sng" algn="ctr">
                      <a:solidFill>
                        <a:srgbClr val="66FF33"/>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rgbClr val="FFFF00"/>
                          </a:solidFill>
                          <a:latin typeface="Comic Sans MS" pitchFamily="66" charset="0"/>
                        </a:defRPr>
                      </a:lvl1pPr>
                      <a:lvl2pPr>
                        <a:spcBef>
                          <a:spcPct val="20000"/>
                        </a:spcBef>
                        <a:defRPr sz="2400">
                          <a:solidFill>
                            <a:schemeClr val="bg1"/>
                          </a:solidFill>
                          <a:latin typeface="Comic Sans MS" pitchFamily="66" charset="0"/>
                        </a:defRPr>
                      </a:lvl2pPr>
                      <a:lvl3pPr>
                        <a:spcBef>
                          <a:spcPct val="20000"/>
                        </a:spcBef>
                        <a:defRPr sz="2000">
                          <a:solidFill>
                            <a:srgbClr val="FFFF00"/>
                          </a:solidFill>
                          <a:latin typeface="Comic Sans MS" pitchFamily="66" charset="0"/>
                        </a:defRPr>
                      </a:lvl3pPr>
                      <a:lvl4pPr>
                        <a:spcBef>
                          <a:spcPct val="20000"/>
                        </a:spcBef>
                        <a:defRPr>
                          <a:solidFill>
                            <a:schemeClr val="bg1"/>
                          </a:solidFill>
                          <a:latin typeface="Comic Sans MS" pitchFamily="66" charset="0"/>
                        </a:defRPr>
                      </a:lvl4pPr>
                      <a:lvl5pPr>
                        <a:spcBef>
                          <a:spcPct val="20000"/>
                        </a:spcBef>
                        <a:defRPr>
                          <a:solidFill>
                            <a:schemeClr val="bg1"/>
                          </a:solidFill>
                          <a:latin typeface="Comic Sans MS" pitchFamily="66" charset="0"/>
                        </a:defRPr>
                      </a:lvl5pPr>
                      <a:lvl6pPr eaLnBrk="0" fontAlgn="base" hangingPunct="0">
                        <a:spcBef>
                          <a:spcPct val="20000"/>
                        </a:spcBef>
                        <a:spcAft>
                          <a:spcPct val="0"/>
                        </a:spcAft>
                        <a:defRPr>
                          <a:solidFill>
                            <a:schemeClr val="bg1"/>
                          </a:solidFill>
                          <a:latin typeface="Comic Sans MS" pitchFamily="66" charset="0"/>
                        </a:defRPr>
                      </a:lvl6pPr>
                      <a:lvl7pPr eaLnBrk="0" fontAlgn="base" hangingPunct="0">
                        <a:spcBef>
                          <a:spcPct val="20000"/>
                        </a:spcBef>
                        <a:spcAft>
                          <a:spcPct val="0"/>
                        </a:spcAft>
                        <a:defRPr>
                          <a:solidFill>
                            <a:schemeClr val="bg1"/>
                          </a:solidFill>
                          <a:latin typeface="Comic Sans MS" pitchFamily="66" charset="0"/>
                        </a:defRPr>
                      </a:lvl7pPr>
                      <a:lvl8pPr eaLnBrk="0" fontAlgn="base" hangingPunct="0">
                        <a:spcBef>
                          <a:spcPct val="20000"/>
                        </a:spcBef>
                        <a:spcAft>
                          <a:spcPct val="0"/>
                        </a:spcAft>
                        <a:defRPr>
                          <a:solidFill>
                            <a:schemeClr val="bg1"/>
                          </a:solidFill>
                          <a:latin typeface="Comic Sans MS" pitchFamily="66" charset="0"/>
                        </a:defRPr>
                      </a:lvl8pPr>
                      <a:lvl9pPr eaLnBrk="0" fontAlgn="base" hangingPunct="0">
                        <a:spcBef>
                          <a:spcPct val="20000"/>
                        </a:spcBef>
                        <a:spcAft>
                          <a:spcPct val="0"/>
                        </a:spcAft>
                        <a:defRPr>
                          <a:solidFill>
                            <a:schemeClr val="bg1"/>
                          </a:solidFill>
                          <a:latin typeface="Comic Sans MS"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ko-KR" sz="1600" b="0" i="0" u="none" strike="noStrike" cap="none" normalizeH="0" baseline="0" dirty="0" smtClean="0">
                          <a:ln>
                            <a:noFill/>
                          </a:ln>
                          <a:solidFill>
                            <a:srgbClr val="000000"/>
                          </a:solidFill>
                          <a:effectLst/>
                          <a:latin typeface="Arial" panose="020B0604020202020204" pitchFamily="34" charset="0"/>
                          <a:ea typeface="굴림" charset="-127"/>
                          <a:cs typeface="Arial" panose="020B0604020202020204" pitchFamily="34" charset="0"/>
                        </a:rPr>
                        <a:t>H4</a:t>
                      </a:r>
                    </a:p>
                  </a:txBody>
                  <a:tcPr marT="45731" marB="45731" horzOverflow="overflow">
                    <a:lnL w="12700" cap="flat" cmpd="sng" algn="ctr">
                      <a:solidFill>
                        <a:srgbClr val="66FF33"/>
                      </a:solidFill>
                      <a:prstDash val="solid"/>
                      <a:round/>
                      <a:headEnd type="none" w="med" len="med"/>
                      <a:tailEnd type="none" w="med" len="med"/>
                    </a:lnL>
                    <a:lnR w="12700" cap="flat" cmpd="sng" algn="ctr">
                      <a:solidFill>
                        <a:srgbClr val="66FF33"/>
                      </a:solidFill>
                      <a:prstDash val="solid"/>
                      <a:round/>
                      <a:headEnd type="none" w="med" len="med"/>
                      <a:tailEnd type="none" w="med" len="med"/>
                    </a:lnR>
                    <a:lnT w="12700" cap="flat" cmpd="sng" algn="ctr">
                      <a:solidFill>
                        <a:srgbClr val="66FF33"/>
                      </a:solidFill>
                      <a:prstDash val="solid"/>
                      <a:round/>
                      <a:headEnd type="none" w="med" len="med"/>
                      <a:tailEnd type="none" w="med" len="med"/>
                    </a:lnT>
                    <a:lnB w="12700" cap="flat" cmpd="sng" algn="ctr">
                      <a:solidFill>
                        <a:srgbClr val="66FF3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bl>
          </a:graphicData>
        </a:graphic>
      </p:graphicFrame>
      <p:sp>
        <p:nvSpPr>
          <p:cNvPr id="48" name="Text Box 68"/>
          <p:cNvSpPr txBox="1">
            <a:spLocks noChangeArrowheads="1"/>
          </p:cNvSpPr>
          <p:nvPr/>
        </p:nvSpPr>
        <p:spPr bwMode="auto">
          <a:xfrm>
            <a:off x="300485" y="5334000"/>
            <a:ext cx="30282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r>
              <a:rPr lang="en-US" altLang="ko-KR" sz="2400" b="1" dirty="0">
                <a:solidFill>
                  <a:srgbClr val="0000FF"/>
                </a:solidFill>
                <a:latin typeface="Arial" panose="020B0604020202020204" pitchFamily="34" charset="0"/>
                <a:ea typeface="굴림" charset="-127"/>
                <a:cs typeface="Arial" panose="020B0604020202020204" pitchFamily="34" charset="0"/>
              </a:rPr>
              <a:t>A four-</a:t>
            </a:r>
            <a:r>
              <a:rPr lang="en-US" altLang="ko-KR" sz="2400" b="1" dirty="0" err="1">
                <a:solidFill>
                  <a:srgbClr val="0000FF"/>
                </a:solidFill>
                <a:latin typeface="Arial" panose="020B0604020202020204" pitchFamily="34" charset="0"/>
                <a:ea typeface="굴림" charset="-127"/>
                <a:cs typeface="Arial" panose="020B0604020202020204" pitchFamily="34" charset="0"/>
              </a:rPr>
              <a:t>ary</a:t>
            </a:r>
            <a:r>
              <a:rPr lang="en-US" altLang="ko-KR" sz="2400" b="1" dirty="0">
                <a:solidFill>
                  <a:srgbClr val="0000FF"/>
                </a:solidFill>
                <a:latin typeface="Arial" panose="020B0604020202020204" pitchFamily="34" charset="0"/>
                <a:ea typeface="굴림" charset="-127"/>
                <a:cs typeface="Arial" panose="020B0604020202020204" pitchFamily="34" charset="0"/>
              </a:rPr>
              <a:t> </a:t>
            </a:r>
            <a:r>
              <a:rPr lang="en-US" altLang="ko-KR" sz="2400" b="1" dirty="0" err="1">
                <a:solidFill>
                  <a:srgbClr val="0000FF"/>
                </a:solidFill>
                <a:latin typeface="Arial" panose="020B0604020202020204" pitchFamily="34" charset="0"/>
                <a:ea typeface="굴림" charset="-127"/>
                <a:cs typeface="Arial" panose="020B0604020202020204" pitchFamily="34" charset="0"/>
              </a:rPr>
              <a:t>trie</a:t>
            </a:r>
            <a:r>
              <a:rPr lang="en-US" altLang="ko-KR" sz="2400" b="1" dirty="0">
                <a:solidFill>
                  <a:srgbClr val="0000FF"/>
                </a:solidFill>
                <a:latin typeface="Arial" panose="020B0604020202020204" pitchFamily="34" charset="0"/>
                <a:ea typeface="굴림" charset="-127"/>
                <a:cs typeface="Arial" panose="020B0604020202020204" pitchFamily="34" charset="0"/>
              </a:rPr>
              <a:t> node</a:t>
            </a:r>
          </a:p>
        </p:txBody>
      </p:sp>
      <p:sp>
        <p:nvSpPr>
          <p:cNvPr id="49" name="Oval 79"/>
          <p:cNvSpPr>
            <a:spLocks noChangeArrowheads="1"/>
          </p:cNvSpPr>
          <p:nvPr/>
        </p:nvSpPr>
        <p:spPr bwMode="auto">
          <a:xfrm>
            <a:off x="3500885" y="4648200"/>
            <a:ext cx="838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pPr algn="ctr"/>
            <a:r>
              <a:rPr lang="en-US" altLang="ko-KR" sz="2400" dirty="0">
                <a:solidFill>
                  <a:srgbClr val="0000FF"/>
                </a:solidFill>
                <a:ea typeface="굴림" charset="-127"/>
              </a:rPr>
              <a:t>P4</a:t>
            </a:r>
            <a:r>
              <a:rPr lang="en-US" altLang="ko-KR" sz="2400" baseline="-25000" dirty="0">
                <a:solidFill>
                  <a:srgbClr val="0000FF"/>
                </a:solidFill>
                <a:ea typeface="굴림" charset="-127"/>
              </a:rPr>
              <a:t>1</a:t>
            </a:r>
          </a:p>
        </p:txBody>
      </p:sp>
      <p:sp>
        <p:nvSpPr>
          <p:cNvPr id="50" name="직사각형 49"/>
          <p:cNvSpPr/>
          <p:nvPr/>
        </p:nvSpPr>
        <p:spPr>
          <a:xfrm>
            <a:off x="6478318" y="4876800"/>
            <a:ext cx="2169950" cy="1089529"/>
          </a:xfrm>
          <a:prstGeom prst="rect">
            <a:avLst/>
          </a:prstGeom>
        </p:spPr>
        <p:txBody>
          <a:bodyPr wrap="square">
            <a:spAutoFit/>
          </a:bodyPr>
          <a:lstStyle/>
          <a:p>
            <a:pPr eaLnBrk="1" hangingPunct="1">
              <a:lnSpc>
                <a:spcPct val="90000"/>
              </a:lnSpc>
            </a:pPr>
            <a:r>
              <a:rPr lang="en-US" altLang="ko-KR" sz="1200" i="1" dirty="0">
                <a:solidFill>
                  <a:srgbClr val="990033"/>
                </a:solidFill>
              </a:rPr>
              <a:t>Some part of this teaching materials are prepared referencing the lecture note made by Pankaj Gupta Department of Computer Science Stanford University</a:t>
            </a:r>
            <a:endParaRPr lang="en-US" altLang="ko-KR" sz="1200" dirty="0"/>
          </a:p>
        </p:txBody>
      </p:sp>
    </p:spTree>
    <p:extLst>
      <p:ext uri="{BB962C8B-B14F-4D97-AF65-F5344CB8AC3E}">
        <p14:creationId xmlns:p14="http://schemas.microsoft.com/office/powerpoint/2010/main" val="4146146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FB0E1115-0004-C343-A260-68E275D35A52}" type="slidenum">
              <a:rPr lang="en-US" altLang="ko-KR">
                <a:latin typeface="Arial"/>
                <a:cs typeface="Arial"/>
              </a:rPr>
              <a:pPr/>
              <a:t>21</a:t>
            </a:fld>
            <a:endParaRPr lang="en-US" altLang="ko-KR" sz="1000">
              <a:latin typeface="Arial"/>
              <a:cs typeface="Arial"/>
            </a:endParaRPr>
          </a:p>
        </p:txBody>
      </p:sp>
      <p:sp>
        <p:nvSpPr>
          <p:cNvPr id="1261570" name="Rectangle 2"/>
          <p:cNvSpPr>
            <a:spLocks noGrp="1" noChangeArrowheads="1"/>
          </p:cNvSpPr>
          <p:nvPr>
            <p:ph type="title"/>
          </p:nvPr>
        </p:nvSpPr>
        <p:spPr/>
        <p:txBody>
          <a:bodyPr/>
          <a:lstStyle/>
          <a:p>
            <a:r>
              <a:rPr lang="en-US" altLang="ko-KR">
                <a:latin typeface="Arial"/>
                <a:cs typeface="Arial"/>
              </a:rPr>
              <a:t>Tree Bitmap</a:t>
            </a:r>
          </a:p>
        </p:txBody>
      </p:sp>
      <p:sp>
        <p:nvSpPr>
          <p:cNvPr id="1261571" name="Rectangle 3"/>
          <p:cNvSpPr>
            <a:spLocks noGrp="1" noChangeArrowheads="1"/>
          </p:cNvSpPr>
          <p:nvPr>
            <p:ph type="body" sz="half" idx="1"/>
          </p:nvPr>
        </p:nvSpPr>
        <p:spPr>
          <a:xfrm>
            <a:off x="179388" y="1295400"/>
            <a:ext cx="8785225" cy="2278063"/>
          </a:xfrm>
        </p:spPr>
        <p:txBody>
          <a:bodyPr/>
          <a:lstStyle/>
          <a:p>
            <a:pPr>
              <a:lnSpc>
                <a:spcPct val="90000"/>
              </a:lnSpc>
            </a:pPr>
            <a:r>
              <a:rPr lang="en-US" altLang="ko-KR" sz="2000">
                <a:latin typeface="Arial"/>
                <a:cs typeface="Arial"/>
              </a:rPr>
              <a:t>Used in high-speed routers : Cisco</a:t>
            </a:r>
          </a:p>
          <a:p>
            <a:pPr>
              <a:lnSpc>
                <a:spcPct val="90000"/>
              </a:lnSpc>
            </a:pPr>
            <a:r>
              <a:rPr lang="en-US" altLang="ko-KR" sz="2000">
                <a:latin typeface="Arial"/>
                <a:cs typeface="Arial"/>
              </a:rPr>
              <a:t>Goal: </a:t>
            </a:r>
          </a:p>
          <a:p>
            <a:pPr lvl="1">
              <a:lnSpc>
                <a:spcPct val="90000"/>
              </a:lnSpc>
            </a:pPr>
            <a:r>
              <a:rPr lang="en-US" altLang="ko-KR" sz="1800">
                <a:latin typeface="Arial"/>
                <a:cs typeface="Arial"/>
              </a:rPr>
              <a:t>Wire-speed forwarding at OC-192(10Gbps)</a:t>
            </a:r>
          </a:p>
          <a:p>
            <a:pPr lvl="1">
              <a:lnSpc>
                <a:spcPct val="90000"/>
              </a:lnSpc>
            </a:pPr>
            <a:r>
              <a:rPr lang="en-US" altLang="ko-KR" sz="1800">
                <a:latin typeface="Arial"/>
                <a:cs typeface="Arial"/>
              </a:rPr>
              <a:t>Minimize memory accesses</a:t>
            </a:r>
          </a:p>
          <a:p>
            <a:pPr>
              <a:lnSpc>
                <a:spcPct val="90000"/>
              </a:lnSpc>
            </a:pPr>
            <a:r>
              <a:rPr lang="en-US" altLang="ko-KR" sz="2000">
                <a:latin typeface="Arial"/>
                <a:cs typeface="Arial"/>
              </a:rPr>
              <a:t>Multibit trie</a:t>
            </a:r>
          </a:p>
          <a:p>
            <a:pPr lvl="1">
              <a:lnSpc>
                <a:spcPct val="90000"/>
              </a:lnSpc>
            </a:pPr>
            <a:r>
              <a:rPr lang="en-US" altLang="ko-KR" sz="1800">
                <a:latin typeface="Arial"/>
                <a:cs typeface="Arial"/>
              </a:rPr>
              <a:t>Inside of nodes: Going back to unibit tree to avoid the problems of expansion and leaf pushing</a:t>
            </a:r>
          </a:p>
          <a:p>
            <a:pPr lvl="1">
              <a:lnSpc>
                <a:spcPct val="90000"/>
              </a:lnSpc>
            </a:pPr>
            <a:endParaRPr lang="en-US" altLang="ko-KR" sz="1800">
              <a:latin typeface="Arial"/>
              <a:cs typeface="Arial"/>
            </a:endParaRPr>
          </a:p>
          <a:p>
            <a:pPr>
              <a:lnSpc>
                <a:spcPct val="90000"/>
              </a:lnSpc>
            </a:pPr>
            <a:endParaRPr lang="en-US" altLang="ko-KR" sz="2000">
              <a:latin typeface="Arial"/>
              <a:cs typeface="Arial"/>
            </a:endParaRPr>
          </a:p>
        </p:txBody>
      </p:sp>
      <p:pic>
        <p:nvPicPr>
          <p:cNvPr id="1261616" name="Picture 48"/>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84213" y="3500438"/>
            <a:ext cx="6983412" cy="2892425"/>
          </a:xfrm>
          <a:noFill/>
          <a:ln/>
          <a:extLst>
            <a:ext uri="{91240B29-F687-4F45-9708-019B960494DF}">
              <a14:hiddenLine xmlns:a14="http://schemas.microsoft.com/office/drawing/2010/main" w="25400" cap="flat" cmpd="sng">
                <a:solidFill>
                  <a:srgbClr val="0000FF"/>
                </a:solidFill>
                <a:prstDash val="solid"/>
                <a:miter lim="800000"/>
                <a:headEnd/>
                <a:tailEnd/>
              </a14:hiddenLine>
            </a:ext>
          </a:extLst>
        </p:spPr>
      </p:pic>
    </p:spTree>
    <p:extLst>
      <p:ext uri="{BB962C8B-B14F-4D97-AF65-F5344CB8AC3E}">
        <p14:creationId xmlns:p14="http://schemas.microsoft.com/office/powerpoint/2010/main" val="1545832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3"/>
          <p:cNvSpPr>
            <a:spLocks noGrp="1"/>
          </p:cNvSpPr>
          <p:nvPr>
            <p:ph type="sldNum" sz="quarter" idx="4294967295"/>
          </p:nvPr>
        </p:nvSpPr>
        <p:spPr>
          <a:xfrm>
            <a:off x="7000875" y="6240463"/>
            <a:ext cx="1905000" cy="457200"/>
          </a:xfrm>
          <a:prstGeom prst="rect">
            <a:avLst/>
          </a:prstGeom>
        </p:spPr>
        <p:txBody>
          <a:bodyPr/>
          <a:lstStyle/>
          <a:p>
            <a:fld id="{3E6D5147-9E0A-4E4C-B43D-E38DE9920DB9}" type="slidenum">
              <a:rPr lang="en-US" altLang="ko-KR">
                <a:latin typeface="Arial"/>
                <a:cs typeface="Arial"/>
              </a:rPr>
              <a:pPr/>
              <a:t>22</a:t>
            </a:fld>
            <a:endParaRPr lang="en-US" altLang="ko-KR" sz="1000">
              <a:latin typeface="Arial"/>
              <a:cs typeface="Arial"/>
            </a:endParaRPr>
          </a:p>
        </p:txBody>
      </p:sp>
      <p:sp>
        <p:nvSpPr>
          <p:cNvPr id="1259522" name="Rectangle 2"/>
          <p:cNvSpPr>
            <a:spLocks noGrp="1" noChangeArrowheads="1"/>
          </p:cNvSpPr>
          <p:nvPr>
            <p:ph type="title"/>
          </p:nvPr>
        </p:nvSpPr>
        <p:spPr/>
        <p:txBody>
          <a:bodyPr/>
          <a:lstStyle/>
          <a:p>
            <a:r>
              <a:rPr lang="fr-FR" altLang="ko-KR" sz="3200" dirty="0" smtClean="0">
                <a:latin typeface="Arial"/>
                <a:cs typeface="Arial"/>
              </a:rPr>
              <a:t>Lulea</a:t>
            </a:r>
            <a:r>
              <a:rPr lang="ko-KR" altLang="en-US" sz="3200" dirty="0" smtClean="0">
                <a:latin typeface="Arial"/>
                <a:cs typeface="Arial"/>
              </a:rPr>
              <a:t> </a:t>
            </a:r>
            <a:r>
              <a:rPr lang="en-US" altLang="ko-KR" sz="3200" dirty="0" smtClean="0">
                <a:latin typeface="Arial"/>
                <a:cs typeface="Arial"/>
              </a:rPr>
              <a:t>routing lookup algorithm</a:t>
            </a:r>
            <a:endParaRPr lang="en-US" altLang="ko-KR" sz="3200" dirty="0">
              <a:latin typeface="Arial"/>
              <a:cs typeface="Arial"/>
            </a:endParaRPr>
          </a:p>
        </p:txBody>
      </p:sp>
      <p:sp>
        <p:nvSpPr>
          <p:cNvPr id="1259523" name="Rectangle 3"/>
          <p:cNvSpPr>
            <a:spLocks noGrp="1" noChangeArrowheads="1"/>
          </p:cNvSpPr>
          <p:nvPr>
            <p:ph type="body" idx="1"/>
          </p:nvPr>
        </p:nvSpPr>
        <p:spPr>
          <a:xfrm>
            <a:off x="179512" y="5301208"/>
            <a:ext cx="8713787" cy="1004540"/>
          </a:xfrm>
        </p:spPr>
        <p:txBody>
          <a:bodyPr/>
          <a:lstStyle/>
          <a:p>
            <a:pPr>
              <a:lnSpc>
                <a:spcPct val="80000"/>
              </a:lnSpc>
              <a:buFont typeface="Wingdings" pitchFamily="2" charset="2"/>
              <a:buChar char="l"/>
            </a:pPr>
            <a:r>
              <a:rPr kumimoji="0" lang="en-US" altLang="ko-KR" sz="2400" dirty="0" smtClean="0">
                <a:solidFill>
                  <a:srgbClr val="000000"/>
                </a:solidFill>
                <a:latin typeface="Arial"/>
                <a:cs typeface="Arial"/>
              </a:rPr>
              <a:t>Three level data structure to minimize number of memory accesses and size of data structure</a:t>
            </a:r>
            <a:endParaRPr kumimoji="0" lang="en-US" altLang="ko-KR" sz="2400" dirty="0">
              <a:solidFill>
                <a:srgbClr val="000000"/>
              </a:solidFill>
              <a:latin typeface="Arial"/>
              <a:cs typeface="Arial"/>
            </a:endParaRP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916832"/>
            <a:ext cx="8599047" cy="2997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6262" y="4077072"/>
            <a:ext cx="971789" cy="584775"/>
          </a:xfrm>
          <a:prstGeom prst="rect">
            <a:avLst/>
          </a:prstGeom>
          <a:noFill/>
        </p:spPr>
        <p:txBody>
          <a:bodyPr wrap="square" rtlCol="0">
            <a:spAutoFit/>
          </a:bodyPr>
          <a:lstStyle/>
          <a:p>
            <a:r>
              <a:rPr lang="en-US" altLang="ko-KR" dirty="0" smtClean="0"/>
              <a:t>N = 2</a:t>
            </a:r>
            <a:r>
              <a:rPr lang="en-US" altLang="ko-KR" baseline="30000" dirty="0" smtClean="0"/>
              <a:t>32</a:t>
            </a:r>
            <a:r>
              <a:rPr lang="en-US" altLang="ko-KR" dirty="0" smtClean="0"/>
              <a:t>  </a:t>
            </a:r>
            <a:r>
              <a:rPr lang="en-US" altLang="ko-KR" dirty="0" smtClean="0">
                <a:latin typeface="Symbol" pitchFamily="18" charset="2"/>
                <a:sym typeface="Symbol"/>
              </a:rPr>
              <a:t></a:t>
            </a:r>
            <a:r>
              <a:rPr lang="en-US" altLang="ko-KR" dirty="0" smtClean="0"/>
              <a:t> 4 x10</a:t>
            </a:r>
            <a:r>
              <a:rPr lang="en-US" altLang="ko-KR" baseline="30000" dirty="0" smtClean="0"/>
              <a:t>9</a:t>
            </a:r>
            <a:endParaRPr lang="ko-KR" altLang="en-US" baseline="30000" dirty="0"/>
          </a:p>
        </p:txBody>
      </p:sp>
    </p:spTree>
    <p:extLst>
      <p:ext uri="{BB962C8B-B14F-4D97-AF65-F5344CB8AC3E}">
        <p14:creationId xmlns:p14="http://schemas.microsoft.com/office/powerpoint/2010/main" val="18173906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3" y="1822261"/>
            <a:ext cx="7164795" cy="3262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Slide Number Placeholder 3"/>
          <p:cNvSpPr>
            <a:spLocks noGrp="1"/>
          </p:cNvSpPr>
          <p:nvPr>
            <p:ph type="sldNum" sz="quarter" idx="4294967295"/>
          </p:nvPr>
        </p:nvSpPr>
        <p:spPr>
          <a:xfrm>
            <a:off x="7000875" y="6240463"/>
            <a:ext cx="1905000" cy="457200"/>
          </a:xfrm>
          <a:prstGeom prst="rect">
            <a:avLst/>
          </a:prstGeom>
        </p:spPr>
        <p:txBody>
          <a:bodyPr/>
          <a:lstStyle/>
          <a:p>
            <a:fld id="{3E6D5147-9E0A-4E4C-B43D-E38DE9920DB9}" type="slidenum">
              <a:rPr lang="en-US" altLang="ko-KR">
                <a:latin typeface="Arial"/>
                <a:cs typeface="Arial"/>
              </a:rPr>
              <a:pPr/>
              <a:t>23</a:t>
            </a:fld>
            <a:endParaRPr lang="en-US" altLang="ko-KR" sz="1000">
              <a:latin typeface="Arial"/>
              <a:cs typeface="Arial"/>
            </a:endParaRPr>
          </a:p>
        </p:txBody>
      </p:sp>
      <p:sp>
        <p:nvSpPr>
          <p:cNvPr id="1259522" name="Rectangle 2"/>
          <p:cNvSpPr>
            <a:spLocks noGrp="1" noChangeArrowheads="1"/>
          </p:cNvSpPr>
          <p:nvPr>
            <p:ph type="title"/>
          </p:nvPr>
        </p:nvSpPr>
        <p:spPr>
          <a:xfrm>
            <a:off x="323528" y="400050"/>
            <a:ext cx="8291835" cy="647700"/>
          </a:xfrm>
        </p:spPr>
        <p:txBody>
          <a:bodyPr/>
          <a:lstStyle/>
          <a:p>
            <a:r>
              <a:rPr lang="fr-FR" altLang="ko-KR" sz="3200" dirty="0" smtClean="0">
                <a:latin typeface="Arial"/>
                <a:cs typeface="Arial"/>
              </a:rPr>
              <a:t>Lulea</a:t>
            </a:r>
            <a:r>
              <a:rPr lang="ko-KR" altLang="en-US" sz="3200" dirty="0" smtClean="0">
                <a:latin typeface="Arial"/>
                <a:cs typeface="Arial"/>
              </a:rPr>
              <a:t> </a:t>
            </a:r>
            <a:r>
              <a:rPr lang="en-US" altLang="ko-KR" sz="3200" dirty="0" smtClean="0">
                <a:latin typeface="Arial"/>
                <a:cs typeface="Arial"/>
              </a:rPr>
              <a:t>routing lookup algorithm: bit vector</a:t>
            </a:r>
            <a:endParaRPr lang="en-US" altLang="ko-KR" sz="3200" dirty="0">
              <a:latin typeface="Arial"/>
              <a:cs typeface="Arial"/>
            </a:endParaRPr>
          </a:p>
        </p:txBody>
      </p:sp>
      <p:sp>
        <p:nvSpPr>
          <p:cNvPr id="1259523" name="Rectangle 3"/>
          <p:cNvSpPr>
            <a:spLocks noGrp="1" noChangeArrowheads="1"/>
          </p:cNvSpPr>
          <p:nvPr>
            <p:ph type="body" idx="1"/>
          </p:nvPr>
        </p:nvSpPr>
        <p:spPr>
          <a:xfrm>
            <a:off x="5428695" y="1249769"/>
            <a:ext cx="3423589" cy="572492"/>
          </a:xfrm>
        </p:spPr>
        <p:txBody>
          <a:bodyPr/>
          <a:lstStyle/>
          <a:p>
            <a:pPr>
              <a:lnSpc>
                <a:spcPct val="80000"/>
              </a:lnSpc>
              <a:buFont typeface="Wingdings" pitchFamily="2" charset="2"/>
              <a:buChar char="l"/>
            </a:pPr>
            <a:r>
              <a:rPr kumimoji="0" lang="en-US" altLang="ko-KR" sz="2000" dirty="0" smtClean="0">
                <a:solidFill>
                  <a:srgbClr val="000000"/>
                </a:solidFill>
                <a:latin typeface="Arial"/>
                <a:cs typeface="Arial"/>
              </a:rPr>
              <a:t>xx..xx01 -&gt; not possible</a:t>
            </a:r>
            <a:endParaRPr kumimoji="0" lang="en-US" altLang="ko-KR" sz="2000" dirty="0">
              <a:solidFill>
                <a:srgbClr val="000000"/>
              </a:solidFill>
              <a:latin typeface="Arial"/>
              <a:cs typeface="Arial"/>
            </a:endParaRPr>
          </a:p>
        </p:txBody>
      </p:sp>
      <p:sp>
        <p:nvSpPr>
          <p:cNvPr id="2" name="TextBox 1"/>
          <p:cNvSpPr txBox="1"/>
          <p:nvPr/>
        </p:nvSpPr>
        <p:spPr>
          <a:xfrm>
            <a:off x="460143" y="5188278"/>
            <a:ext cx="159509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ko-KR" dirty="0" smtClean="0"/>
              <a:t>Genuine head</a:t>
            </a:r>
            <a:endParaRPr lang="ko-KR" altLang="en-US" dirty="0"/>
          </a:p>
        </p:txBody>
      </p:sp>
      <p:sp>
        <p:nvSpPr>
          <p:cNvPr id="8" name="TextBox 7"/>
          <p:cNvSpPr txBox="1"/>
          <p:nvPr/>
        </p:nvSpPr>
        <p:spPr>
          <a:xfrm>
            <a:off x="3837609" y="5207431"/>
            <a:ext cx="1296144"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ko-KR" dirty="0" smtClean="0"/>
              <a:t>Root head</a:t>
            </a:r>
            <a:endParaRPr lang="ko-KR" altLang="en-US" dirty="0"/>
          </a:p>
        </p:txBody>
      </p:sp>
      <p:cxnSp>
        <p:nvCxnSpPr>
          <p:cNvPr id="4" name="직선 화살표 연결선 3"/>
          <p:cNvCxnSpPr/>
          <p:nvPr/>
        </p:nvCxnSpPr>
        <p:spPr bwMode="auto">
          <a:xfrm flipV="1">
            <a:off x="748175" y="4437112"/>
            <a:ext cx="144795" cy="749912"/>
          </a:xfrm>
          <a:prstGeom prst="straightConnector1">
            <a:avLst/>
          </a:prstGeom>
          <a:ln>
            <a:solidFill>
              <a:srgbClr val="FF0000"/>
            </a:solidFill>
            <a:headEnd type="none" w="sm" len="sm"/>
            <a:tailEnd type="arrow"/>
          </a:ln>
          <a:extLst/>
        </p:spPr>
        <p:style>
          <a:lnRef idx="2">
            <a:schemeClr val="dk1"/>
          </a:lnRef>
          <a:fillRef idx="0">
            <a:schemeClr val="dk1"/>
          </a:fillRef>
          <a:effectRef idx="1">
            <a:schemeClr val="dk1"/>
          </a:effectRef>
          <a:fontRef idx="minor">
            <a:schemeClr val="tx1"/>
          </a:fontRef>
        </p:style>
      </p:cxnSp>
      <p:cxnSp>
        <p:nvCxnSpPr>
          <p:cNvPr id="11" name="직선 화살표 연결선 10"/>
          <p:cNvCxnSpPr/>
          <p:nvPr/>
        </p:nvCxnSpPr>
        <p:spPr bwMode="auto">
          <a:xfrm flipV="1">
            <a:off x="892970" y="4437112"/>
            <a:ext cx="1223357" cy="749912"/>
          </a:xfrm>
          <a:prstGeom prst="straightConnector1">
            <a:avLst/>
          </a:prstGeom>
          <a:ln>
            <a:solidFill>
              <a:srgbClr val="FF0000"/>
            </a:solidFill>
            <a:headEnd type="none" w="sm" len="sm"/>
            <a:tailEnd type="arrow"/>
          </a:ln>
          <a:extLst/>
        </p:spPr>
        <p:style>
          <a:lnRef idx="2">
            <a:schemeClr val="dk1"/>
          </a:lnRef>
          <a:fillRef idx="0">
            <a:schemeClr val="dk1"/>
          </a:fillRef>
          <a:effectRef idx="1">
            <a:schemeClr val="dk1"/>
          </a:effectRef>
          <a:fontRef idx="minor">
            <a:schemeClr val="tx1"/>
          </a:fontRef>
        </p:style>
      </p:cxnSp>
      <p:cxnSp>
        <p:nvCxnSpPr>
          <p:cNvPr id="13" name="직선 화살표 연결선 12"/>
          <p:cNvCxnSpPr/>
          <p:nvPr/>
        </p:nvCxnSpPr>
        <p:spPr bwMode="auto">
          <a:xfrm flipV="1">
            <a:off x="1468255" y="4453879"/>
            <a:ext cx="1728192" cy="727211"/>
          </a:xfrm>
          <a:prstGeom prst="straightConnector1">
            <a:avLst/>
          </a:prstGeom>
          <a:ln>
            <a:solidFill>
              <a:srgbClr val="FF0000"/>
            </a:solidFill>
            <a:headEnd type="none" w="sm" len="sm"/>
            <a:tailEnd type="arrow"/>
          </a:ln>
          <a:extLst/>
        </p:spPr>
        <p:style>
          <a:lnRef idx="2">
            <a:schemeClr val="dk1"/>
          </a:lnRef>
          <a:fillRef idx="0">
            <a:schemeClr val="dk1"/>
          </a:fillRef>
          <a:effectRef idx="1">
            <a:schemeClr val="dk1"/>
          </a:effectRef>
          <a:fontRef idx="minor">
            <a:schemeClr val="tx1"/>
          </a:fontRef>
        </p:style>
      </p:cxnSp>
      <p:cxnSp>
        <p:nvCxnSpPr>
          <p:cNvPr id="15" name="직선 화살표 연결선 14"/>
          <p:cNvCxnSpPr/>
          <p:nvPr/>
        </p:nvCxnSpPr>
        <p:spPr bwMode="auto">
          <a:xfrm flipV="1">
            <a:off x="2055233" y="4453879"/>
            <a:ext cx="1429246" cy="727212"/>
          </a:xfrm>
          <a:prstGeom prst="straightConnector1">
            <a:avLst/>
          </a:prstGeom>
          <a:ln>
            <a:solidFill>
              <a:srgbClr val="FF0000"/>
            </a:solidFill>
            <a:headEnd type="none" w="sm" len="sm"/>
            <a:tailEnd type="arrow"/>
          </a:ln>
          <a:extLst/>
        </p:spPr>
        <p:style>
          <a:lnRef idx="2">
            <a:schemeClr val="dk1"/>
          </a:lnRef>
          <a:fillRef idx="0">
            <a:schemeClr val="dk1"/>
          </a:fillRef>
          <a:effectRef idx="1">
            <a:schemeClr val="dk1"/>
          </a:effectRef>
          <a:fontRef idx="minor">
            <a:schemeClr val="tx1"/>
          </a:fontRef>
        </p:style>
      </p:cxnSp>
      <p:cxnSp>
        <p:nvCxnSpPr>
          <p:cNvPr id="18" name="직선 화살표 연결선 17"/>
          <p:cNvCxnSpPr/>
          <p:nvPr/>
        </p:nvCxnSpPr>
        <p:spPr bwMode="auto">
          <a:xfrm flipV="1">
            <a:off x="2055233" y="4453879"/>
            <a:ext cx="3373462" cy="903677"/>
          </a:xfrm>
          <a:prstGeom prst="straightConnector1">
            <a:avLst/>
          </a:prstGeom>
          <a:ln>
            <a:solidFill>
              <a:srgbClr val="FF0000"/>
            </a:solidFill>
            <a:headEnd type="none" w="sm" len="sm"/>
            <a:tailEnd type="arrow"/>
          </a:ln>
          <a:extLst/>
        </p:spPr>
        <p:style>
          <a:lnRef idx="2">
            <a:schemeClr val="dk1"/>
          </a:lnRef>
          <a:fillRef idx="0">
            <a:schemeClr val="dk1"/>
          </a:fillRef>
          <a:effectRef idx="1">
            <a:schemeClr val="dk1"/>
          </a:effectRef>
          <a:fontRef idx="minor">
            <a:schemeClr val="tx1"/>
          </a:fontRef>
        </p:style>
      </p:cxnSp>
      <p:cxnSp>
        <p:nvCxnSpPr>
          <p:cNvPr id="21" name="직선 화살표 연결선 20"/>
          <p:cNvCxnSpPr/>
          <p:nvPr/>
        </p:nvCxnSpPr>
        <p:spPr bwMode="auto">
          <a:xfrm flipV="1">
            <a:off x="2055233" y="4453879"/>
            <a:ext cx="3805510" cy="1050253"/>
          </a:xfrm>
          <a:prstGeom prst="straightConnector1">
            <a:avLst/>
          </a:prstGeom>
          <a:ln>
            <a:solidFill>
              <a:srgbClr val="FF0000"/>
            </a:solidFill>
            <a:headEnd type="none" w="sm" len="sm"/>
            <a:tailEnd type="arrow"/>
          </a:ln>
          <a:extLst/>
        </p:spPr>
        <p:style>
          <a:lnRef idx="2">
            <a:schemeClr val="dk1"/>
          </a:lnRef>
          <a:fillRef idx="0">
            <a:schemeClr val="dk1"/>
          </a:fillRef>
          <a:effectRef idx="1">
            <a:schemeClr val="dk1"/>
          </a:effectRef>
          <a:fontRef idx="minor">
            <a:schemeClr val="tx1"/>
          </a:fontRef>
        </p:style>
      </p:cxnSp>
      <p:cxnSp>
        <p:nvCxnSpPr>
          <p:cNvPr id="24" name="직선 화살표 연결선 23"/>
          <p:cNvCxnSpPr/>
          <p:nvPr/>
        </p:nvCxnSpPr>
        <p:spPr bwMode="auto">
          <a:xfrm flipV="1">
            <a:off x="4925622" y="4453880"/>
            <a:ext cx="215041" cy="753551"/>
          </a:xfrm>
          <a:prstGeom prst="straightConnector1">
            <a:avLst/>
          </a:prstGeom>
          <a:ln>
            <a:solidFill>
              <a:srgbClr val="0070C0"/>
            </a:solidFill>
            <a:headEnd type="none" w="sm" len="sm"/>
            <a:tailEnd type="arrow"/>
          </a:ln>
          <a:extLst/>
        </p:spPr>
        <p:style>
          <a:lnRef idx="2">
            <a:schemeClr val="dk1"/>
          </a:lnRef>
          <a:fillRef idx="0">
            <a:schemeClr val="dk1"/>
          </a:fillRef>
          <a:effectRef idx="1">
            <a:schemeClr val="dk1"/>
          </a:effectRef>
          <a:fontRef idx="minor">
            <a:schemeClr val="tx1"/>
          </a:fontRef>
        </p:style>
      </p:cxnSp>
      <p:cxnSp>
        <p:nvCxnSpPr>
          <p:cNvPr id="26" name="직선 화살표 연결선 25"/>
          <p:cNvCxnSpPr/>
          <p:nvPr/>
        </p:nvCxnSpPr>
        <p:spPr bwMode="auto">
          <a:xfrm flipV="1">
            <a:off x="4572000" y="4453879"/>
            <a:ext cx="208623" cy="750204"/>
          </a:xfrm>
          <a:prstGeom prst="straightConnector1">
            <a:avLst/>
          </a:prstGeom>
          <a:ln>
            <a:solidFill>
              <a:srgbClr val="0070C0"/>
            </a:solidFill>
            <a:headEnd type="none" w="sm" len="sm"/>
            <a:tailEnd type="arrow"/>
          </a:ln>
          <a:extLst/>
        </p:spPr>
        <p:style>
          <a:lnRef idx="2">
            <a:schemeClr val="dk1"/>
          </a:lnRef>
          <a:fillRef idx="0">
            <a:schemeClr val="dk1"/>
          </a:fillRef>
          <a:effectRef idx="1">
            <a:schemeClr val="dk1"/>
          </a:effectRef>
          <a:fontRef idx="minor">
            <a:schemeClr val="tx1"/>
          </a:fontRef>
        </p:style>
      </p:cxnSp>
      <p:cxnSp>
        <p:nvCxnSpPr>
          <p:cNvPr id="28" name="직선 화살표 연결선 27"/>
          <p:cNvCxnSpPr/>
          <p:nvPr/>
        </p:nvCxnSpPr>
        <p:spPr bwMode="auto">
          <a:xfrm flipH="1" flipV="1">
            <a:off x="2764399" y="4453879"/>
            <a:ext cx="1357050" cy="750204"/>
          </a:xfrm>
          <a:prstGeom prst="straightConnector1">
            <a:avLst/>
          </a:prstGeom>
          <a:ln>
            <a:solidFill>
              <a:srgbClr val="0070C0"/>
            </a:solidFill>
            <a:headEnd type="none" w="sm" len="sm"/>
            <a:tailEnd type="arrow"/>
          </a:ln>
          <a:extLst/>
        </p:spPr>
        <p:style>
          <a:lnRef idx="2">
            <a:schemeClr val="dk1"/>
          </a:lnRef>
          <a:fillRef idx="0">
            <a:schemeClr val="dk1"/>
          </a:fillRef>
          <a:effectRef idx="1">
            <a:schemeClr val="dk1"/>
          </a:effectRef>
          <a:fontRef idx="minor">
            <a:schemeClr val="tx1"/>
          </a:fontRef>
        </p:style>
      </p:cxnSp>
      <p:sp>
        <p:nvSpPr>
          <p:cNvPr id="16" name="직사각형 15"/>
          <p:cNvSpPr/>
          <p:nvPr/>
        </p:nvSpPr>
        <p:spPr bwMode="auto">
          <a:xfrm>
            <a:off x="7164288" y="3861048"/>
            <a:ext cx="1800200" cy="2448272"/>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cxnSp>
        <p:nvCxnSpPr>
          <p:cNvPr id="19" name="직선 연결선 18"/>
          <p:cNvCxnSpPr/>
          <p:nvPr/>
        </p:nvCxnSpPr>
        <p:spPr bwMode="auto">
          <a:xfrm>
            <a:off x="7164288" y="4077072"/>
            <a:ext cx="1800200" cy="0"/>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직선 연결선 28"/>
          <p:cNvCxnSpPr/>
          <p:nvPr/>
        </p:nvCxnSpPr>
        <p:spPr bwMode="auto">
          <a:xfrm>
            <a:off x="7164288" y="4293096"/>
            <a:ext cx="1800200" cy="0"/>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직선 연결선 29"/>
          <p:cNvCxnSpPr/>
          <p:nvPr/>
        </p:nvCxnSpPr>
        <p:spPr bwMode="auto">
          <a:xfrm>
            <a:off x="7164288" y="4509120"/>
            <a:ext cx="1800200" cy="0"/>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직선 연결선 30"/>
          <p:cNvCxnSpPr/>
          <p:nvPr/>
        </p:nvCxnSpPr>
        <p:spPr bwMode="auto">
          <a:xfrm>
            <a:off x="7164288" y="4725144"/>
            <a:ext cx="1800200" cy="0"/>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직선 연결선 31"/>
          <p:cNvCxnSpPr/>
          <p:nvPr/>
        </p:nvCxnSpPr>
        <p:spPr bwMode="auto">
          <a:xfrm>
            <a:off x="7164288" y="4941168"/>
            <a:ext cx="1800200" cy="0"/>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직선 연결선 32"/>
          <p:cNvCxnSpPr/>
          <p:nvPr/>
        </p:nvCxnSpPr>
        <p:spPr bwMode="auto">
          <a:xfrm>
            <a:off x="7164288" y="5157192"/>
            <a:ext cx="1800200" cy="0"/>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직선 연결선 33"/>
          <p:cNvCxnSpPr/>
          <p:nvPr/>
        </p:nvCxnSpPr>
        <p:spPr bwMode="auto">
          <a:xfrm>
            <a:off x="7164288" y="6093296"/>
            <a:ext cx="1800200" cy="0"/>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직선 연결선 34"/>
          <p:cNvCxnSpPr/>
          <p:nvPr/>
        </p:nvCxnSpPr>
        <p:spPr bwMode="auto">
          <a:xfrm>
            <a:off x="7164288" y="5877272"/>
            <a:ext cx="1800200" cy="0"/>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직선 연결선 35"/>
          <p:cNvCxnSpPr/>
          <p:nvPr/>
        </p:nvCxnSpPr>
        <p:spPr bwMode="auto">
          <a:xfrm>
            <a:off x="7164288" y="5661248"/>
            <a:ext cx="1800200" cy="0"/>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타원 19"/>
          <p:cNvSpPr/>
          <p:nvPr/>
        </p:nvSpPr>
        <p:spPr bwMode="auto">
          <a:xfrm>
            <a:off x="7956376" y="5188278"/>
            <a:ext cx="108012" cy="112930"/>
          </a:xfrm>
          <a:prstGeom prst="ellipse">
            <a:avLst/>
          </a:prstGeom>
          <a:solidFill>
            <a:schemeClr val="tx1"/>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37" name="타원 36"/>
          <p:cNvSpPr/>
          <p:nvPr/>
        </p:nvSpPr>
        <p:spPr bwMode="auto">
          <a:xfrm>
            <a:off x="7956376" y="5340678"/>
            <a:ext cx="108012" cy="112930"/>
          </a:xfrm>
          <a:prstGeom prst="ellipse">
            <a:avLst/>
          </a:prstGeom>
          <a:solidFill>
            <a:schemeClr val="tx1"/>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38" name="타원 37"/>
          <p:cNvSpPr/>
          <p:nvPr/>
        </p:nvSpPr>
        <p:spPr bwMode="auto">
          <a:xfrm>
            <a:off x="7956376" y="5476310"/>
            <a:ext cx="108012" cy="112930"/>
          </a:xfrm>
          <a:prstGeom prst="ellipse">
            <a:avLst/>
          </a:prstGeom>
          <a:solidFill>
            <a:schemeClr val="tx1"/>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cxnSp>
        <p:nvCxnSpPr>
          <p:cNvPr id="59" name="직선 화살표 연결선 58"/>
          <p:cNvCxnSpPr>
            <a:endCxn id="66" idx="2"/>
          </p:cNvCxnSpPr>
          <p:nvPr/>
        </p:nvCxnSpPr>
        <p:spPr bwMode="auto">
          <a:xfrm flipV="1">
            <a:off x="3290954" y="4056328"/>
            <a:ext cx="380946" cy="715707"/>
          </a:xfrm>
          <a:prstGeom prst="straightConnector1">
            <a:avLst/>
          </a:prstGeom>
          <a:solidFill>
            <a:schemeClr val="accent1"/>
          </a:solidFill>
          <a:ln w="12700" cap="flat" cmpd="sng" algn="ctr">
            <a:solidFill>
              <a:srgbClr val="0070C0"/>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직선 화살표 연결선 59"/>
          <p:cNvCxnSpPr>
            <a:endCxn id="68" idx="0"/>
          </p:cNvCxnSpPr>
          <p:nvPr/>
        </p:nvCxnSpPr>
        <p:spPr bwMode="auto">
          <a:xfrm>
            <a:off x="2453136" y="4796316"/>
            <a:ext cx="3480107" cy="1080956"/>
          </a:xfrm>
          <a:prstGeom prst="straightConnector1">
            <a:avLst/>
          </a:prstGeom>
          <a:solidFill>
            <a:schemeClr val="accent1"/>
          </a:solidFill>
          <a:ln w="12700" cap="flat" cmpd="sng" algn="ctr">
            <a:solidFill>
              <a:srgbClr val="FF0000"/>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직선 화살표 연결선 64"/>
          <p:cNvCxnSpPr>
            <a:endCxn id="64" idx="0"/>
          </p:cNvCxnSpPr>
          <p:nvPr/>
        </p:nvCxnSpPr>
        <p:spPr bwMode="auto">
          <a:xfrm>
            <a:off x="1395915" y="4905717"/>
            <a:ext cx="3817248" cy="971555"/>
          </a:xfrm>
          <a:prstGeom prst="straightConnector1">
            <a:avLst/>
          </a:prstGeom>
          <a:solidFill>
            <a:schemeClr val="accent1"/>
          </a:solidFill>
          <a:ln w="12700" cap="flat" cmpd="sng" algn="ctr">
            <a:solidFill>
              <a:srgbClr val="FF0000"/>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Box 65"/>
          <p:cNvSpPr txBox="1"/>
          <p:nvPr/>
        </p:nvSpPr>
        <p:spPr>
          <a:xfrm>
            <a:off x="3059832" y="3794718"/>
            <a:ext cx="1224136"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ko-KR" sz="1100" b="1" dirty="0" smtClean="0"/>
              <a:t>Level2 chunks</a:t>
            </a:r>
            <a:endParaRPr lang="ko-KR" altLang="en-US" sz="1100" b="1" dirty="0"/>
          </a:p>
        </p:txBody>
      </p:sp>
      <p:cxnSp>
        <p:nvCxnSpPr>
          <p:cNvPr id="72" name="직선 화살표 연결선 71"/>
          <p:cNvCxnSpPr/>
          <p:nvPr/>
        </p:nvCxnSpPr>
        <p:spPr bwMode="auto">
          <a:xfrm>
            <a:off x="820572" y="4905717"/>
            <a:ext cx="3541469" cy="971555"/>
          </a:xfrm>
          <a:prstGeom prst="straightConnector1">
            <a:avLst/>
          </a:prstGeom>
          <a:solidFill>
            <a:schemeClr val="accent1"/>
          </a:solidFill>
          <a:ln w="12700" cap="flat" cmpd="sng" algn="ctr">
            <a:solidFill>
              <a:srgbClr val="FF0000"/>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TextBox 73"/>
          <p:cNvSpPr txBox="1"/>
          <p:nvPr/>
        </p:nvSpPr>
        <p:spPr>
          <a:xfrm>
            <a:off x="5248675" y="6093296"/>
            <a:ext cx="1224136"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ko-KR" sz="1100" b="1" dirty="0" smtClean="0"/>
              <a:t>Pointer array</a:t>
            </a:r>
            <a:endParaRPr lang="ko-KR" altLang="en-US" sz="1100" b="1" dirty="0"/>
          </a:p>
        </p:txBody>
      </p:sp>
      <p:sp>
        <p:nvSpPr>
          <p:cNvPr id="75" name="TextBox 74"/>
          <p:cNvSpPr txBox="1"/>
          <p:nvPr/>
        </p:nvSpPr>
        <p:spPr>
          <a:xfrm>
            <a:off x="7344308" y="3563187"/>
            <a:ext cx="1224136"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ko-KR" sz="1100" b="1" dirty="0" smtClean="0"/>
              <a:t>Routing table</a:t>
            </a:r>
            <a:endParaRPr lang="ko-KR" altLang="en-US" sz="1100" b="1" dirty="0"/>
          </a:p>
        </p:txBody>
      </p:sp>
      <p:sp>
        <p:nvSpPr>
          <p:cNvPr id="7" name="직사각형 6"/>
          <p:cNvSpPr/>
          <p:nvPr/>
        </p:nvSpPr>
        <p:spPr bwMode="auto">
          <a:xfrm>
            <a:off x="4045741" y="5877272"/>
            <a:ext cx="151417" cy="144016"/>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61" name="직사각형 60"/>
          <p:cNvSpPr/>
          <p:nvPr/>
        </p:nvSpPr>
        <p:spPr bwMode="auto">
          <a:xfrm>
            <a:off x="4198141" y="5877272"/>
            <a:ext cx="575081" cy="144016"/>
          </a:xfrm>
          <a:prstGeom prst="rect">
            <a:avLst/>
          </a:prstGeom>
          <a:solidFill>
            <a:schemeClr val="bg1"/>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63" name="직사각형 62"/>
          <p:cNvSpPr/>
          <p:nvPr/>
        </p:nvSpPr>
        <p:spPr bwMode="auto">
          <a:xfrm>
            <a:off x="4773222" y="5877272"/>
            <a:ext cx="151417" cy="144016"/>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64" name="직사각형 63"/>
          <p:cNvSpPr/>
          <p:nvPr/>
        </p:nvSpPr>
        <p:spPr bwMode="auto">
          <a:xfrm>
            <a:off x="4925622" y="5877272"/>
            <a:ext cx="575081" cy="144016"/>
          </a:xfrm>
          <a:prstGeom prst="rect">
            <a:avLst/>
          </a:prstGeom>
          <a:solidFill>
            <a:schemeClr val="bg1"/>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67" name="직사각형 66"/>
          <p:cNvSpPr/>
          <p:nvPr/>
        </p:nvSpPr>
        <p:spPr bwMode="auto">
          <a:xfrm>
            <a:off x="5493302" y="5877272"/>
            <a:ext cx="151417" cy="144016"/>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68" name="직사각형 67"/>
          <p:cNvSpPr/>
          <p:nvPr/>
        </p:nvSpPr>
        <p:spPr bwMode="auto">
          <a:xfrm>
            <a:off x="5645702" y="5877272"/>
            <a:ext cx="575081" cy="144016"/>
          </a:xfrm>
          <a:prstGeom prst="rect">
            <a:avLst/>
          </a:prstGeom>
          <a:solidFill>
            <a:schemeClr val="bg1"/>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69" name="직사각형 68"/>
          <p:cNvSpPr/>
          <p:nvPr/>
        </p:nvSpPr>
        <p:spPr bwMode="auto">
          <a:xfrm>
            <a:off x="6220783" y="5877272"/>
            <a:ext cx="151417" cy="144016"/>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70" name="직사각형 69"/>
          <p:cNvSpPr/>
          <p:nvPr/>
        </p:nvSpPr>
        <p:spPr bwMode="auto">
          <a:xfrm>
            <a:off x="6373183" y="5877272"/>
            <a:ext cx="575081" cy="144016"/>
          </a:xfrm>
          <a:prstGeom prst="rect">
            <a:avLst/>
          </a:prstGeom>
          <a:solidFill>
            <a:schemeClr val="bg1"/>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cxnSp>
        <p:nvCxnSpPr>
          <p:cNvPr id="53" name="직선 화살표 연결선 52"/>
          <p:cNvCxnSpPr/>
          <p:nvPr/>
        </p:nvCxnSpPr>
        <p:spPr bwMode="auto">
          <a:xfrm flipV="1">
            <a:off x="4572000" y="4005065"/>
            <a:ext cx="2592288" cy="1944215"/>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직선 화살표 연결선 61"/>
          <p:cNvCxnSpPr/>
          <p:nvPr/>
        </p:nvCxnSpPr>
        <p:spPr bwMode="auto">
          <a:xfrm flipV="1">
            <a:off x="6012160" y="4437113"/>
            <a:ext cx="1152128" cy="1512167"/>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직선 화살표 연결선 56"/>
          <p:cNvCxnSpPr/>
          <p:nvPr/>
        </p:nvCxnSpPr>
        <p:spPr bwMode="auto">
          <a:xfrm flipV="1">
            <a:off x="5292080" y="4221088"/>
            <a:ext cx="1872208" cy="1728192"/>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224531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3"/>
          <p:cNvSpPr>
            <a:spLocks noGrp="1"/>
          </p:cNvSpPr>
          <p:nvPr>
            <p:ph type="sldNum" sz="quarter" idx="4294967295"/>
          </p:nvPr>
        </p:nvSpPr>
        <p:spPr>
          <a:xfrm>
            <a:off x="7000875" y="6240463"/>
            <a:ext cx="1905000" cy="457200"/>
          </a:xfrm>
          <a:prstGeom prst="rect">
            <a:avLst/>
          </a:prstGeom>
        </p:spPr>
        <p:txBody>
          <a:bodyPr/>
          <a:lstStyle/>
          <a:p>
            <a:fld id="{3E6D5147-9E0A-4E4C-B43D-E38DE9920DB9}" type="slidenum">
              <a:rPr lang="en-US" altLang="ko-KR">
                <a:latin typeface="Arial"/>
                <a:cs typeface="Arial"/>
              </a:rPr>
              <a:pPr/>
              <a:t>24</a:t>
            </a:fld>
            <a:endParaRPr lang="en-US" altLang="ko-KR" sz="1000">
              <a:latin typeface="Arial"/>
              <a:cs typeface="Arial"/>
            </a:endParaRPr>
          </a:p>
        </p:txBody>
      </p:sp>
      <p:sp>
        <p:nvSpPr>
          <p:cNvPr id="1259522" name="Rectangle 2"/>
          <p:cNvSpPr>
            <a:spLocks noGrp="1" noChangeArrowheads="1"/>
          </p:cNvSpPr>
          <p:nvPr>
            <p:ph type="title"/>
          </p:nvPr>
        </p:nvSpPr>
        <p:spPr>
          <a:xfrm>
            <a:off x="323528" y="400050"/>
            <a:ext cx="8291835" cy="647700"/>
          </a:xfrm>
        </p:spPr>
        <p:txBody>
          <a:bodyPr/>
          <a:lstStyle/>
          <a:p>
            <a:r>
              <a:rPr lang="en-US" altLang="ko-KR" sz="3200" dirty="0" smtClean="0">
                <a:latin typeface="Arial"/>
                <a:cs typeface="Arial"/>
              </a:rPr>
              <a:t>Code word, bit mask and base indices</a:t>
            </a:r>
            <a:endParaRPr lang="en-US" altLang="ko-KR" sz="3200" dirty="0">
              <a:latin typeface="Arial"/>
              <a:cs typeface="Arial"/>
            </a:endParaRPr>
          </a:p>
        </p:txBody>
      </p:sp>
      <p:sp>
        <p:nvSpPr>
          <p:cNvPr id="1259523" name="Rectangle 3"/>
          <p:cNvSpPr>
            <a:spLocks noGrp="1" noChangeArrowheads="1"/>
          </p:cNvSpPr>
          <p:nvPr>
            <p:ph type="body" idx="1"/>
          </p:nvPr>
        </p:nvSpPr>
        <p:spPr>
          <a:xfrm>
            <a:off x="179512" y="4656708"/>
            <a:ext cx="8713787" cy="572492"/>
          </a:xfrm>
        </p:spPr>
        <p:txBody>
          <a:bodyPr/>
          <a:lstStyle/>
          <a:p>
            <a:pPr>
              <a:lnSpc>
                <a:spcPct val="80000"/>
              </a:lnSpc>
              <a:buFont typeface="Wingdings" pitchFamily="2" charset="2"/>
              <a:buChar char="l"/>
            </a:pPr>
            <a:r>
              <a:rPr kumimoji="0" lang="en-US" altLang="ko-KR" sz="1600" dirty="0">
                <a:solidFill>
                  <a:srgbClr val="000000"/>
                </a:solidFill>
                <a:latin typeface="Arial"/>
                <a:cs typeface="Arial"/>
              </a:rPr>
              <a:t>b</a:t>
            </a:r>
            <a:r>
              <a:rPr kumimoji="0" lang="en-US" altLang="ko-KR" sz="1600" dirty="0" smtClean="0">
                <a:solidFill>
                  <a:srgbClr val="000000"/>
                </a:solidFill>
                <a:latin typeface="Arial"/>
                <a:cs typeface="Arial"/>
              </a:rPr>
              <a:t>it vector =&gt; bit mask</a:t>
            </a:r>
          </a:p>
          <a:p>
            <a:pPr>
              <a:lnSpc>
                <a:spcPct val="80000"/>
              </a:lnSpc>
              <a:buFont typeface="Wingdings" pitchFamily="2" charset="2"/>
              <a:buChar char="l"/>
            </a:pPr>
            <a:r>
              <a:rPr kumimoji="0" lang="en-US" altLang="ko-KR" sz="1600" dirty="0">
                <a:solidFill>
                  <a:srgbClr val="000000"/>
                </a:solidFill>
                <a:latin typeface="Arial"/>
                <a:cs typeface="Arial"/>
              </a:rPr>
              <a:t>a</a:t>
            </a:r>
            <a:r>
              <a:rPr kumimoji="0" lang="en-US" altLang="ko-KR" sz="1600" dirty="0" smtClean="0">
                <a:solidFill>
                  <a:srgbClr val="000000"/>
                </a:solidFill>
                <a:latin typeface="Arial"/>
                <a:cs typeface="Arial"/>
              </a:rPr>
              <a:t>(n): Number of non zero bit-masks of length 2</a:t>
            </a:r>
            <a:r>
              <a:rPr kumimoji="0" lang="en-US" altLang="ko-KR" sz="1600" baseline="30000" dirty="0" smtClean="0">
                <a:solidFill>
                  <a:srgbClr val="000000"/>
                </a:solidFill>
                <a:latin typeface="Arial"/>
                <a:cs typeface="Arial"/>
              </a:rPr>
              <a:t>n</a:t>
            </a:r>
          </a:p>
          <a:p>
            <a:pPr lvl="1">
              <a:lnSpc>
                <a:spcPct val="80000"/>
              </a:lnSpc>
              <a:buFont typeface="Wingdings" pitchFamily="2" charset="2"/>
              <a:buChar char="§"/>
            </a:pPr>
            <a:r>
              <a:rPr kumimoji="0" lang="en-US" altLang="ko-KR" sz="1400" dirty="0">
                <a:solidFill>
                  <a:srgbClr val="000000"/>
                </a:solidFill>
                <a:latin typeface="Arial"/>
                <a:cs typeface="Arial"/>
              </a:rPr>
              <a:t>a</a:t>
            </a:r>
            <a:r>
              <a:rPr kumimoji="0" lang="en-US" altLang="ko-KR" sz="1400" dirty="0" smtClean="0">
                <a:solidFill>
                  <a:srgbClr val="000000"/>
                </a:solidFill>
                <a:latin typeface="Arial"/>
                <a:cs typeface="Arial"/>
              </a:rPr>
              <a:t>(0) = 1			: 1</a:t>
            </a:r>
          </a:p>
          <a:p>
            <a:pPr lvl="1">
              <a:lnSpc>
                <a:spcPct val="80000"/>
              </a:lnSpc>
              <a:buFont typeface="Wingdings" pitchFamily="2" charset="2"/>
              <a:buChar char="§"/>
            </a:pPr>
            <a:r>
              <a:rPr kumimoji="0" lang="en-US" altLang="ko-KR" sz="1400" dirty="0" smtClean="0">
                <a:solidFill>
                  <a:srgbClr val="000000"/>
                </a:solidFill>
                <a:latin typeface="Arial"/>
                <a:cs typeface="Arial"/>
              </a:rPr>
              <a:t>a(1) </a:t>
            </a:r>
            <a:r>
              <a:rPr kumimoji="0" lang="en-US" altLang="ko-KR" sz="1400" dirty="0">
                <a:solidFill>
                  <a:srgbClr val="000000"/>
                </a:solidFill>
                <a:latin typeface="Arial"/>
                <a:cs typeface="Arial"/>
              </a:rPr>
              <a:t>= </a:t>
            </a:r>
            <a:r>
              <a:rPr kumimoji="0" lang="en-US" altLang="ko-KR" sz="1400" dirty="0" smtClean="0">
                <a:solidFill>
                  <a:srgbClr val="000000"/>
                </a:solidFill>
                <a:latin typeface="Arial"/>
                <a:cs typeface="Arial"/>
              </a:rPr>
              <a:t>1</a:t>
            </a:r>
            <a:r>
              <a:rPr kumimoji="0" lang="en-US" altLang="ko-KR" sz="1400" baseline="30000" dirty="0" smtClean="0">
                <a:solidFill>
                  <a:srgbClr val="000000"/>
                </a:solidFill>
                <a:latin typeface="Arial"/>
                <a:cs typeface="Arial"/>
              </a:rPr>
              <a:t>2</a:t>
            </a:r>
            <a:r>
              <a:rPr kumimoji="0" lang="en-US" altLang="ko-KR" sz="1400" dirty="0" smtClean="0">
                <a:solidFill>
                  <a:srgbClr val="000000"/>
                </a:solidFill>
                <a:latin typeface="Arial"/>
                <a:cs typeface="Arial"/>
              </a:rPr>
              <a:t> + 1 = 2		: 11, 10</a:t>
            </a:r>
            <a:endParaRPr kumimoji="0" lang="en-US" altLang="ko-KR" sz="1400" dirty="0">
              <a:solidFill>
                <a:srgbClr val="000000"/>
              </a:solidFill>
              <a:latin typeface="Arial"/>
              <a:cs typeface="Arial"/>
            </a:endParaRPr>
          </a:p>
          <a:p>
            <a:pPr lvl="1">
              <a:lnSpc>
                <a:spcPct val="80000"/>
              </a:lnSpc>
              <a:buFont typeface="Wingdings" pitchFamily="2" charset="2"/>
              <a:buChar char="§"/>
            </a:pPr>
            <a:r>
              <a:rPr kumimoji="0" lang="en-US" altLang="ko-KR" sz="1400" dirty="0" smtClean="0">
                <a:solidFill>
                  <a:srgbClr val="000000"/>
                </a:solidFill>
                <a:latin typeface="Arial"/>
                <a:cs typeface="Arial"/>
              </a:rPr>
              <a:t>a(2) </a:t>
            </a:r>
            <a:r>
              <a:rPr kumimoji="0" lang="en-US" altLang="ko-KR" sz="1400" dirty="0">
                <a:solidFill>
                  <a:srgbClr val="000000"/>
                </a:solidFill>
                <a:latin typeface="Arial"/>
                <a:cs typeface="Arial"/>
              </a:rPr>
              <a:t>= </a:t>
            </a:r>
            <a:r>
              <a:rPr kumimoji="0" lang="en-US" altLang="ko-KR" sz="1400" dirty="0" smtClean="0">
                <a:solidFill>
                  <a:srgbClr val="000000"/>
                </a:solidFill>
                <a:latin typeface="Arial"/>
                <a:cs typeface="Arial"/>
              </a:rPr>
              <a:t>2</a:t>
            </a:r>
            <a:r>
              <a:rPr kumimoji="0" lang="en-US" altLang="ko-KR" sz="1400" baseline="30000" dirty="0" smtClean="0">
                <a:solidFill>
                  <a:srgbClr val="000000"/>
                </a:solidFill>
                <a:latin typeface="Arial"/>
                <a:cs typeface="Arial"/>
              </a:rPr>
              <a:t>2</a:t>
            </a:r>
            <a:r>
              <a:rPr kumimoji="0" lang="en-US" altLang="ko-KR" sz="1400" dirty="0" smtClean="0">
                <a:solidFill>
                  <a:srgbClr val="000000"/>
                </a:solidFill>
                <a:latin typeface="Arial"/>
                <a:cs typeface="Arial"/>
              </a:rPr>
              <a:t> </a:t>
            </a:r>
            <a:r>
              <a:rPr kumimoji="0" lang="en-US" altLang="ko-KR" sz="1400" dirty="0">
                <a:solidFill>
                  <a:srgbClr val="000000"/>
                </a:solidFill>
                <a:latin typeface="Arial"/>
                <a:cs typeface="Arial"/>
              </a:rPr>
              <a:t>+ 1 = 5		: 1111, 1110, 1011, 1010, </a:t>
            </a:r>
            <a:r>
              <a:rPr kumimoji="0" lang="en-US" altLang="ko-KR" sz="1400" dirty="0" smtClean="0">
                <a:solidFill>
                  <a:srgbClr val="000000"/>
                </a:solidFill>
                <a:latin typeface="Arial"/>
                <a:cs typeface="Arial"/>
              </a:rPr>
              <a:t>1000</a:t>
            </a:r>
          </a:p>
          <a:p>
            <a:pPr lvl="1">
              <a:lnSpc>
                <a:spcPct val="80000"/>
              </a:lnSpc>
              <a:buFont typeface="Wingdings" pitchFamily="2" charset="2"/>
              <a:buChar char="§"/>
            </a:pPr>
            <a:r>
              <a:rPr kumimoji="0" lang="en-US" altLang="ko-KR" sz="1400" dirty="0">
                <a:solidFill>
                  <a:srgbClr val="000000"/>
                </a:solidFill>
                <a:latin typeface="Arial"/>
                <a:cs typeface="Arial"/>
              </a:rPr>
              <a:t>a</a:t>
            </a:r>
            <a:r>
              <a:rPr kumimoji="0" lang="en-US" altLang="ko-KR" sz="1400" dirty="0" smtClean="0">
                <a:solidFill>
                  <a:srgbClr val="000000"/>
                </a:solidFill>
                <a:latin typeface="Arial"/>
                <a:cs typeface="Arial"/>
              </a:rPr>
              <a:t>(3) = 5</a:t>
            </a:r>
            <a:r>
              <a:rPr kumimoji="0" lang="en-US" altLang="ko-KR" sz="1400" baseline="30000" dirty="0" smtClean="0">
                <a:solidFill>
                  <a:srgbClr val="000000"/>
                </a:solidFill>
                <a:latin typeface="Arial"/>
                <a:cs typeface="Arial"/>
              </a:rPr>
              <a:t>2</a:t>
            </a:r>
            <a:r>
              <a:rPr kumimoji="0" lang="en-US" altLang="ko-KR" sz="1400" dirty="0" smtClean="0">
                <a:solidFill>
                  <a:srgbClr val="000000"/>
                </a:solidFill>
                <a:latin typeface="Arial"/>
                <a:cs typeface="Arial"/>
              </a:rPr>
              <a:t> </a:t>
            </a:r>
            <a:r>
              <a:rPr kumimoji="0" lang="en-US" altLang="ko-KR" sz="1400" dirty="0">
                <a:solidFill>
                  <a:srgbClr val="000000"/>
                </a:solidFill>
                <a:latin typeface="Arial"/>
                <a:cs typeface="Arial"/>
              </a:rPr>
              <a:t>+ 1 = </a:t>
            </a:r>
            <a:r>
              <a:rPr kumimoji="0" lang="en-US" altLang="ko-KR" sz="1400" dirty="0" smtClean="0">
                <a:solidFill>
                  <a:srgbClr val="000000"/>
                </a:solidFill>
                <a:latin typeface="Arial"/>
                <a:cs typeface="Arial"/>
              </a:rPr>
              <a:t>26</a:t>
            </a:r>
          </a:p>
          <a:p>
            <a:pPr lvl="1">
              <a:lnSpc>
                <a:spcPct val="80000"/>
              </a:lnSpc>
              <a:buFont typeface="Wingdings" pitchFamily="2" charset="2"/>
              <a:buChar char="§"/>
            </a:pPr>
            <a:r>
              <a:rPr kumimoji="0" lang="en-US" altLang="ko-KR" sz="1400" dirty="0" smtClean="0">
                <a:solidFill>
                  <a:srgbClr val="000000"/>
                </a:solidFill>
                <a:latin typeface="Arial"/>
                <a:cs typeface="Arial"/>
              </a:rPr>
              <a:t>a(4) = 26</a:t>
            </a:r>
            <a:r>
              <a:rPr kumimoji="0" lang="en-US" altLang="ko-KR" sz="1400" baseline="30000" dirty="0" smtClean="0">
                <a:solidFill>
                  <a:srgbClr val="000000"/>
                </a:solidFill>
                <a:latin typeface="Arial"/>
                <a:cs typeface="Arial"/>
              </a:rPr>
              <a:t>2</a:t>
            </a:r>
            <a:r>
              <a:rPr kumimoji="0" lang="en-US" altLang="ko-KR" sz="1400" dirty="0" smtClean="0">
                <a:solidFill>
                  <a:srgbClr val="000000"/>
                </a:solidFill>
                <a:latin typeface="Arial"/>
                <a:cs typeface="Arial"/>
              </a:rPr>
              <a:t> + 1 = 677		: …………………, 1000000000000000</a:t>
            </a:r>
          </a:p>
          <a:p>
            <a:pPr lvl="1">
              <a:lnSpc>
                <a:spcPct val="80000"/>
              </a:lnSpc>
              <a:buFont typeface="Wingdings" pitchFamily="2" charset="2"/>
              <a:buChar char="§"/>
            </a:pPr>
            <a:r>
              <a:rPr kumimoji="0" lang="en-US" altLang="ko-KR" sz="1400" dirty="0" smtClean="0">
                <a:solidFill>
                  <a:srgbClr val="000000"/>
                </a:solidFill>
                <a:latin typeface="Arial"/>
                <a:cs typeface="Arial"/>
              </a:rPr>
              <a:t>Number of possible bit masks: a(4) +</a:t>
            </a:r>
            <a:r>
              <a:rPr kumimoji="0" lang="en-US" altLang="ko-KR" sz="1400" dirty="0" smtClean="0">
                <a:solidFill>
                  <a:srgbClr val="FF0000"/>
                </a:solidFill>
                <a:effectLst>
                  <a:outerShdw blurRad="38100" dist="38100" dir="2700000" algn="tl">
                    <a:srgbClr val="000000">
                      <a:alpha val="43137"/>
                    </a:srgbClr>
                  </a:outerShdw>
                </a:effectLst>
                <a:latin typeface="Arial"/>
                <a:cs typeface="Arial"/>
              </a:rPr>
              <a:t>1</a:t>
            </a:r>
            <a:r>
              <a:rPr kumimoji="0" lang="en-US" altLang="ko-KR" sz="1400" dirty="0" smtClean="0">
                <a:solidFill>
                  <a:srgbClr val="000000"/>
                </a:solidFill>
                <a:latin typeface="Arial"/>
                <a:cs typeface="Arial"/>
              </a:rPr>
              <a:t> = 678; </a:t>
            </a:r>
            <a:r>
              <a:rPr kumimoji="0" lang="en-US" altLang="ko-KR" sz="1400" dirty="0" smtClean="0">
                <a:solidFill>
                  <a:srgbClr val="FF0000"/>
                </a:solidFill>
                <a:effectLst>
                  <a:outerShdw blurRad="38100" dist="38100" dir="2700000" algn="tl">
                    <a:srgbClr val="000000">
                      <a:alpha val="43137"/>
                    </a:srgbClr>
                  </a:outerShdw>
                </a:effectLst>
                <a:latin typeface="Arial"/>
                <a:cs typeface="Arial"/>
              </a:rPr>
              <a:t>1</a:t>
            </a:r>
            <a:r>
              <a:rPr kumimoji="0" lang="en-US" altLang="ko-KR" sz="1400" dirty="0" smtClean="0">
                <a:solidFill>
                  <a:srgbClr val="000000"/>
                </a:solidFill>
                <a:latin typeface="Arial"/>
                <a:cs typeface="Arial"/>
              </a:rPr>
              <a:t> =&gt; 0000000000000000</a:t>
            </a:r>
          </a:p>
          <a:p>
            <a:pPr lvl="1">
              <a:lnSpc>
                <a:spcPct val="80000"/>
              </a:lnSpc>
              <a:buFont typeface="Wingdings" pitchFamily="2" charset="2"/>
              <a:buChar char="§"/>
            </a:pPr>
            <a:endParaRPr kumimoji="0" lang="en-US" altLang="ko-KR" sz="1400" dirty="0" smtClean="0">
              <a:solidFill>
                <a:srgbClr val="000000"/>
              </a:solidFill>
              <a:latin typeface="Arial"/>
              <a:cs typeface="Arial"/>
            </a:endParaRPr>
          </a:p>
          <a:p>
            <a:pPr>
              <a:lnSpc>
                <a:spcPct val="80000"/>
              </a:lnSpc>
              <a:buFont typeface="Wingdings" pitchFamily="2" charset="2"/>
              <a:buChar char="l"/>
            </a:pPr>
            <a:endParaRPr kumimoji="0" lang="en-US" altLang="ko-KR" sz="1600" dirty="0">
              <a:solidFill>
                <a:srgbClr val="000000"/>
              </a:solidFill>
              <a:latin typeface="Arial"/>
              <a:cs typeface="Arial"/>
            </a:endParaRPr>
          </a:p>
        </p:txBody>
      </p:sp>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24" y="2132856"/>
            <a:ext cx="8676456" cy="21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6963467" y="1311732"/>
            <a:ext cx="2088232" cy="338554"/>
          </a:xfrm>
          <a:prstGeom prst="rect">
            <a:avLst/>
          </a:prstGeom>
          <a:noFill/>
          <a:ln>
            <a:solidFill>
              <a:schemeClr val="tx1"/>
            </a:solidFill>
          </a:ln>
        </p:spPr>
        <p:txBody>
          <a:bodyPr wrap="square" rtlCol="0">
            <a:spAutoFit/>
          </a:bodyPr>
          <a:lstStyle/>
          <a:p>
            <a:r>
              <a:rPr lang="en-US" altLang="ko-KR" dirty="0" smtClean="0"/>
              <a:t>16bits of </a:t>
            </a:r>
            <a:r>
              <a:rPr lang="en-US" altLang="ko-KR" dirty="0" err="1" smtClean="0"/>
              <a:t>ip</a:t>
            </a:r>
            <a:r>
              <a:rPr lang="en-US" altLang="ko-KR" dirty="0" smtClean="0"/>
              <a:t> address</a:t>
            </a:r>
            <a:endParaRPr lang="ko-KR" altLang="en-US" dirty="0"/>
          </a:p>
        </p:txBody>
      </p:sp>
      <p:sp>
        <p:nvSpPr>
          <p:cNvPr id="32" name="TextBox 31"/>
          <p:cNvSpPr txBox="1"/>
          <p:nvPr/>
        </p:nvSpPr>
        <p:spPr>
          <a:xfrm>
            <a:off x="5652120" y="1722294"/>
            <a:ext cx="2448272" cy="338554"/>
          </a:xfrm>
          <a:prstGeom prst="rect">
            <a:avLst/>
          </a:prstGeom>
          <a:noFill/>
          <a:ln>
            <a:solidFill>
              <a:schemeClr val="tx1"/>
            </a:solidFill>
          </a:ln>
        </p:spPr>
        <p:txBody>
          <a:bodyPr wrap="square" rtlCol="0">
            <a:spAutoFit/>
          </a:bodyPr>
          <a:lstStyle/>
          <a:p>
            <a:r>
              <a:rPr lang="en-US" altLang="ko-KR" dirty="0" smtClean="0"/>
              <a:t>First 12bits of </a:t>
            </a:r>
            <a:r>
              <a:rPr lang="en-US" altLang="ko-KR" dirty="0" err="1" smtClean="0"/>
              <a:t>ip</a:t>
            </a:r>
            <a:r>
              <a:rPr lang="en-US" altLang="ko-KR" dirty="0" smtClean="0"/>
              <a:t> address</a:t>
            </a:r>
            <a:endParaRPr lang="ko-KR" altLang="en-US" dirty="0"/>
          </a:p>
        </p:txBody>
      </p:sp>
      <p:sp>
        <p:nvSpPr>
          <p:cNvPr id="33" name="TextBox 32"/>
          <p:cNvSpPr txBox="1"/>
          <p:nvPr/>
        </p:nvSpPr>
        <p:spPr>
          <a:xfrm>
            <a:off x="2663788" y="4149080"/>
            <a:ext cx="2448272" cy="338554"/>
          </a:xfrm>
          <a:prstGeom prst="rect">
            <a:avLst/>
          </a:prstGeom>
          <a:noFill/>
          <a:ln>
            <a:solidFill>
              <a:schemeClr val="tx1"/>
            </a:solidFill>
          </a:ln>
        </p:spPr>
        <p:txBody>
          <a:bodyPr wrap="square" rtlCol="0">
            <a:spAutoFit/>
          </a:bodyPr>
          <a:lstStyle/>
          <a:p>
            <a:r>
              <a:rPr lang="en-US" altLang="ko-KR" dirty="0" smtClean="0"/>
              <a:t>First 10bit of </a:t>
            </a:r>
            <a:r>
              <a:rPr lang="en-US" altLang="ko-KR" dirty="0" err="1" smtClean="0"/>
              <a:t>ip</a:t>
            </a:r>
            <a:r>
              <a:rPr lang="en-US" altLang="ko-KR" dirty="0" smtClean="0"/>
              <a:t> address</a:t>
            </a:r>
            <a:endParaRPr lang="ko-KR" altLang="en-US" dirty="0"/>
          </a:p>
        </p:txBody>
      </p:sp>
      <p:cxnSp>
        <p:nvCxnSpPr>
          <p:cNvPr id="25" name="직선 화살표 연결선 24"/>
          <p:cNvCxnSpPr>
            <a:stCxn id="32" idx="2"/>
          </p:cNvCxnSpPr>
          <p:nvPr/>
        </p:nvCxnSpPr>
        <p:spPr bwMode="auto">
          <a:xfrm flipH="1">
            <a:off x="5724128" y="2060848"/>
            <a:ext cx="1152128" cy="432048"/>
          </a:xfrm>
          <a:prstGeom prst="straightConnector1">
            <a:avLst/>
          </a:prstGeom>
          <a:solidFill>
            <a:schemeClr val="accent1"/>
          </a:solidFill>
          <a:ln w="38100" cap="flat" cmpd="sng" algn="ctr">
            <a:solidFill>
              <a:srgbClr val="0000FF"/>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직선 화살표 연결선 28"/>
          <p:cNvCxnSpPr/>
          <p:nvPr/>
        </p:nvCxnSpPr>
        <p:spPr bwMode="auto">
          <a:xfrm flipH="1">
            <a:off x="7596336" y="1650286"/>
            <a:ext cx="648072" cy="626586"/>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직선 화살표 연결선 30"/>
          <p:cNvCxnSpPr/>
          <p:nvPr/>
        </p:nvCxnSpPr>
        <p:spPr bwMode="auto">
          <a:xfrm flipH="1" flipV="1">
            <a:off x="3275856" y="3501009"/>
            <a:ext cx="612068" cy="648072"/>
          </a:xfrm>
          <a:prstGeom prst="straightConnector1">
            <a:avLst/>
          </a:prstGeom>
          <a:solidFill>
            <a:schemeClr val="accent1"/>
          </a:solidFill>
          <a:ln w="38100" cap="flat" cmpd="sng" algn="ctr">
            <a:solidFill>
              <a:srgbClr val="FF0000"/>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40" name="TextBox 35839"/>
          <p:cNvSpPr txBox="1"/>
          <p:nvPr/>
        </p:nvSpPr>
        <p:spPr>
          <a:xfrm>
            <a:off x="827584" y="1938318"/>
            <a:ext cx="1080120" cy="338554"/>
          </a:xfrm>
          <a:prstGeom prst="rect">
            <a:avLst/>
          </a:prstGeom>
          <a:noFill/>
          <a:ln>
            <a:solidFill>
              <a:schemeClr val="tx1"/>
            </a:solidFill>
          </a:ln>
        </p:spPr>
        <p:txBody>
          <a:bodyPr wrap="square" rtlCol="0">
            <a:spAutoFit/>
          </a:bodyPr>
          <a:lstStyle/>
          <a:p>
            <a:r>
              <a:rPr lang="en-US" altLang="ko-KR" dirty="0"/>
              <a:t>b</a:t>
            </a:r>
            <a:r>
              <a:rPr lang="en-US" altLang="ko-KR" dirty="0" smtClean="0"/>
              <a:t>it vector</a:t>
            </a:r>
            <a:endParaRPr lang="ko-KR" altLang="en-US" dirty="0"/>
          </a:p>
        </p:txBody>
      </p:sp>
      <p:sp>
        <p:nvSpPr>
          <p:cNvPr id="35841" name="TextBox 35840"/>
          <p:cNvSpPr txBox="1"/>
          <p:nvPr/>
        </p:nvSpPr>
        <p:spPr>
          <a:xfrm>
            <a:off x="6156176" y="4293096"/>
            <a:ext cx="2088232" cy="830997"/>
          </a:xfrm>
          <a:prstGeom prst="rect">
            <a:avLst/>
          </a:prstGeom>
          <a:noFill/>
          <a:ln>
            <a:solidFill>
              <a:schemeClr val="tx1"/>
            </a:solidFill>
          </a:ln>
        </p:spPr>
        <p:txBody>
          <a:bodyPr wrap="square" rtlCol="0">
            <a:spAutoFit/>
          </a:bodyPr>
          <a:lstStyle/>
          <a:p>
            <a:r>
              <a:rPr lang="en-US" altLang="ko-KR" dirty="0" smtClean="0"/>
              <a:t>Number of bit mask: 678 &lt; 1024 =&gt; 10 bits are enough </a:t>
            </a:r>
            <a:endParaRPr lang="ko-KR" altLang="en-US" dirty="0"/>
          </a:p>
        </p:txBody>
      </p:sp>
      <p:cxnSp>
        <p:nvCxnSpPr>
          <p:cNvPr id="35844" name="직선 화살표 연결선 35843"/>
          <p:cNvCxnSpPr/>
          <p:nvPr/>
        </p:nvCxnSpPr>
        <p:spPr bwMode="auto">
          <a:xfrm flipH="1" flipV="1">
            <a:off x="6228184" y="2708920"/>
            <a:ext cx="792088" cy="1584176"/>
          </a:xfrm>
          <a:prstGeom prst="straightConnector1">
            <a:avLst/>
          </a:prstGeom>
          <a:solidFill>
            <a:schemeClr val="accent1"/>
          </a:solidFill>
          <a:ln w="12700" cap="flat" cmpd="sng" algn="ctr">
            <a:solidFill>
              <a:srgbClr val="C00000"/>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45" name="TextBox 35844"/>
          <p:cNvSpPr txBox="1"/>
          <p:nvPr/>
        </p:nvSpPr>
        <p:spPr>
          <a:xfrm>
            <a:off x="7200292" y="3284984"/>
            <a:ext cx="1188132" cy="338554"/>
          </a:xfrm>
          <a:prstGeom prst="rect">
            <a:avLst/>
          </a:prstGeom>
          <a:noFill/>
          <a:ln>
            <a:solidFill>
              <a:schemeClr val="tx1"/>
            </a:solidFill>
          </a:ln>
        </p:spPr>
        <p:txBody>
          <a:bodyPr wrap="square" rtlCol="0">
            <a:spAutoFit/>
          </a:bodyPr>
          <a:lstStyle/>
          <a:p>
            <a:r>
              <a:rPr lang="en-US" altLang="ko-KR" dirty="0" smtClean="0"/>
              <a:t>6 bit offset</a:t>
            </a:r>
            <a:endParaRPr lang="ko-KR" altLang="en-US" dirty="0"/>
          </a:p>
        </p:txBody>
      </p:sp>
      <p:cxnSp>
        <p:nvCxnSpPr>
          <p:cNvPr id="35847" name="직선 화살표 연결선 35846"/>
          <p:cNvCxnSpPr/>
          <p:nvPr/>
        </p:nvCxnSpPr>
        <p:spPr bwMode="auto">
          <a:xfrm flipH="1" flipV="1">
            <a:off x="6804248" y="2708920"/>
            <a:ext cx="504056" cy="576064"/>
          </a:xfrm>
          <a:prstGeom prst="straightConnector1">
            <a:avLst/>
          </a:prstGeom>
          <a:solidFill>
            <a:schemeClr val="accent1"/>
          </a:solidFill>
          <a:ln w="12700" cap="flat" cmpd="sng" algn="ctr">
            <a:solidFill>
              <a:srgbClr val="0070C0"/>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Box 1"/>
          <p:cNvSpPr txBox="1"/>
          <p:nvPr/>
        </p:nvSpPr>
        <p:spPr>
          <a:xfrm>
            <a:off x="8353003" y="1932688"/>
            <a:ext cx="651413" cy="461665"/>
          </a:xfrm>
          <a:prstGeom prst="rect">
            <a:avLst/>
          </a:prstGeom>
          <a:noFill/>
        </p:spPr>
        <p:txBody>
          <a:bodyPr wrap="square" rtlCol="0">
            <a:spAutoFit/>
          </a:bodyPr>
          <a:lstStyle/>
          <a:p>
            <a:r>
              <a:rPr lang="en-US" altLang="ko-KR" sz="1200" dirty="0" smtClean="0"/>
              <a:t>2</a:t>
            </a:r>
            <a:r>
              <a:rPr lang="en-US" altLang="ko-KR" sz="1200" baseline="30000" dirty="0" smtClean="0"/>
              <a:t>16</a:t>
            </a:r>
            <a:r>
              <a:rPr lang="en-US" altLang="ko-KR" sz="1200" dirty="0" smtClean="0"/>
              <a:t> = 65,536</a:t>
            </a:r>
            <a:endParaRPr lang="ko-KR" altLang="en-US" sz="1200" dirty="0"/>
          </a:p>
        </p:txBody>
      </p:sp>
      <p:sp>
        <p:nvSpPr>
          <p:cNvPr id="18" name="Rectangle 3"/>
          <p:cNvSpPr txBox="1">
            <a:spLocks noChangeArrowheads="1"/>
          </p:cNvSpPr>
          <p:nvPr/>
        </p:nvSpPr>
        <p:spPr bwMode="auto">
          <a:xfrm>
            <a:off x="4900814" y="5374358"/>
            <a:ext cx="2407490" cy="21691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latinLnBrk="1" hangingPunct="0">
              <a:spcBef>
                <a:spcPct val="20000"/>
              </a:spcBef>
              <a:spcAft>
                <a:spcPct val="0"/>
              </a:spcAft>
              <a:buClr>
                <a:schemeClr val="accent2"/>
              </a:buClr>
              <a:buSzPct val="75000"/>
              <a:buFont typeface="Monotype Sorts" charset="2"/>
              <a:buChar char="u"/>
              <a:defRPr kumimoji="1" sz="2800">
                <a:solidFill>
                  <a:schemeClr val="tx1"/>
                </a:solidFill>
                <a:latin typeface="+mn-lt"/>
                <a:ea typeface="+mn-ea"/>
                <a:cs typeface="굴림" charset="0"/>
              </a:defRPr>
            </a:lvl1pPr>
            <a:lvl2pPr marL="742950" indent="-285750" algn="l" rtl="0" eaLnBrk="0" fontAlgn="base" latinLnBrk="1" hangingPunct="0">
              <a:spcBef>
                <a:spcPct val="20000"/>
              </a:spcBef>
              <a:spcAft>
                <a:spcPct val="0"/>
              </a:spcAft>
              <a:buClr>
                <a:schemeClr val="tx1"/>
              </a:buClr>
              <a:buChar char="–"/>
              <a:defRPr kumimoji="1" sz="2400">
                <a:solidFill>
                  <a:schemeClr val="tx1"/>
                </a:solidFill>
                <a:latin typeface="+mn-lt"/>
                <a:ea typeface="+mn-ea"/>
                <a:cs typeface="굴림" charset="0"/>
              </a:defRPr>
            </a:lvl2pPr>
            <a:lvl3pPr marL="1143000" indent="-228600" algn="l" rtl="0" eaLnBrk="0" fontAlgn="base" latinLnBrk="1" hangingPunct="0">
              <a:spcBef>
                <a:spcPct val="20000"/>
              </a:spcBef>
              <a:spcAft>
                <a:spcPct val="0"/>
              </a:spcAft>
              <a:buClr>
                <a:schemeClr val="tx1"/>
              </a:buClr>
              <a:buChar char="»"/>
              <a:defRPr kumimoji="1">
                <a:solidFill>
                  <a:schemeClr val="tx1"/>
                </a:solidFill>
                <a:latin typeface="+mn-lt"/>
                <a:ea typeface="+mn-ea"/>
                <a:cs typeface="굴림" charset="0"/>
              </a:defRPr>
            </a:lvl3pPr>
            <a:lvl4pPr marL="1600200" indent="-228600" algn="l" rtl="0" eaLnBrk="0" fontAlgn="base" latinLnBrk="1" hangingPunct="0">
              <a:spcBef>
                <a:spcPct val="20000"/>
              </a:spcBef>
              <a:spcAft>
                <a:spcPct val="0"/>
              </a:spcAft>
              <a:buClr>
                <a:schemeClr val="accent2"/>
              </a:buClr>
              <a:buSzPct val="65000"/>
              <a:buFont typeface="Monotype Sorts" charset="2"/>
              <a:buChar char="u"/>
              <a:defRPr kumimoji="1">
                <a:solidFill>
                  <a:schemeClr val="tx1"/>
                </a:solidFill>
                <a:latin typeface="+mn-lt"/>
                <a:ea typeface="+mn-ea"/>
                <a:cs typeface="굴림" charset="0"/>
              </a:defRPr>
            </a:lvl4pPr>
            <a:lvl5pPr marL="2057400" indent="-228600" algn="l" rtl="0" eaLnBrk="0" fontAlgn="base" latinLnBrk="1" hangingPunct="0">
              <a:spcBef>
                <a:spcPct val="20000"/>
              </a:spcBef>
              <a:spcAft>
                <a:spcPct val="0"/>
              </a:spcAft>
              <a:buClr>
                <a:schemeClr val="tx1"/>
              </a:buClr>
              <a:buChar char="–"/>
              <a:defRPr kumimoji="1">
                <a:solidFill>
                  <a:schemeClr val="tx1"/>
                </a:solidFill>
                <a:latin typeface="+mn-lt"/>
                <a:ea typeface="+mn-ea"/>
                <a:cs typeface="굴림" charset="0"/>
              </a:defRPr>
            </a:lvl5pPr>
            <a:lvl6pPr marL="2514600" indent="-228600" algn="l" rtl="0" fontAlgn="base" latinLnBrk="1">
              <a:spcBef>
                <a:spcPct val="20000"/>
              </a:spcBef>
              <a:spcAft>
                <a:spcPct val="0"/>
              </a:spcAft>
              <a:buClr>
                <a:schemeClr val="tx1"/>
              </a:buClr>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1"/>
              </a:buClr>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1"/>
              </a:buClr>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1"/>
              </a:buClr>
              <a:buChar char="–"/>
              <a:defRPr kumimoji="1">
                <a:solidFill>
                  <a:schemeClr val="tx1"/>
                </a:solidFill>
                <a:latin typeface="+mn-lt"/>
                <a:ea typeface="+mn-ea"/>
              </a:defRPr>
            </a:lvl9pPr>
          </a:lstStyle>
          <a:p>
            <a:pPr>
              <a:lnSpc>
                <a:spcPct val="80000"/>
              </a:lnSpc>
              <a:buFont typeface="Wingdings" pitchFamily="2" charset="2"/>
              <a:buChar char="l"/>
            </a:pPr>
            <a:r>
              <a:rPr kumimoji="0" lang="en-US" altLang="ko-KR" sz="1200" b="1" kern="0" smtClean="0">
                <a:solidFill>
                  <a:srgbClr val="000000"/>
                </a:solidFill>
                <a:latin typeface="Arial"/>
                <a:cs typeface="Arial"/>
              </a:rPr>
              <a:t>xx..xx01 -&gt; not possible</a:t>
            </a:r>
            <a:endParaRPr kumimoji="0" lang="en-US" altLang="ko-KR" sz="1200" b="1" kern="0" dirty="0">
              <a:solidFill>
                <a:srgbClr val="000000"/>
              </a:solidFill>
              <a:latin typeface="Arial"/>
              <a:cs typeface="Arial"/>
            </a:endParaRPr>
          </a:p>
        </p:txBody>
      </p:sp>
      <p:cxnSp>
        <p:nvCxnSpPr>
          <p:cNvPr id="7" name="직선 연결선 6"/>
          <p:cNvCxnSpPr/>
          <p:nvPr/>
        </p:nvCxnSpPr>
        <p:spPr bwMode="auto">
          <a:xfrm flipV="1">
            <a:off x="1619672" y="3007237"/>
            <a:ext cx="5400600" cy="25719"/>
          </a:xfrm>
          <a:prstGeom prst="line">
            <a:avLst/>
          </a:prstGeom>
          <a:solidFill>
            <a:schemeClr val="accent1"/>
          </a:solidFill>
          <a:ln w="38100" cap="flat" cmpd="sng" algn="ctr">
            <a:solidFill>
              <a:srgbClr val="FF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직선 연결선 8"/>
          <p:cNvCxnSpPr/>
          <p:nvPr/>
        </p:nvCxnSpPr>
        <p:spPr bwMode="auto">
          <a:xfrm>
            <a:off x="5724128" y="2852936"/>
            <a:ext cx="1296144" cy="0"/>
          </a:xfrm>
          <a:prstGeom prst="line">
            <a:avLst/>
          </a:prstGeom>
          <a:solidFill>
            <a:schemeClr val="accent1"/>
          </a:solidFill>
          <a:ln w="38100" cap="flat" cmpd="sng" algn="ctr">
            <a:solidFill>
              <a:srgbClr val="0000FF"/>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직사각형 9"/>
          <p:cNvSpPr/>
          <p:nvPr/>
        </p:nvSpPr>
        <p:spPr>
          <a:xfrm>
            <a:off x="395536" y="3455645"/>
            <a:ext cx="938077" cy="584775"/>
          </a:xfrm>
          <a:prstGeom prst="rect">
            <a:avLst/>
          </a:prstGeom>
        </p:spPr>
        <p:txBody>
          <a:bodyPr wrap="none">
            <a:spAutoFit/>
          </a:bodyPr>
          <a:lstStyle/>
          <a:p>
            <a:r>
              <a:rPr lang="en-US" altLang="ko-KR" dirty="0" smtClean="0"/>
              <a:t>2</a:t>
            </a:r>
            <a:r>
              <a:rPr lang="en-US" altLang="ko-KR" baseline="30000" dirty="0" smtClean="0"/>
              <a:t>10 </a:t>
            </a:r>
            <a:r>
              <a:rPr lang="fr-FR" altLang="ko-KR" dirty="0" smtClean="0"/>
              <a:t>x16=</a:t>
            </a:r>
          </a:p>
          <a:p>
            <a:r>
              <a:rPr lang="fr-FR" altLang="ko-KR" dirty="0" smtClean="0"/>
              <a:t>16kb</a:t>
            </a:r>
            <a:endParaRPr lang="fr-FR" altLang="ko-KR" dirty="0"/>
          </a:p>
        </p:txBody>
      </p:sp>
    </p:spTree>
    <p:extLst>
      <p:ext uri="{BB962C8B-B14F-4D97-AF65-F5344CB8AC3E}">
        <p14:creationId xmlns:p14="http://schemas.microsoft.com/office/powerpoint/2010/main" val="6997061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3"/>
          <p:cNvSpPr>
            <a:spLocks noGrp="1"/>
          </p:cNvSpPr>
          <p:nvPr>
            <p:ph type="sldNum" sz="quarter" idx="4294967295"/>
          </p:nvPr>
        </p:nvSpPr>
        <p:spPr>
          <a:xfrm>
            <a:off x="7000875" y="6240463"/>
            <a:ext cx="1905000" cy="457200"/>
          </a:xfrm>
          <a:prstGeom prst="rect">
            <a:avLst/>
          </a:prstGeom>
        </p:spPr>
        <p:txBody>
          <a:bodyPr/>
          <a:lstStyle/>
          <a:p>
            <a:fld id="{3E6D5147-9E0A-4E4C-B43D-E38DE9920DB9}" type="slidenum">
              <a:rPr lang="en-US" altLang="ko-KR">
                <a:latin typeface="Arial"/>
                <a:cs typeface="Arial"/>
              </a:rPr>
              <a:pPr/>
              <a:t>25</a:t>
            </a:fld>
            <a:endParaRPr lang="en-US" altLang="ko-KR" sz="1000" dirty="0">
              <a:latin typeface="Arial"/>
              <a:cs typeface="Arial"/>
            </a:endParaRPr>
          </a:p>
        </p:txBody>
      </p:sp>
      <p:sp>
        <p:nvSpPr>
          <p:cNvPr id="1259522" name="Rectangle 2"/>
          <p:cNvSpPr>
            <a:spLocks noGrp="1" noChangeArrowheads="1"/>
          </p:cNvSpPr>
          <p:nvPr>
            <p:ph type="title"/>
          </p:nvPr>
        </p:nvSpPr>
        <p:spPr>
          <a:xfrm>
            <a:off x="323528" y="400050"/>
            <a:ext cx="8291835" cy="647700"/>
          </a:xfrm>
        </p:spPr>
        <p:txBody>
          <a:bodyPr/>
          <a:lstStyle/>
          <a:p>
            <a:r>
              <a:rPr lang="en-US" altLang="ko-KR" sz="3200" dirty="0" smtClean="0">
                <a:latin typeface="Arial"/>
                <a:cs typeface="Arial"/>
              </a:rPr>
              <a:t>Finding the pointer index</a:t>
            </a:r>
            <a:endParaRPr lang="en-US" altLang="ko-KR" sz="3200" dirty="0">
              <a:latin typeface="Arial"/>
              <a:cs typeface="Arial"/>
            </a:endParaRPr>
          </a:p>
        </p:txBody>
      </p:sp>
      <p:sp>
        <p:nvSpPr>
          <p:cNvPr id="1259523" name="Rectangle 3"/>
          <p:cNvSpPr>
            <a:spLocks noGrp="1" noChangeArrowheads="1"/>
          </p:cNvSpPr>
          <p:nvPr>
            <p:ph type="body" idx="1"/>
          </p:nvPr>
        </p:nvSpPr>
        <p:spPr>
          <a:xfrm>
            <a:off x="3994915" y="4771382"/>
            <a:ext cx="4177485" cy="457818"/>
          </a:xfrm>
          <a:ln>
            <a:solidFill>
              <a:schemeClr val="tx1"/>
            </a:solidFill>
          </a:ln>
        </p:spPr>
        <p:txBody>
          <a:bodyPr/>
          <a:lstStyle/>
          <a:p>
            <a:pPr marL="0" indent="0">
              <a:lnSpc>
                <a:spcPct val="80000"/>
              </a:lnSpc>
              <a:buNone/>
            </a:pPr>
            <a:r>
              <a:rPr kumimoji="0" lang="en-US" altLang="ko-KR" sz="1600" dirty="0" smtClean="0">
                <a:solidFill>
                  <a:srgbClr val="000000"/>
                </a:solidFill>
                <a:latin typeface="Arial"/>
                <a:cs typeface="Arial"/>
              </a:rPr>
              <a:t>Each entry in </a:t>
            </a:r>
            <a:r>
              <a:rPr kumimoji="0" lang="en-US" altLang="ko-KR" sz="1600" dirty="0" err="1" smtClean="0">
                <a:solidFill>
                  <a:srgbClr val="000000"/>
                </a:solidFill>
                <a:latin typeface="Arial"/>
                <a:cs typeface="Arial"/>
              </a:rPr>
              <a:t>maptable</a:t>
            </a:r>
            <a:r>
              <a:rPr kumimoji="0" lang="en-US" altLang="ko-KR" sz="1600" dirty="0" smtClean="0">
                <a:solidFill>
                  <a:srgbClr val="000000"/>
                </a:solidFill>
                <a:latin typeface="Arial"/>
                <a:cs typeface="Arial"/>
              </a:rPr>
              <a:t> is an offset of 4 bits: Max. No. of 1’s in bit mask is less than 16</a:t>
            </a:r>
            <a:endParaRPr kumimoji="0" lang="en-US" altLang="ko-KR" sz="1600" baseline="30000" dirty="0" smtClean="0">
              <a:solidFill>
                <a:srgbClr val="000000"/>
              </a:solidFill>
              <a:latin typeface="Arial"/>
              <a:cs typeface="Arial"/>
            </a:endParaRPr>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268760"/>
            <a:ext cx="8568952" cy="3382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직선 화살표 연결선 4"/>
          <p:cNvCxnSpPr/>
          <p:nvPr/>
        </p:nvCxnSpPr>
        <p:spPr bwMode="auto">
          <a:xfrm flipH="1" flipV="1">
            <a:off x="5796136" y="3356992"/>
            <a:ext cx="360040" cy="1440160"/>
          </a:xfrm>
          <a:prstGeom prst="straightConnector1">
            <a:avLst/>
          </a:prstGeom>
          <a:solidFill>
            <a:schemeClr val="accent1"/>
          </a:solidFill>
          <a:ln w="12700" cap="flat" cmpd="sng" algn="ctr">
            <a:solidFill>
              <a:srgbClr val="FF0000"/>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3"/>
          <p:cNvSpPr txBox="1">
            <a:spLocks noChangeArrowheads="1"/>
          </p:cNvSpPr>
          <p:nvPr/>
        </p:nvSpPr>
        <p:spPr bwMode="auto">
          <a:xfrm>
            <a:off x="308514" y="4949616"/>
            <a:ext cx="8713787" cy="1719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342900" indent="-342900" algn="l" rtl="0" eaLnBrk="0" fontAlgn="base" latinLnBrk="1" hangingPunct="0">
              <a:spcBef>
                <a:spcPct val="20000"/>
              </a:spcBef>
              <a:spcAft>
                <a:spcPct val="0"/>
              </a:spcAft>
              <a:buClr>
                <a:schemeClr val="accent2"/>
              </a:buClr>
              <a:buSzPct val="75000"/>
              <a:buFont typeface="Monotype Sorts" charset="2"/>
              <a:buChar char="u"/>
              <a:defRPr kumimoji="1" sz="2800">
                <a:solidFill>
                  <a:schemeClr val="tx1"/>
                </a:solidFill>
                <a:latin typeface="+mn-lt"/>
                <a:ea typeface="+mn-ea"/>
                <a:cs typeface="굴림" charset="0"/>
              </a:defRPr>
            </a:lvl1pPr>
            <a:lvl2pPr marL="742950" indent="-285750" algn="l" rtl="0" eaLnBrk="0" fontAlgn="base" latinLnBrk="1" hangingPunct="0">
              <a:spcBef>
                <a:spcPct val="20000"/>
              </a:spcBef>
              <a:spcAft>
                <a:spcPct val="0"/>
              </a:spcAft>
              <a:buClr>
                <a:schemeClr val="tx1"/>
              </a:buClr>
              <a:buChar char="–"/>
              <a:defRPr kumimoji="1" sz="2400">
                <a:solidFill>
                  <a:schemeClr val="tx1"/>
                </a:solidFill>
                <a:latin typeface="+mn-lt"/>
                <a:ea typeface="+mn-ea"/>
                <a:cs typeface="굴림" charset="0"/>
              </a:defRPr>
            </a:lvl2pPr>
            <a:lvl3pPr marL="1143000" indent="-228600" algn="l" rtl="0" eaLnBrk="0" fontAlgn="base" latinLnBrk="1" hangingPunct="0">
              <a:spcBef>
                <a:spcPct val="20000"/>
              </a:spcBef>
              <a:spcAft>
                <a:spcPct val="0"/>
              </a:spcAft>
              <a:buClr>
                <a:schemeClr val="tx1"/>
              </a:buClr>
              <a:buChar char="»"/>
              <a:defRPr kumimoji="1">
                <a:solidFill>
                  <a:schemeClr val="tx1"/>
                </a:solidFill>
                <a:latin typeface="+mn-lt"/>
                <a:ea typeface="+mn-ea"/>
                <a:cs typeface="굴림" charset="0"/>
              </a:defRPr>
            </a:lvl3pPr>
            <a:lvl4pPr marL="1600200" indent="-228600" algn="l" rtl="0" eaLnBrk="0" fontAlgn="base" latinLnBrk="1" hangingPunct="0">
              <a:spcBef>
                <a:spcPct val="20000"/>
              </a:spcBef>
              <a:spcAft>
                <a:spcPct val="0"/>
              </a:spcAft>
              <a:buClr>
                <a:schemeClr val="accent2"/>
              </a:buClr>
              <a:buSzPct val="65000"/>
              <a:buFont typeface="Monotype Sorts" charset="2"/>
              <a:buChar char="u"/>
              <a:defRPr kumimoji="1">
                <a:solidFill>
                  <a:schemeClr val="tx1"/>
                </a:solidFill>
                <a:latin typeface="+mn-lt"/>
                <a:ea typeface="+mn-ea"/>
                <a:cs typeface="굴림" charset="0"/>
              </a:defRPr>
            </a:lvl4pPr>
            <a:lvl5pPr marL="2057400" indent="-228600" algn="l" rtl="0" eaLnBrk="0" fontAlgn="base" latinLnBrk="1" hangingPunct="0">
              <a:spcBef>
                <a:spcPct val="20000"/>
              </a:spcBef>
              <a:spcAft>
                <a:spcPct val="0"/>
              </a:spcAft>
              <a:buClr>
                <a:schemeClr val="tx1"/>
              </a:buClr>
              <a:buChar char="–"/>
              <a:defRPr kumimoji="1">
                <a:solidFill>
                  <a:schemeClr val="tx1"/>
                </a:solidFill>
                <a:latin typeface="+mn-lt"/>
                <a:ea typeface="+mn-ea"/>
                <a:cs typeface="굴림" charset="0"/>
              </a:defRPr>
            </a:lvl5pPr>
            <a:lvl6pPr marL="2514600" indent="-228600" algn="l" rtl="0" fontAlgn="base" latinLnBrk="1">
              <a:spcBef>
                <a:spcPct val="20000"/>
              </a:spcBef>
              <a:spcAft>
                <a:spcPct val="0"/>
              </a:spcAft>
              <a:buClr>
                <a:schemeClr val="tx1"/>
              </a:buClr>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1"/>
              </a:buClr>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1"/>
              </a:buClr>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1"/>
              </a:buClr>
              <a:buChar char="–"/>
              <a:defRPr kumimoji="1">
                <a:solidFill>
                  <a:schemeClr val="tx1"/>
                </a:solidFill>
                <a:latin typeface="+mn-lt"/>
                <a:ea typeface="+mn-ea"/>
              </a:defRPr>
            </a:lvl9pPr>
          </a:lstStyle>
          <a:p>
            <a:pPr>
              <a:lnSpc>
                <a:spcPct val="80000"/>
              </a:lnSpc>
              <a:buFont typeface="Wingdings" pitchFamily="2" charset="2"/>
              <a:buChar char="l"/>
            </a:pPr>
            <a:r>
              <a:rPr kumimoji="0" lang="en-US" altLang="ko-KR" sz="1800" dirty="0" smtClean="0">
                <a:solidFill>
                  <a:srgbClr val="000000"/>
                </a:solidFill>
                <a:latin typeface="Arial"/>
                <a:cs typeface="Arial"/>
              </a:rPr>
              <a:t>Code word array: 64kb</a:t>
            </a:r>
          </a:p>
          <a:p>
            <a:pPr>
              <a:lnSpc>
                <a:spcPct val="80000"/>
              </a:lnSpc>
              <a:buFont typeface="Wingdings" pitchFamily="2" charset="2"/>
              <a:buChar char="l"/>
            </a:pPr>
            <a:r>
              <a:rPr kumimoji="0" lang="en-US" altLang="ko-KR" sz="1800" dirty="0" smtClean="0">
                <a:solidFill>
                  <a:srgbClr val="000000"/>
                </a:solidFill>
                <a:latin typeface="Arial"/>
                <a:cs typeface="Arial"/>
              </a:rPr>
              <a:t>Base index array: 16kb</a:t>
            </a:r>
          </a:p>
          <a:p>
            <a:pPr>
              <a:lnSpc>
                <a:spcPct val="80000"/>
              </a:lnSpc>
              <a:buFont typeface="Wingdings" pitchFamily="2" charset="2"/>
              <a:buChar char="l"/>
            </a:pPr>
            <a:r>
              <a:rPr kumimoji="0" lang="en-US" altLang="ko-KR" sz="1800" dirty="0" smtClean="0">
                <a:solidFill>
                  <a:srgbClr val="000000"/>
                </a:solidFill>
                <a:latin typeface="Arial"/>
                <a:cs typeface="Arial"/>
              </a:rPr>
              <a:t>Map table: 677 x 16 x 4 : 43,4 kb</a:t>
            </a:r>
          </a:p>
          <a:p>
            <a:pPr>
              <a:lnSpc>
                <a:spcPct val="80000"/>
              </a:lnSpc>
              <a:buFont typeface="Wingdings" pitchFamily="2" charset="2"/>
              <a:buChar char="l"/>
            </a:pPr>
            <a:r>
              <a:rPr kumimoji="0" lang="en-US" altLang="ko-KR" sz="1800" dirty="0" smtClean="0">
                <a:solidFill>
                  <a:srgbClr val="000000"/>
                </a:solidFill>
                <a:latin typeface="Arial"/>
                <a:cs typeface="Arial"/>
              </a:rPr>
              <a:t>Total : 123.3 kb =&gt; 15.5 Kbyte</a:t>
            </a:r>
          </a:p>
          <a:p>
            <a:pPr>
              <a:lnSpc>
                <a:spcPct val="80000"/>
              </a:lnSpc>
              <a:buFont typeface="Wingdings" pitchFamily="2" charset="2"/>
              <a:buChar char="l"/>
            </a:pPr>
            <a:r>
              <a:rPr kumimoji="0" lang="en-US" altLang="ko-KR" sz="1800" dirty="0" smtClean="0">
                <a:solidFill>
                  <a:srgbClr val="000000"/>
                </a:solidFill>
                <a:latin typeface="Arial"/>
                <a:cs typeface="Arial"/>
              </a:rPr>
              <a:t>3 memory access  </a:t>
            </a:r>
            <a:endParaRPr kumimoji="0" lang="en-US" altLang="ko-KR" sz="1800" baseline="30000" dirty="0" smtClean="0">
              <a:solidFill>
                <a:srgbClr val="000000"/>
              </a:solidFill>
              <a:latin typeface="Arial"/>
              <a:cs typeface="Arial"/>
            </a:endParaRPr>
          </a:p>
          <a:p>
            <a:pPr marL="457200" lvl="1" indent="0">
              <a:lnSpc>
                <a:spcPct val="80000"/>
              </a:lnSpc>
              <a:buNone/>
            </a:pPr>
            <a:endParaRPr kumimoji="0" lang="en-US" altLang="ko-KR" sz="1600" dirty="0" smtClean="0">
              <a:solidFill>
                <a:srgbClr val="000000"/>
              </a:solidFill>
              <a:latin typeface="Arial"/>
              <a:cs typeface="Arial"/>
            </a:endParaRPr>
          </a:p>
          <a:p>
            <a:pPr>
              <a:lnSpc>
                <a:spcPct val="80000"/>
              </a:lnSpc>
              <a:buFont typeface="Wingdings" pitchFamily="2" charset="2"/>
              <a:buChar char="l"/>
            </a:pPr>
            <a:endParaRPr kumimoji="0" lang="en-US" altLang="ko-KR" sz="1800" dirty="0">
              <a:solidFill>
                <a:srgbClr val="000000"/>
              </a:solidFill>
              <a:latin typeface="Arial"/>
              <a:cs typeface="Arial"/>
            </a:endParaRPr>
          </a:p>
        </p:txBody>
      </p:sp>
    </p:spTree>
    <p:extLst>
      <p:ext uri="{BB962C8B-B14F-4D97-AF65-F5344CB8AC3E}">
        <p14:creationId xmlns:p14="http://schemas.microsoft.com/office/powerpoint/2010/main" val="20027706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슬라이드 번호 개체 틀 2"/>
          <p:cNvSpPr>
            <a:spLocks noGrp="1"/>
          </p:cNvSpPr>
          <p:nvPr>
            <p:ph type="sldNum" sz="quarter" idx="10"/>
          </p:nvPr>
        </p:nvSpPr>
        <p:spPr>
          <a:noFill/>
        </p:spPr>
        <p:txBody>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fld id="{C7FAFD3C-87B4-4684-8406-80CC46C77D2B}" type="slidenum">
              <a:rPr lang="en-US" altLang="ko-KR" sz="1200">
                <a:solidFill>
                  <a:srgbClr val="FFFF00"/>
                </a:solidFill>
                <a:latin typeface="Times New Roman" pitchFamily="18" charset="0"/>
              </a:rPr>
              <a:pPr/>
              <a:t>26</a:t>
            </a:fld>
            <a:endParaRPr lang="en-US" altLang="ko-KR" sz="1400">
              <a:latin typeface="Times New Roman" pitchFamily="18" charset="0"/>
            </a:endParaRPr>
          </a:p>
        </p:txBody>
      </p:sp>
      <p:sp>
        <p:nvSpPr>
          <p:cNvPr id="62468" name="Text Box 5"/>
          <p:cNvSpPr txBox="1">
            <a:spLocks noChangeArrowheads="1"/>
          </p:cNvSpPr>
          <p:nvPr/>
        </p:nvSpPr>
        <p:spPr bwMode="auto">
          <a:xfrm>
            <a:off x="247440" y="1484784"/>
            <a:ext cx="8717048"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1"/>
                </a:solidFill>
                <a:latin typeface="Comic Sans MS" pitchFamily="66" charset="0"/>
              </a:defRPr>
            </a:lvl1pPr>
            <a:lvl2pPr marL="742950" indent="-285750">
              <a:defRPr sz="2000">
                <a:solidFill>
                  <a:schemeClr val="tx1"/>
                </a:solidFill>
                <a:latin typeface="Comic Sans MS" pitchFamily="66" charset="0"/>
              </a:defRPr>
            </a:lvl2pPr>
            <a:lvl3pPr marL="1143000" indent="-228600">
              <a:defRPr sz="2000">
                <a:solidFill>
                  <a:schemeClr val="tx1"/>
                </a:solidFill>
                <a:latin typeface="Comic Sans MS" pitchFamily="66" charset="0"/>
              </a:defRPr>
            </a:lvl3pPr>
            <a:lvl4pPr marL="1600200" indent="-228600">
              <a:defRPr sz="2000">
                <a:solidFill>
                  <a:schemeClr val="tx1"/>
                </a:solidFill>
                <a:latin typeface="Comic Sans MS" pitchFamily="66" charset="0"/>
              </a:defRPr>
            </a:lvl4pPr>
            <a:lvl5pPr marL="2057400" indent="-228600">
              <a:defRPr sz="2000">
                <a:solidFill>
                  <a:schemeClr val="tx1"/>
                </a:solidFill>
                <a:latin typeface="Comic Sans MS" pitchFamily="66" charset="0"/>
              </a:defRPr>
            </a:lvl5pPr>
            <a:lvl6pPr marL="2514600" indent="-228600" eaLnBrk="0" fontAlgn="base" hangingPunct="0">
              <a:spcBef>
                <a:spcPct val="0"/>
              </a:spcBef>
              <a:spcAft>
                <a:spcPct val="0"/>
              </a:spcAft>
              <a:defRPr sz="2000">
                <a:solidFill>
                  <a:schemeClr val="tx1"/>
                </a:solidFill>
                <a:latin typeface="Comic Sans MS" pitchFamily="66" charset="0"/>
              </a:defRPr>
            </a:lvl6pPr>
            <a:lvl7pPr marL="2971800" indent="-228600" eaLnBrk="0" fontAlgn="base" hangingPunct="0">
              <a:spcBef>
                <a:spcPct val="0"/>
              </a:spcBef>
              <a:spcAft>
                <a:spcPct val="0"/>
              </a:spcAft>
              <a:defRPr sz="2000">
                <a:solidFill>
                  <a:schemeClr val="tx1"/>
                </a:solidFill>
                <a:latin typeface="Comic Sans MS" pitchFamily="66" charset="0"/>
              </a:defRPr>
            </a:lvl7pPr>
            <a:lvl8pPr marL="3429000" indent="-228600" eaLnBrk="0" fontAlgn="base" hangingPunct="0">
              <a:spcBef>
                <a:spcPct val="0"/>
              </a:spcBef>
              <a:spcAft>
                <a:spcPct val="0"/>
              </a:spcAft>
              <a:defRPr sz="2000">
                <a:solidFill>
                  <a:schemeClr val="tx1"/>
                </a:solidFill>
                <a:latin typeface="Comic Sans MS" pitchFamily="66" charset="0"/>
              </a:defRPr>
            </a:lvl8pPr>
            <a:lvl9pPr marL="3886200" indent="-228600" eaLnBrk="0" fontAlgn="base" hangingPunct="0">
              <a:spcBef>
                <a:spcPct val="0"/>
              </a:spcBef>
              <a:spcAft>
                <a:spcPct val="0"/>
              </a:spcAft>
              <a:defRPr sz="2000">
                <a:solidFill>
                  <a:schemeClr val="tx1"/>
                </a:solidFill>
                <a:latin typeface="Comic Sans MS" pitchFamily="66" charset="0"/>
              </a:defRPr>
            </a:lvl9pPr>
          </a:lstStyle>
          <a:p>
            <a:pPr marL="342900" indent="-342900">
              <a:buFont typeface="Wingdings" panose="05000000000000000000" pitchFamily="2" charset="2"/>
              <a:buChar char="u"/>
            </a:pPr>
            <a:r>
              <a:rPr lang="en-US" altLang="ko-KR" sz="2800" dirty="0">
                <a:latin typeface="Arial" panose="020B0604020202020204" pitchFamily="34" charset="0"/>
                <a:ea typeface="굴림" charset="-127"/>
                <a:cs typeface="Arial" panose="020B0604020202020204" pitchFamily="34" charset="0"/>
              </a:rPr>
              <a:t>33K entries: 160KB, average </a:t>
            </a:r>
            <a:r>
              <a:rPr lang="en-US" altLang="ko-KR" sz="2800" dirty="0" smtClean="0">
                <a:latin typeface="Arial" panose="020B0604020202020204" pitchFamily="34" charset="0"/>
                <a:ea typeface="굴림" charset="-127"/>
                <a:cs typeface="Arial" panose="020B0604020202020204" pitchFamily="34" charset="0"/>
              </a:rPr>
              <a:t>2Mpps</a:t>
            </a:r>
          </a:p>
          <a:p>
            <a:pPr marL="342900" indent="-342900">
              <a:buFont typeface="Wingdings" panose="05000000000000000000" pitchFamily="2" charset="2"/>
              <a:buChar char="u"/>
            </a:pPr>
            <a:endParaRPr lang="en-US" altLang="ko-KR" sz="2800" dirty="0" smtClean="0">
              <a:latin typeface="Arial" panose="020B0604020202020204" pitchFamily="34" charset="0"/>
              <a:ea typeface="굴림" charset="-127"/>
              <a:cs typeface="Arial" panose="020B0604020202020204" pitchFamily="34" charset="0"/>
            </a:endParaRPr>
          </a:p>
          <a:p>
            <a:pPr marL="342900" indent="-342900">
              <a:buFont typeface="Wingdings" panose="05000000000000000000" pitchFamily="2" charset="2"/>
              <a:buChar char="l"/>
            </a:pPr>
            <a:r>
              <a:rPr lang="en-US" altLang="ko-KR" sz="2800" dirty="0" smtClean="0">
                <a:latin typeface="Arial" panose="020B0604020202020204" pitchFamily="34" charset="0"/>
                <a:ea typeface="굴림" charset="-127"/>
                <a:cs typeface="Arial" panose="020B0604020202020204" pitchFamily="34" charset="0"/>
              </a:rPr>
              <a:t>Advantages</a:t>
            </a:r>
          </a:p>
          <a:p>
            <a:pPr marL="1085850" lvl="1" indent="-342900">
              <a:buFont typeface="Wingdings" panose="05000000000000000000" pitchFamily="2" charset="2"/>
              <a:buChar char="Ø"/>
            </a:pPr>
            <a:r>
              <a:rPr lang="en-US" altLang="ko-KR" sz="2400" dirty="0">
                <a:solidFill>
                  <a:srgbClr val="000000"/>
                </a:solidFill>
                <a:latin typeface="Arial" panose="020B0604020202020204" pitchFamily="34" charset="0"/>
                <a:ea typeface="굴림" charset="-127"/>
                <a:cs typeface="Arial" panose="020B0604020202020204" pitchFamily="34" charset="0"/>
              </a:rPr>
              <a:t>Extremely small data structure – can fit in L1/L2 cache</a:t>
            </a:r>
          </a:p>
          <a:p>
            <a:pPr marL="342900" indent="-342900">
              <a:buFont typeface="Wingdings" panose="05000000000000000000" pitchFamily="2" charset="2"/>
              <a:buChar char="l"/>
            </a:pPr>
            <a:r>
              <a:rPr lang="en-US" altLang="ko-KR" sz="2800" dirty="0" smtClean="0">
                <a:latin typeface="Arial" panose="020B0604020202020204" pitchFamily="34" charset="0"/>
                <a:ea typeface="굴림" charset="-127"/>
                <a:cs typeface="Arial" panose="020B0604020202020204" pitchFamily="34" charset="0"/>
              </a:rPr>
              <a:t>Disadvantages</a:t>
            </a:r>
            <a:endParaRPr lang="en-US" altLang="ko-KR" sz="2800" dirty="0">
              <a:latin typeface="Arial" panose="020B0604020202020204" pitchFamily="34" charset="0"/>
              <a:ea typeface="굴림" charset="-127"/>
              <a:cs typeface="Arial" panose="020B0604020202020204" pitchFamily="34" charset="0"/>
            </a:endParaRPr>
          </a:p>
          <a:p>
            <a:pPr marL="1063625" lvl="2" indent="-320675">
              <a:buFont typeface="Wingdings" pitchFamily="2" charset="2"/>
              <a:buChar char="Ø"/>
            </a:pPr>
            <a:r>
              <a:rPr lang="en-US" altLang="ko-KR" sz="2400" dirty="0" smtClean="0">
                <a:solidFill>
                  <a:srgbClr val="000000"/>
                </a:solidFill>
                <a:latin typeface="Arial" panose="020B0604020202020204" pitchFamily="34" charset="0"/>
                <a:ea typeface="굴림" charset="-127"/>
                <a:cs typeface="Arial" panose="020B0604020202020204" pitchFamily="34" charset="0"/>
              </a:rPr>
              <a:t>Scalability to larger tables?</a:t>
            </a:r>
          </a:p>
          <a:p>
            <a:pPr marL="1063625" lvl="2" indent="-320675">
              <a:buFont typeface="Wingdings" pitchFamily="2" charset="2"/>
              <a:buChar char="Ø"/>
            </a:pPr>
            <a:r>
              <a:rPr lang="en-US" altLang="ko-KR" sz="2400" dirty="0" smtClean="0">
                <a:solidFill>
                  <a:srgbClr val="000000"/>
                </a:solidFill>
                <a:latin typeface="Arial" panose="020B0604020202020204" pitchFamily="34" charset="0"/>
                <a:ea typeface="굴림" charset="-127"/>
                <a:cs typeface="Arial" panose="020B0604020202020204" pitchFamily="34" charset="0"/>
              </a:rPr>
              <a:t>Incremental updates not supported</a:t>
            </a:r>
          </a:p>
          <a:p>
            <a:pPr marL="342900" indent="-342900">
              <a:buFont typeface="Wingdings" panose="05000000000000000000" pitchFamily="2" charset="2"/>
              <a:buChar char="u"/>
            </a:pPr>
            <a:endParaRPr lang="en-US" altLang="ko-KR" sz="2800" dirty="0">
              <a:latin typeface="Arial" panose="020B0604020202020204" pitchFamily="34" charset="0"/>
              <a:ea typeface="굴림" charset="-127"/>
              <a:cs typeface="Arial" panose="020B0604020202020204" pitchFamily="34" charset="0"/>
            </a:endParaRPr>
          </a:p>
        </p:txBody>
      </p:sp>
      <p:sp>
        <p:nvSpPr>
          <p:cNvPr id="8" name="Rectangle 2"/>
          <p:cNvSpPr txBox="1">
            <a:spLocks noChangeArrowheads="1"/>
          </p:cNvSpPr>
          <p:nvPr/>
        </p:nvSpPr>
        <p:spPr bwMode="auto">
          <a:xfrm>
            <a:off x="556544" y="404664"/>
            <a:ext cx="74517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b" anchorCtr="0" compatLnSpc="1">
            <a:prstTxWarp prst="textNoShape">
              <a:avLst/>
            </a:prstTxWarp>
          </a:bodyPr>
          <a:lstStyle>
            <a:lvl1pPr algn="l" rtl="0" eaLnBrk="0" fontAlgn="base" latinLnBrk="1" hangingPunct="0">
              <a:spcBef>
                <a:spcPct val="0"/>
              </a:spcBef>
              <a:spcAft>
                <a:spcPct val="0"/>
              </a:spcAft>
              <a:defRPr kumimoji="1" sz="3600" b="1">
                <a:solidFill>
                  <a:srgbClr val="000099"/>
                </a:solidFill>
                <a:latin typeface="+mj-lt"/>
                <a:ea typeface="+mj-ea"/>
                <a:cs typeface="굴림" charset="0"/>
              </a:defRPr>
            </a:lvl1pPr>
            <a:lvl2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2pPr>
            <a:lvl3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3pPr>
            <a:lvl4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4pPr>
            <a:lvl5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5pPr>
            <a:lvl6pPr marL="457200" algn="l" rtl="0" fontAlgn="base" latinLnBrk="1">
              <a:spcBef>
                <a:spcPct val="0"/>
              </a:spcBef>
              <a:spcAft>
                <a:spcPct val="0"/>
              </a:spcAft>
              <a:defRPr kumimoji="1" sz="3600" b="1">
                <a:solidFill>
                  <a:srgbClr val="000099"/>
                </a:solidFill>
                <a:latin typeface="굴림" pitchFamily="50" charset="-127"/>
                <a:ea typeface="굴림" pitchFamily="50" charset="-127"/>
              </a:defRPr>
            </a:lvl6pPr>
            <a:lvl7pPr marL="914400" algn="l" rtl="0" fontAlgn="base" latinLnBrk="1">
              <a:spcBef>
                <a:spcPct val="0"/>
              </a:spcBef>
              <a:spcAft>
                <a:spcPct val="0"/>
              </a:spcAft>
              <a:defRPr kumimoji="1" sz="3600" b="1">
                <a:solidFill>
                  <a:srgbClr val="000099"/>
                </a:solidFill>
                <a:latin typeface="굴림" pitchFamily="50" charset="-127"/>
                <a:ea typeface="굴림" pitchFamily="50" charset="-127"/>
              </a:defRPr>
            </a:lvl7pPr>
            <a:lvl8pPr marL="1371600" algn="l" rtl="0" fontAlgn="base" latinLnBrk="1">
              <a:spcBef>
                <a:spcPct val="0"/>
              </a:spcBef>
              <a:spcAft>
                <a:spcPct val="0"/>
              </a:spcAft>
              <a:defRPr kumimoji="1" sz="3600" b="1">
                <a:solidFill>
                  <a:srgbClr val="000099"/>
                </a:solidFill>
                <a:latin typeface="굴림" pitchFamily="50" charset="-127"/>
                <a:ea typeface="굴림" pitchFamily="50" charset="-127"/>
              </a:defRPr>
            </a:lvl8pPr>
            <a:lvl9pPr marL="1828800" algn="l" rtl="0" fontAlgn="base" latinLnBrk="1">
              <a:spcBef>
                <a:spcPct val="0"/>
              </a:spcBef>
              <a:spcAft>
                <a:spcPct val="0"/>
              </a:spcAft>
              <a:defRPr kumimoji="1" sz="3600" b="1">
                <a:solidFill>
                  <a:srgbClr val="000099"/>
                </a:solidFill>
                <a:latin typeface="굴림" pitchFamily="50" charset="-127"/>
                <a:ea typeface="굴림" pitchFamily="50" charset="-127"/>
              </a:defRPr>
            </a:lvl9pPr>
          </a:lstStyle>
          <a:p>
            <a:r>
              <a:rPr lang="fr-FR" altLang="ko-KR" sz="3200" kern="0" dirty="0" smtClean="0">
                <a:latin typeface="Arial"/>
                <a:cs typeface="Arial"/>
              </a:rPr>
              <a:t>Lulea</a:t>
            </a:r>
            <a:r>
              <a:rPr lang="ko-KR" altLang="en-US" sz="3200" kern="0" dirty="0" smtClean="0">
                <a:latin typeface="Arial"/>
                <a:cs typeface="Arial"/>
              </a:rPr>
              <a:t> </a:t>
            </a:r>
            <a:r>
              <a:rPr lang="en-US" altLang="ko-KR" sz="3200" kern="0" dirty="0" smtClean="0">
                <a:latin typeface="Arial"/>
                <a:cs typeface="Arial"/>
              </a:rPr>
              <a:t>routing lookup algorithm</a:t>
            </a:r>
            <a:endParaRPr lang="en-US" altLang="ko-KR" sz="3200" kern="0" dirty="0">
              <a:latin typeface="Arial"/>
              <a:cs typeface="Arial"/>
            </a:endParaRPr>
          </a:p>
        </p:txBody>
      </p:sp>
    </p:spTree>
    <p:extLst>
      <p:ext uri="{BB962C8B-B14F-4D97-AF65-F5344CB8AC3E}">
        <p14:creationId xmlns:p14="http://schemas.microsoft.com/office/powerpoint/2010/main" val="4064624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lide Number Placeholder 2"/>
          <p:cNvSpPr>
            <a:spLocks noGrp="1"/>
          </p:cNvSpPr>
          <p:nvPr>
            <p:ph type="sldNum" sz="quarter" idx="10"/>
          </p:nvPr>
        </p:nvSpPr>
        <p:spPr/>
        <p:txBody>
          <a:bodyPr/>
          <a:lstStyle/>
          <a:p>
            <a:fld id="{AF4DD0E3-D7D5-C241-AB8C-9EBB5FBE4F09}" type="slidenum">
              <a:rPr lang="en-US" altLang="ko-KR">
                <a:latin typeface="Arial"/>
                <a:cs typeface="Arial"/>
              </a:rPr>
              <a:pPr/>
              <a:t>27</a:t>
            </a:fld>
            <a:endParaRPr lang="en-US" altLang="ko-KR" sz="1000">
              <a:latin typeface="Arial"/>
              <a:cs typeface="Arial"/>
            </a:endParaRPr>
          </a:p>
        </p:txBody>
      </p:sp>
      <p:sp>
        <p:nvSpPr>
          <p:cNvPr id="1344514" name="Rectangle 2"/>
          <p:cNvSpPr>
            <a:spLocks noGrp="1" noChangeArrowheads="1"/>
          </p:cNvSpPr>
          <p:nvPr>
            <p:ph type="title"/>
          </p:nvPr>
        </p:nvSpPr>
        <p:spPr>
          <a:xfrm>
            <a:off x="732396" y="548680"/>
            <a:ext cx="7278666" cy="647700"/>
          </a:xfrm>
        </p:spPr>
        <p:txBody>
          <a:bodyPr/>
          <a:lstStyle/>
          <a:p>
            <a:r>
              <a:rPr lang="en-US" altLang="ko-KR" sz="3200" dirty="0">
                <a:latin typeface="Arial"/>
                <a:cs typeface="Arial"/>
              </a:rPr>
              <a:t>Binary Search on Prefix Intervals [Lampson98]</a:t>
            </a:r>
          </a:p>
        </p:txBody>
      </p:sp>
      <p:grpSp>
        <p:nvGrpSpPr>
          <p:cNvPr id="1344515" name="Group 3"/>
          <p:cNvGrpSpPr>
            <a:grpSpLocks/>
          </p:cNvGrpSpPr>
          <p:nvPr/>
        </p:nvGrpSpPr>
        <p:grpSpPr bwMode="auto">
          <a:xfrm>
            <a:off x="179511" y="4746626"/>
            <a:ext cx="8581901" cy="1395413"/>
            <a:chOff x="10" y="2976"/>
            <a:chExt cx="5509" cy="893"/>
          </a:xfrm>
        </p:grpSpPr>
        <p:sp>
          <p:nvSpPr>
            <p:cNvPr id="1344516" name="Line 4"/>
            <p:cNvSpPr>
              <a:spLocks noChangeShapeType="1"/>
            </p:cNvSpPr>
            <p:nvPr/>
          </p:nvSpPr>
          <p:spPr bwMode="auto">
            <a:xfrm>
              <a:off x="222" y="3566"/>
              <a:ext cx="5088"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17" name="Line 5"/>
            <p:cNvSpPr>
              <a:spLocks noChangeShapeType="1"/>
            </p:cNvSpPr>
            <p:nvPr/>
          </p:nvSpPr>
          <p:spPr bwMode="auto">
            <a:xfrm>
              <a:off x="218" y="3472"/>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18" name="Line 6"/>
            <p:cNvSpPr>
              <a:spLocks noChangeShapeType="1"/>
            </p:cNvSpPr>
            <p:nvPr/>
          </p:nvSpPr>
          <p:spPr bwMode="auto">
            <a:xfrm>
              <a:off x="2858" y="3472"/>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19" name="Line 7"/>
            <p:cNvSpPr>
              <a:spLocks noChangeShapeType="1"/>
            </p:cNvSpPr>
            <p:nvPr/>
          </p:nvSpPr>
          <p:spPr bwMode="auto">
            <a:xfrm>
              <a:off x="1514" y="3472"/>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20" name="Line 8"/>
            <p:cNvSpPr>
              <a:spLocks noChangeShapeType="1"/>
            </p:cNvSpPr>
            <p:nvPr/>
          </p:nvSpPr>
          <p:spPr bwMode="auto">
            <a:xfrm>
              <a:off x="842" y="3472"/>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21" name="Line 9"/>
            <p:cNvSpPr>
              <a:spLocks noChangeShapeType="1"/>
            </p:cNvSpPr>
            <p:nvPr/>
          </p:nvSpPr>
          <p:spPr bwMode="auto">
            <a:xfrm>
              <a:off x="2186" y="3472"/>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22" name="Line 10"/>
            <p:cNvSpPr>
              <a:spLocks noChangeShapeType="1"/>
            </p:cNvSpPr>
            <p:nvPr/>
          </p:nvSpPr>
          <p:spPr bwMode="auto">
            <a:xfrm>
              <a:off x="3530" y="3472"/>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23" name="Line 11"/>
            <p:cNvSpPr>
              <a:spLocks noChangeShapeType="1"/>
            </p:cNvSpPr>
            <p:nvPr/>
          </p:nvSpPr>
          <p:spPr bwMode="auto">
            <a:xfrm>
              <a:off x="4874" y="3472"/>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24" name="Line 12"/>
            <p:cNvSpPr>
              <a:spLocks noChangeShapeType="1"/>
            </p:cNvSpPr>
            <p:nvPr/>
          </p:nvSpPr>
          <p:spPr bwMode="auto">
            <a:xfrm>
              <a:off x="4202" y="3472"/>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25" name="Line 13"/>
            <p:cNvSpPr>
              <a:spLocks noChangeShapeType="1"/>
            </p:cNvSpPr>
            <p:nvPr/>
          </p:nvSpPr>
          <p:spPr bwMode="auto">
            <a:xfrm>
              <a:off x="5306" y="3472"/>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26" name="Text Box 14"/>
            <p:cNvSpPr txBox="1">
              <a:spLocks noChangeArrowheads="1"/>
            </p:cNvSpPr>
            <p:nvPr/>
          </p:nvSpPr>
          <p:spPr bwMode="auto">
            <a:xfrm>
              <a:off x="10" y="3671"/>
              <a:ext cx="404"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a:lnSpc>
                  <a:spcPct val="90000"/>
                </a:lnSpc>
              </a:pPr>
              <a:r>
                <a:rPr lang="en-US" altLang="ko-KR" b="1" i="1">
                  <a:latin typeface="Arial"/>
                  <a:cs typeface="Arial"/>
                </a:rPr>
                <a:t>0000</a:t>
              </a:r>
            </a:p>
          </p:txBody>
        </p:sp>
        <p:sp>
          <p:nvSpPr>
            <p:cNvPr id="1344527" name="Text Box 15"/>
            <p:cNvSpPr txBox="1">
              <a:spLocks noChangeArrowheads="1"/>
            </p:cNvSpPr>
            <p:nvPr/>
          </p:nvSpPr>
          <p:spPr bwMode="auto">
            <a:xfrm>
              <a:off x="5144" y="3664"/>
              <a:ext cx="375"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a:lnSpc>
                  <a:spcPct val="90000"/>
                </a:lnSpc>
              </a:pPr>
              <a:r>
                <a:rPr lang="en-US" altLang="ko-KR" b="1" i="1">
                  <a:latin typeface="Arial"/>
                  <a:cs typeface="Arial"/>
                </a:rPr>
                <a:t>1111</a:t>
              </a:r>
            </a:p>
          </p:txBody>
        </p:sp>
        <p:sp>
          <p:nvSpPr>
            <p:cNvPr id="1344528" name="Text Box 16"/>
            <p:cNvSpPr txBox="1">
              <a:spLocks noChangeArrowheads="1"/>
            </p:cNvSpPr>
            <p:nvPr/>
          </p:nvSpPr>
          <p:spPr bwMode="auto">
            <a:xfrm>
              <a:off x="618" y="3664"/>
              <a:ext cx="404"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a:lnSpc>
                  <a:spcPct val="90000"/>
                </a:lnSpc>
              </a:pPr>
              <a:r>
                <a:rPr lang="en-US" altLang="ko-KR" b="1" i="1">
                  <a:latin typeface="Arial"/>
                  <a:cs typeface="Arial"/>
                </a:rPr>
                <a:t>0010</a:t>
              </a:r>
            </a:p>
          </p:txBody>
        </p:sp>
        <p:sp>
          <p:nvSpPr>
            <p:cNvPr id="1344529" name="Text Box 17"/>
            <p:cNvSpPr txBox="1">
              <a:spLocks noChangeArrowheads="1"/>
            </p:cNvSpPr>
            <p:nvPr/>
          </p:nvSpPr>
          <p:spPr bwMode="auto">
            <a:xfrm>
              <a:off x="1290" y="3664"/>
              <a:ext cx="404"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a:lnSpc>
                  <a:spcPct val="90000"/>
                </a:lnSpc>
              </a:pPr>
              <a:r>
                <a:rPr lang="en-US" altLang="ko-KR" b="1" i="1">
                  <a:latin typeface="Arial"/>
                  <a:cs typeface="Arial"/>
                </a:rPr>
                <a:t>0100</a:t>
              </a:r>
            </a:p>
          </p:txBody>
        </p:sp>
        <p:sp>
          <p:nvSpPr>
            <p:cNvPr id="1344530" name="Text Box 18"/>
            <p:cNvSpPr txBox="1">
              <a:spLocks noChangeArrowheads="1"/>
            </p:cNvSpPr>
            <p:nvPr/>
          </p:nvSpPr>
          <p:spPr bwMode="auto">
            <a:xfrm>
              <a:off x="1966" y="3664"/>
              <a:ext cx="394"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a:lnSpc>
                  <a:spcPct val="90000"/>
                </a:lnSpc>
              </a:pPr>
              <a:r>
                <a:rPr lang="en-US" altLang="ko-KR" b="1" i="1">
                  <a:latin typeface="Arial"/>
                  <a:cs typeface="Arial"/>
                </a:rPr>
                <a:t>0110</a:t>
              </a:r>
            </a:p>
          </p:txBody>
        </p:sp>
        <p:sp>
          <p:nvSpPr>
            <p:cNvPr id="1344531" name="Text Box 19"/>
            <p:cNvSpPr txBox="1">
              <a:spLocks noChangeArrowheads="1"/>
            </p:cNvSpPr>
            <p:nvPr/>
          </p:nvSpPr>
          <p:spPr bwMode="auto">
            <a:xfrm>
              <a:off x="2634" y="3664"/>
              <a:ext cx="404"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a:lnSpc>
                  <a:spcPct val="90000"/>
                </a:lnSpc>
              </a:pPr>
              <a:r>
                <a:rPr lang="en-US" altLang="ko-KR" b="1" i="1">
                  <a:latin typeface="Arial"/>
                  <a:cs typeface="Arial"/>
                </a:rPr>
                <a:t>1000</a:t>
              </a:r>
            </a:p>
          </p:txBody>
        </p:sp>
        <p:sp>
          <p:nvSpPr>
            <p:cNvPr id="1344532" name="Text Box 20"/>
            <p:cNvSpPr txBox="1">
              <a:spLocks noChangeArrowheads="1"/>
            </p:cNvSpPr>
            <p:nvPr/>
          </p:nvSpPr>
          <p:spPr bwMode="auto">
            <a:xfrm>
              <a:off x="4708" y="3664"/>
              <a:ext cx="385"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a:lnSpc>
                  <a:spcPct val="90000"/>
                </a:lnSpc>
              </a:pPr>
              <a:r>
                <a:rPr lang="en-US" altLang="ko-KR" b="1" i="1">
                  <a:latin typeface="Arial"/>
                  <a:cs typeface="Arial"/>
                </a:rPr>
                <a:t>1110</a:t>
              </a:r>
            </a:p>
          </p:txBody>
        </p:sp>
        <p:sp>
          <p:nvSpPr>
            <p:cNvPr id="1344533" name="Text Box 21"/>
            <p:cNvSpPr txBox="1">
              <a:spLocks noChangeArrowheads="1"/>
            </p:cNvSpPr>
            <p:nvPr/>
          </p:nvSpPr>
          <p:spPr bwMode="auto">
            <a:xfrm>
              <a:off x="3354" y="3664"/>
              <a:ext cx="404"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a:lnSpc>
                  <a:spcPct val="90000"/>
                </a:lnSpc>
              </a:pPr>
              <a:r>
                <a:rPr lang="en-US" altLang="ko-KR" b="1" i="1">
                  <a:latin typeface="Arial"/>
                  <a:cs typeface="Arial"/>
                </a:rPr>
                <a:t>1010</a:t>
              </a:r>
            </a:p>
          </p:txBody>
        </p:sp>
        <p:sp>
          <p:nvSpPr>
            <p:cNvPr id="1344534" name="Text Box 22"/>
            <p:cNvSpPr txBox="1">
              <a:spLocks noChangeArrowheads="1"/>
            </p:cNvSpPr>
            <p:nvPr/>
          </p:nvSpPr>
          <p:spPr bwMode="auto">
            <a:xfrm>
              <a:off x="4030" y="3664"/>
              <a:ext cx="394"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a:lnSpc>
                  <a:spcPct val="90000"/>
                </a:lnSpc>
              </a:pPr>
              <a:r>
                <a:rPr lang="en-US" altLang="ko-KR" b="1" i="1">
                  <a:latin typeface="Arial"/>
                  <a:cs typeface="Arial"/>
                </a:rPr>
                <a:t>1100</a:t>
              </a:r>
            </a:p>
          </p:txBody>
        </p:sp>
        <p:sp>
          <p:nvSpPr>
            <p:cNvPr id="1344535" name="Line 23"/>
            <p:cNvSpPr>
              <a:spLocks noChangeShapeType="1"/>
            </p:cNvSpPr>
            <p:nvPr/>
          </p:nvSpPr>
          <p:spPr bwMode="auto">
            <a:xfrm>
              <a:off x="234" y="3326"/>
              <a:ext cx="960" cy="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36" name="Line 24"/>
            <p:cNvSpPr>
              <a:spLocks noChangeShapeType="1"/>
            </p:cNvSpPr>
            <p:nvPr/>
          </p:nvSpPr>
          <p:spPr bwMode="auto">
            <a:xfrm>
              <a:off x="234" y="3422"/>
              <a:ext cx="5064" cy="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37" name="Line 25"/>
            <p:cNvSpPr>
              <a:spLocks noChangeShapeType="1"/>
            </p:cNvSpPr>
            <p:nvPr/>
          </p:nvSpPr>
          <p:spPr bwMode="auto">
            <a:xfrm>
              <a:off x="858" y="3230"/>
              <a:ext cx="336" cy="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38" name="Line 26"/>
            <p:cNvSpPr>
              <a:spLocks noChangeShapeType="1"/>
            </p:cNvSpPr>
            <p:nvPr/>
          </p:nvSpPr>
          <p:spPr bwMode="auto">
            <a:xfrm>
              <a:off x="2862" y="3326"/>
              <a:ext cx="2436" cy="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39" name="Line 27"/>
            <p:cNvSpPr>
              <a:spLocks noChangeShapeType="1"/>
            </p:cNvSpPr>
            <p:nvPr/>
          </p:nvSpPr>
          <p:spPr bwMode="auto">
            <a:xfrm>
              <a:off x="4464" y="3168"/>
              <a:ext cx="192" cy="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40" name="Text Box 28"/>
            <p:cNvSpPr txBox="1">
              <a:spLocks noChangeArrowheads="1"/>
            </p:cNvSpPr>
            <p:nvPr/>
          </p:nvSpPr>
          <p:spPr bwMode="auto">
            <a:xfrm>
              <a:off x="1780" y="3230"/>
              <a:ext cx="275"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a:lnSpc>
                  <a:spcPct val="90000"/>
                </a:lnSpc>
              </a:pPr>
              <a:r>
                <a:rPr lang="en-US" altLang="ko-KR" b="1" i="1">
                  <a:latin typeface="Arial"/>
                  <a:cs typeface="Arial"/>
                </a:rPr>
                <a:t>P1</a:t>
              </a:r>
            </a:p>
          </p:txBody>
        </p:sp>
        <p:sp>
          <p:nvSpPr>
            <p:cNvPr id="1344541" name="Text Box 29"/>
            <p:cNvSpPr txBox="1">
              <a:spLocks noChangeArrowheads="1"/>
            </p:cNvSpPr>
            <p:nvPr/>
          </p:nvSpPr>
          <p:spPr bwMode="auto">
            <a:xfrm>
              <a:off x="4426" y="2976"/>
              <a:ext cx="275"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a:lnSpc>
                  <a:spcPct val="90000"/>
                </a:lnSpc>
              </a:pPr>
              <a:r>
                <a:rPr lang="en-US" altLang="ko-KR" b="1" i="1">
                  <a:latin typeface="Arial"/>
                  <a:cs typeface="Arial"/>
                </a:rPr>
                <a:t>P4</a:t>
              </a:r>
            </a:p>
          </p:txBody>
        </p:sp>
        <p:sp>
          <p:nvSpPr>
            <p:cNvPr id="1344542" name="Text Box 30"/>
            <p:cNvSpPr txBox="1">
              <a:spLocks noChangeArrowheads="1"/>
            </p:cNvSpPr>
            <p:nvPr/>
          </p:nvSpPr>
          <p:spPr bwMode="auto">
            <a:xfrm>
              <a:off x="3412" y="3134"/>
              <a:ext cx="275"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a:lnSpc>
                  <a:spcPct val="90000"/>
                </a:lnSpc>
              </a:pPr>
              <a:r>
                <a:rPr lang="en-US" altLang="ko-KR" b="1" i="1">
                  <a:latin typeface="Arial"/>
                  <a:cs typeface="Arial"/>
                </a:rPr>
                <a:t>P3</a:t>
              </a:r>
            </a:p>
          </p:txBody>
        </p:sp>
        <p:sp>
          <p:nvSpPr>
            <p:cNvPr id="1344543" name="Text Box 31"/>
            <p:cNvSpPr txBox="1">
              <a:spLocks noChangeArrowheads="1"/>
            </p:cNvSpPr>
            <p:nvPr/>
          </p:nvSpPr>
          <p:spPr bwMode="auto">
            <a:xfrm>
              <a:off x="868" y="2990"/>
              <a:ext cx="275"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a:lnSpc>
                  <a:spcPct val="90000"/>
                </a:lnSpc>
              </a:pPr>
              <a:r>
                <a:rPr lang="en-US" altLang="ko-KR" b="1" i="1">
                  <a:latin typeface="Arial"/>
                  <a:cs typeface="Arial"/>
                </a:rPr>
                <a:t>P5</a:t>
              </a:r>
            </a:p>
          </p:txBody>
        </p:sp>
        <p:sp>
          <p:nvSpPr>
            <p:cNvPr id="1344544" name="Text Box 32"/>
            <p:cNvSpPr txBox="1">
              <a:spLocks noChangeArrowheads="1"/>
            </p:cNvSpPr>
            <p:nvPr/>
          </p:nvSpPr>
          <p:spPr bwMode="auto">
            <a:xfrm>
              <a:off x="532" y="3086"/>
              <a:ext cx="275"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a:lnSpc>
                  <a:spcPct val="90000"/>
                </a:lnSpc>
              </a:pPr>
              <a:r>
                <a:rPr lang="en-US" altLang="ko-KR" b="1" i="1">
                  <a:latin typeface="Arial"/>
                  <a:cs typeface="Arial"/>
                </a:rPr>
                <a:t>P2</a:t>
              </a:r>
            </a:p>
          </p:txBody>
        </p:sp>
        <p:sp>
          <p:nvSpPr>
            <p:cNvPr id="1344545" name="Line 33"/>
            <p:cNvSpPr>
              <a:spLocks noChangeShapeType="1"/>
            </p:cNvSpPr>
            <p:nvPr/>
          </p:nvSpPr>
          <p:spPr bwMode="auto">
            <a:xfrm>
              <a:off x="222" y="2990"/>
              <a:ext cx="0" cy="576"/>
            </a:xfrm>
            <a:prstGeom prst="line">
              <a:avLst/>
            </a:prstGeom>
            <a:noFill/>
            <a:ln w="127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46" name="Line 34"/>
            <p:cNvSpPr>
              <a:spLocks noChangeShapeType="1"/>
            </p:cNvSpPr>
            <p:nvPr/>
          </p:nvSpPr>
          <p:spPr bwMode="auto">
            <a:xfrm>
              <a:off x="5304" y="2990"/>
              <a:ext cx="0" cy="576"/>
            </a:xfrm>
            <a:prstGeom prst="line">
              <a:avLst/>
            </a:prstGeom>
            <a:noFill/>
            <a:ln w="127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47" name="Line 35"/>
            <p:cNvSpPr>
              <a:spLocks noChangeShapeType="1"/>
            </p:cNvSpPr>
            <p:nvPr/>
          </p:nvSpPr>
          <p:spPr bwMode="auto">
            <a:xfrm>
              <a:off x="846" y="2990"/>
              <a:ext cx="0" cy="576"/>
            </a:xfrm>
            <a:prstGeom prst="line">
              <a:avLst/>
            </a:prstGeom>
            <a:noFill/>
            <a:ln w="127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48" name="Line 36"/>
            <p:cNvSpPr>
              <a:spLocks noChangeShapeType="1"/>
            </p:cNvSpPr>
            <p:nvPr/>
          </p:nvSpPr>
          <p:spPr bwMode="auto">
            <a:xfrm>
              <a:off x="4560" y="2976"/>
              <a:ext cx="0" cy="576"/>
            </a:xfrm>
            <a:prstGeom prst="line">
              <a:avLst/>
            </a:prstGeom>
            <a:noFill/>
            <a:ln w="127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49" name="Line 37"/>
            <p:cNvSpPr>
              <a:spLocks noChangeShapeType="1"/>
            </p:cNvSpPr>
            <p:nvPr/>
          </p:nvSpPr>
          <p:spPr bwMode="auto">
            <a:xfrm>
              <a:off x="1182" y="2990"/>
              <a:ext cx="0" cy="576"/>
            </a:xfrm>
            <a:prstGeom prst="line">
              <a:avLst/>
            </a:prstGeom>
            <a:noFill/>
            <a:ln w="127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50" name="Line 38"/>
            <p:cNvSpPr>
              <a:spLocks noChangeShapeType="1"/>
            </p:cNvSpPr>
            <p:nvPr/>
          </p:nvSpPr>
          <p:spPr bwMode="auto">
            <a:xfrm>
              <a:off x="2856" y="2990"/>
              <a:ext cx="0" cy="576"/>
            </a:xfrm>
            <a:prstGeom prst="line">
              <a:avLst/>
            </a:prstGeom>
            <a:noFill/>
            <a:ln w="127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grpSp>
      <p:graphicFrame>
        <p:nvGraphicFramePr>
          <p:cNvPr id="1344551" name="Group 39"/>
          <p:cNvGraphicFramePr>
            <a:graphicFrameLocks noGrp="1"/>
          </p:cNvGraphicFramePr>
          <p:nvPr>
            <p:extLst/>
          </p:nvPr>
        </p:nvGraphicFramePr>
        <p:xfrm>
          <a:off x="2325688" y="2066925"/>
          <a:ext cx="3922712" cy="2695576"/>
        </p:xfrm>
        <a:graphic>
          <a:graphicData uri="http://schemas.openxmlformats.org/drawingml/2006/table">
            <a:tbl>
              <a:tblPr/>
              <a:tblGrid>
                <a:gridCol w="836612">
                  <a:extLst>
                    <a:ext uri="{9D8B030D-6E8A-4147-A177-3AD203B41FA5}">
                      <a16:colId xmlns:a16="http://schemas.microsoft.com/office/drawing/2014/main" xmlns="" val="20000"/>
                    </a:ext>
                  </a:extLst>
                </a:gridCol>
                <a:gridCol w="1535113">
                  <a:extLst>
                    <a:ext uri="{9D8B030D-6E8A-4147-A177-3AD203B41FA5}">
                      <a16:colId xmlns:a16="http://schemas.microsoft.com/office/drawing/2014/main" xmlns="" val="20001"/>
                    </a:ext>
                  </a:extLst>
                </a:gridCol>
                <a:gridCol w="1550987">
                  <a:extLst>
                    <a:ext uri="{9D8B030D-6E8A-4147-A177-3AD203B41FA5}">
                      <a16:colId xmlns:a16="http://schemas.microsoft.com/office/drawing/2014/main" xmlns="" val="20002"/>
                    </a:ext>
                  </a:extLst>
                </a:gridCol>
              </a:tblGrid>
              <a:tr h="5476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endParaRPr kumimoji="1" lang="en-US" sz="2400" b="0" i="0" u="none" strike="noStrike" cap="none" normalizeH="0" baseline="0">
                        <a:ln>
                          <a:noFill/>
                        </a:ln>
                        <a:solidFill>
                          <a:srgbClr val="FF3300"/>
                        </a:solidFill>
                        <a:effectLst/>
                        <a:latin typeface="Arial" charset="0"/>
                        <a:ea typeface="굴림" charset="0"/>
                        <a:cs typeface="굴림"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2400" b="0" i="0" u="none" strike="noStrike" cap="none" normalizeH="0" baseline="0">
                          <a:ln>
                            <a:noFill/>
                          </a:ln>
                          <a:solidFill>
                            <a:schemeClr val="accent2"/>
                          </a:solidFill>
                          <a:effectLst/>
                          <a:latin typeface="Arial" charset="0"/>
                          <a:ea typeface="굴림" charset="0"/>
                          <a:cs typeface="굴림" charset="0"/>
                        </a:rPr>
                        <a:t>Prefix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2400" b="0" i="0" u="none" strike="noStrike" cap="none" normalizeH="0" baseline="0">
                          <a:ln>
                            <a:noFill/>
                          </a:ln>
                          <a:solidFill>
                            <a:schemeClr val="accent2"/>
                          </a:solidFill>
                          <a:effectLst/>
                          <a:latin typeface="Arial" charset="0"/>
                          <a:ea typeface="굴림" charset="0"/>
                          <a:cs typeface="굴림" charset="0"/>
                        </a:rPr>
                        <a:t>Interval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600" b="0" i="0" u="none" strike="noStrike" cap="none" normalizeH="0" baseline="0">
                          <a:ln>
                            <a:noFill/>
                          </a:ln>
                          <a:solidFill>
                            <a:srgbClr val="000000"/>
                          </a:solidFill>
                          <a:effectLst/>
                          <a:latin typeface="Arial" charset="0"/>
                          <a:ea typeface="굴림" charset="0"/>
                          <a:cs typeface="굴림" charset="0"/>
                        </a:rPr>
                        <a:t>P1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600" b="0" i="0" u="none" strike="noStrike" cap="none" normalizeH="0" baseline="0">
                          <a:ln>
                            <a:noFill/>
                          </a:ln>
                          <a:solidFill>
                            <a:srgbClr val="000000"/>
                          </a:solidFill>
                          <a:effectLst/>
                          <a:latin typeface="Arial" charset="0"/>
                          <a:ea typeface="굴림" charset="0"/>
                          <a:cs typeface="굴림"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600" b="0" i="0" u="none" strike="noStrike" cap="none" normalizeH="0" baseline="0">
                          <a:ln>
                            <a:noFill/>
                          </a:ln>
                          <a:solidFill>
                            <a:srgbClr val="000000"/>
                          </a:solidFill>
                          <a:effectLst/>
                          <a:latin typeface="Arial" charset="0"/>
                          <a:ea typeface="굴림" charset="0"/>
                          <a:cs typeface="굴림" charset="0"/>
                        </a:rPr>
                        <a:t>0000</a:t>
                      </a:r>
                      <a:r>
                        <a:rPr kumimoji="1" lang="en-US" altLang="ko-KR" sz="1600" b="0" i="0" u="none" strike="noStrike" cap="none" normalizeH="0" baseline="0">
                          <a:ln>
                            <a:noFill/>
                          </a:ln>
                          <a:solidFill>
                            <a:srgbClr val="000000"/>
                          </a:solidFill>
                          <a:effectLst/>
                          <a:latin typeface="Comic Sans MS"/>
                          <a:ea typeface="굴림" charset="0"/>
                          <a:cs typeface="굴림" charset="0"/>
                        </a:rPr>
                        <a:t>…</a:t>
                      </a:r>
                      <a:r>
                        <a:rPr kumimoji="1" lang="en-US" altLang="ko-KR" sz="1600" b="0" i="0" u="none" strike="noStrike" cap="none" normalizeH="0" baseline="0">
                          <a:ln>
                            <a:noFill/>
                          </a:ln>
                          <a:solidFill>
                            <a:srgbClr val="000000"/>
                          </a:solidFill>
                          <a:effectLst/>
                          <a:latin typeface="Arial" charset="0"/>
                          <a:ea typeface="굴림" charset="0"/>
                          <a:cs typeface="굴림" charset="0"/>
                        </a:rPr>
                        <a:t>1111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4016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600" b="0" i="0" u="none" strike="noStrike" cap="none" normalizeH="0" baseline="0">
                          <a:ln>
                            <a:noFill/>
                          </a:ln>
                          <a:solidFill>
                            <a:srgbClr val="000000"/>
                          </a:solidFill>
                          <a:effectLst/>
                          <a:latin typeface="Arial" charset="0"/>
                          <a:ea typeface="굴림" charset="0"/>
                          <a:cs typeface="굴림" charset="0"/>
                        </a:rPr>
                        <a:t>P2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600" b="0" i="0" u="none" strike="noStrike" cap="none" normalizeH="0" baseline="0">
                          <a:ln>
                            <a:noFill/>
                          </a:ln>
                          <a:solidFill>
                            <a:srgbClr val="000000"/>
                          </a:solidFill>
                          <a:effectLst/>
                          <a:latin typeface="Arial" charset="0"/>
                          <a:ea typeface="굴림" charset="0"/>
                          <a:cs typeface="굴림" charset="0"/>
                        </a:rPr>
                        <a:t>00/2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600" b="0" i="0" u="none" strike="noStrike" cap="none" normalizeH="0" baseline="0">
                          <a:ln>
                            <a:noFill/>
                          </a:ln>
                          <a:solidFill>
                            <a:srgbClr val="000000"/>
                          </a:solidFill>
                          <a:effectLst/>
                          <a:latin typeface="Arial" charset="0"/>
                          <a:ea typeface="굴림" charset="0"/>
                          <a:cs typeface="굴림" charset="0"/>
                        </a:rPr>
                        <a:t>0000</a:t>
                      </a:r>
                      <a:r>
                        <a:rPr kumimoji="1" lang="en-US" altLang="ko-KR" sz="1600" b="0" i="0" u="none" strike="noStrike" cap="none" normalizeH="0" baseline="0">
                          <a:ln>
                            <a:noFill/>
                          </a:ln>
                          <a:solidFill>
                            <a:srgbClr val="000000"/>
                          </a:solidFill>
                          <a:effectLst/>
                          <a:latin typeface="Comic Sans MS"/>
                          <a:ea typeface="굴림" charset="0"/>
                          <a:cs typeface="굴림" charset="0"/>
                        </a:rPr>
                        <a:t>…</a:t>
                      </a:r>
                      <a:r>
                        <a:rPr kumimoji="1" lang="en-US" altLang="ko-KR" sz="1600" b="0" i="0" u="none" strike="noStrike" cap="none" normalizeH="0" baseline="0">
                          <a:ln>
                            <a:noFill/>
                          </a:ln>
                          <a:solidFill>
                            <a:srgbClr val="000000"/>
                          </a:solidFill>
                          <a:effectLst/>
                          <a:latin typeface="Arial" charset="0"/>
                          <a:ea typeface="굴림" charset="0"/>
                          <a:cs typeface="굴림" charset="0"/>
                        </a:rPr>
                        <a:t>0011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4381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600" b="0" i="0" u="none" strike="noStrike" cap="none" normalizeH="0" baseline="0">
                          <a:ln>
                            <a:noFill/>
                          </a:ln>
                          <a:solidFill>
                            <a:srgbClr val="000000"/>
                          </a:solidFill>
                          <a:effectLst/>
                          <a:latin typeface="Arial" charset="0"/>
                          <a:ea typeface="굴림" charset="0"/>
                          <a:cs typeface="굴림" charset="0"/>
                        </a:rPr>
                        <a:t>P3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600" b="0" i="0" u="none" strike="noStrike" cap="none" normalizeH="0" baseline="0">
                          <a:ln>
                            <a:noFill/>
                          </a:ln>
                          <a:solidFill>
                            <a:srgbClr val="000000"/>
                          </a:solidFill>
                          <a:effectLst/>
                          <a:latin typeface="Arial" charset="0"/>
                          <a:ea typeface="굴림" charset="0"/>
                          <a:cs typeface="굴림" charset="0"/>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600" b="0" i="0" u="none" strike="noStrike" cap="none" normalizeH="0" baseline="0">
                          <a:ln>
                            <a:noFill/>
                          </a:ln>
                          <a:solidFill>
                            <a:srgbClr val="000000"/>
                          </a:solidFill>
                          <a:effectLst/>
                          <a:latin typeface="Arial" charset="0"/>
                          <a:ea typeface="굴림" charset="0"/>
                          <a:cs typeface="굴림" charset="0"/>
                        </a:rPr>
                        <a:t>1000</a:t>
                      </a:r>
                      <a:r>
                        <a:rPr kumimoji="1" lang="en-US" altLang="ko-KR" sz="1600" b="0" i="0" u="none" strike="noStrike" cap="none" normalizeH="0" baseline="0">
                          <a:ln>
                            <a:noFill/>
                          </a:ln>
                          <a:solidFill>
                            <a:srgbClr val="000000"/>
                          </a:solidFill>
                          <a:effectLst/>
                          <a:latin typeface="Comic Sans MS"/>
                          <a:ea typeface="굴림" charset="0"/>
                          <a:cs typeface="굴림" charset="0"/>
                        </a:rPr>
                        <a:t>…</a:t>
                      </a:r>
                      <a:r>
                        <a:rPr kumimoji="1" lang="en-US" altLang="ko-KR" sz="1600" b="0" i="0" u="none" strike="noStrike" cap="none" normalizeH="0" baseline="0">
                          <a:ln>
                            <a:noFill/>
                          </a:ln>
                          <a:solidFill>
                            <a:srgbClr val="000000"/>
                          </a:solidFill>
                          <a:effectLst/>
                          <a:latin typeface="Arial" charset="0"/>
                          <a:ea typeface="굴림" charset="0"/>
                          <a:cs typeface="굴림" charset="0"/>
                        </a:rPr>
                        <a:t>1111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4381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600" b="0" i="0" u="none" strike="noStrike" cap="none" normalizeH="0" baseline="0">
                          <a:ln>
                            <a:noFill/>
                          </a:ln>
                          <a:solidFill>
                            <a:srgbClr val="000000"/>
                          </a:solidFill>
                          <a:effectLst/>
                          <a:latin typeface="Arial" charset="0"/>
                          <a:ea typeface="굴림" charset="0"/>
                          <a:cs typeface="굴림" charset="0"/>
                        </a:rPr>
                        <a:t>P4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600" b="0" i="0" u="none" strike="noStrike" cap="none" normalizeH="0" baseline="0">
                          <a:ln>
                            <a:noFill/>
                          </a:ln>
                          <a:solidFill>
                            <a:srgbClr val="000000"/>
                          </a:solidFill>
                          <a:effectLst/>
                          <a:latin typeface="Arial" charset="0"/>
                          <a:ea typeface="굴림" charset="0"/>
                          <a:cs typeface="굴림" charset="0"/>
                        </a:rPr>
                        <a:t>1101/4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600" b="0" i="0" u="none" strike="noStrike" cap="none" normalizeH="0" baseline="0">
                          <a:ln>
                            <a:noFill/>
                          </a:ln>
                          <a:solidFill>
                            <a:srgbClr val="000000"/>
                          </a:solidFill>
                          <a:effectLst/>
                          <a:latin typeface="Arial" charset="0"/>
                          <a:ea typeface="굴림" charset="0"/>
                          <a:cs typeface="굴림" charset="0"/>
                        </a:rPr>
                        <a:t>1101</a:t>
                      </a:r>
                      <a:r>
                        <a:rPr kumimoji="1" lang="en-US" altLang="ko-KR" sz="1600" b="0" i="0" u="none" strike="noStrike" cap="none" normalizeH="0" baseline="0">
                          <a:ln>
                            <a:noFill/>
                          </a:ln>
                          <a:solidFill>
                            <a:srgbClr val="000000"/>
                          </a:solidFill>
                          <a:effectLst/>
                          <a:latin typeface="Comic Sans MS"/>
                          <a:ea typeface="굴림" charset="0"/>
                          <a:cs typeface="굴림" charset="0"/>
                        </a:rPr>
                        <a:t>…</a:t>
                      </a:r>
                      <a:r>
                        <a:rPr kumimoji="1" lang="en-US" altLang="ko-KR" sz="1600" b="0" i="0" u="none" strike="noStrike" cap="none" normalizeH="0" baseline="0">
                          <a:ln>
                            <a:noFill/>
                          </a:ln>
                          <a:solidFill>
                            <a:srgbClr val="000000"/>
                          </a:solidFill>
                          <a:effectLst/>
                          <a:latin typeface="Arial" charset="0"/>
                          <a:ea typeface="굴림" charset="0"/>
                          <a:cs typeface="굴림" charset="0"/>
                        </a:rPr>
                        <a:t>1101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4381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600" b="0" i="0" u="none" strike="noStrike" cap="none" normalizeH="0" baseline="0">
                          <a:ln>
                            <a:noFill/>
                          </a:ln>
                          <a:solidFill>
                            <a:srgbClr val="000000"/>
                          </a:solidFill>
                          <a:effectLst/>
                          <a:latin typeface="Arial" charset="0"/>
                          <a:ea typeface="굴림" charset="0"/>
                          <a:cs typeface="굴림" charset="0"/>
                        </a:rPr>
                        <a:t>P5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600" b="0" i="0" u="none" strike="noStrike" cap="none" normalizeH="0" baseline="0">
                          <a:ln>
                            <a:noFill/>
                          </a:ln>
                          <a:solidFill>
                            <a:srgbClr val="000000"/>
                          </a:solidFill>
                          <a:effectLst/>
                          <a:latin typeface="Arial" charset="0"/>
                          <a:ea typeface="굴림" charset="0"/>
                          <a:cs typeface="굴림" charset="0"/>
                        </a:rPr>
                        <a:t>001/3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600" b="0" i="0" u="none" strike="noStrike" cap="none" normalizeH="0" baseline="0" dirty="0">
                          <a:ln>
                            <a:noFill/>
                          </a:ln>
                          <a:solidFill>
                            <a:srgbClr val="000000"/>
                          </a:solidFill>
                          <a:effectLst/>
                          <a:latin typeface="Arial" charset="0"/>
                          <a:ea typeface="굴림" charset="0"/>
                          <a:cs typeface="굴림" charset="0"/>
                        </a:rPr>
                        <a:t>0010</a:t>
                      </a:r>
                      <a:r>
                        <a:rPr kumimoji="1" lang="en-US" altLang="ko-KR" sz="1600" b="0" i="0" u="none" strike="noStrike" cap="none" normalizeH="0" baseline="0" dirty="0">
                          <a:ln>
                            <a:noFill/>
                          </a:ln>
                          <a:solidFill>
                            <a:srgbClr val="000000"/>
                          </a:solidFill>
                          <a:effectLst/>
                          <a:latin typeface="Comic Sans MS"/>
                          <a:ea typeface="굴림" charset="0"/>
                          <a:cs typeface="굴림" charset="0"/>
                        </a:rPr>
                        <a:t>…</a:t>
                      </a:r>
                      <a:r>
                        <a:rPr kumimoji="1" lang="en-US" altLang="ko-KR" sz="1600" b="0" i="0" u="none" strike="noStrike" cap="none" normalizeH="0" baseline="0" dirty="0">
                          <a:ln>
                            <a:noFill/>
                          </a:ln>
                          <a:solidFill>
                            <a:srgbClr val="000000"/>
                          </a:solidFill>
                          <a:effectLst/>
                          <a:latin typeface="Arial" charset="0"/>
                          <a:ea typeface="굴림" charset="0"/>
                          <a:cs typeface="굴림" charset="0"/>
                        </a:rPr>
                        <a:t>0011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bl>
          </a:graphicData>
        </a:graphic>
      </p:graphicFrame>
      <p:grpSp>
        <p:nvGrpSpPr>
          <p:cNvPr id="1344581" name="Group 69"/>
          <p:cNvGrpSpPr>
            <a:grpSpLocks/>
          </p:cNvGrpSpPr>
          <p:nvPr/>
        </p:nvGrpSpPr>
        <p:grpSpPr bwMode="auto">
          <a:xfrm>
            <a:off x="4735856" y="5469770"/>
            <a:ext cx="683873" cy="650047"/>
            <a:chOff x="2975" y="3439"/>
            <a:chExt cx="439" cy="416"/>
          </a:xfrm>
        </p:grpSpPr>
        <p:sp>
          <p:nvSpPr>
            <p:cNvPr id="1344582" name="Text Box 70"/>
            <p:cNvSpPr txBox="1">
              <a:spLocks noChangeArrowheads="1"/>
            </p:cNvSpPr>
            <p:nvPr/>
          </p:nvSpPr>
          <p:spPr bwMode="auto">
            <a:xfrm>
              <a:off x="2975" y="3622"/>
              <a:ext cx="4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kumimoji="0" lang="en-US" altLang="ko-KR" sz="1800" dirty="0">
                  <a:solidFill>
                    <a:srgbClr val="FF3300"/>
                  </a:solidFill>
                  <a:latin typeface="Arial"/>
                  <a:cs typeface="Arial"/>
                </a:rPr>
                <a:t>1001</a:t>
              </a:r>
            </a:p>
          </p:txBody>
        </p:sp>
        <p:sp>
          <p:nvSpPr>
            <p:cNvPr id="1344583" name="Oval 71"/>
            <p:cNvSpPr>
              <a:spLocks noChangeArrowheads="1"/>
            </p:cNvSpPr>
            <p:nvPr/>
          </p:nvSpPr>
          <p:spPr bwMode="auto">
            <a:xfrm>
              <a:off x="3189" y="3439"/>
              <a:ext cx="95" cy="245"/>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200">
                <a:latin typeface="Arial"/>
                <a:cs typeface="Arial"/>
              </a:endParaRPr>
            </a:p>
          </p:txBody>
        </p:sp>
      </p:grpSp>
      <p:grpSp>
        <p:nvGrpSpPr>
          <p:cNvPr id="1344584" name="Group 72"/>
          <p:cNvGrpSpPr>
            <a:grpSpLocks/>
          </p:cNvGrpSpPr>
          <p:nvPr/>
        </p:nvGrpSpPr>
        <p:grpSpPr bwMode="auto">
          <a:xfrm>
            <a:off x="464404" y="5520056"/>
            <a:ext cx="7954109" cy="45719"/>
            <a:chOff x="197" y="3502"/>
            <a:chExt cx="5106" cy="4"/>
          </a:xfrm>
        </p:grpSpPr>
        <p:sp>
          <p:nvSpPr>
            <p:cNvPr id="1344585" name="Line 73"/>
            <p:cNvSpPr>
              <a:spLocks noChangeShapeType="1"/>
            </p:cNvSpPr>
            <p:nvPr/>
          </p:nvSpPr>
          <p:spPr bwMode="auto">
            <a:xfrm>
              <a:off x="845" y="3502"/>
              <a:ext cx="336"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86" name="Line 74"/>
            <p:cNvSpPr>
              <a:spLocks noChangeShapeType="1"/>
            </p:cNvSpPr>
            <p:nvPr/>
          </p:nvSpPr>
          <p:spPr bwMode="auto">
            <a:xfrm>
              <a:off x="197" y="3502"/>
              <a:ext cx="648"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87" name="Line 75"/>
            <p:cNvSpPr>
              <a:spLocks noChangeShapeType="1"/>
            </p:cNvSpPr>
            <p:nvPr/>
          </p:nvSpPr>
          <p:spPr bwMode="auto">
            <a:xfrm>
              <a:off x="1175" y="3502"/>
              <a:ext cx="1674"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88" name="Line 76"/>
            <p:cNvSpPr>
              <a:spLocks noChangeShapeType="1"/>
            </p:cNvSpPr>
            <p:nvPr/>
          </p:nvSpPr>
          <p:spPr bwMode="auto">
            <a:xfrm>
              <a:off x="2867" y="3502"/>
              <a:ext cx="1501" cy="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89" name="Line 77"/>
            <p:cNvSpPr>
              <a:spLocks noChangeShapeType="1"/>
            </p:cNvSpPr>
            <p:nvPr/>
          </p:nvSpPr>
          <p:spPr bwMode="auto">
            <a:xfrm flipV="1">
              <a:off x="4656" y="3502"/>
              <a:ext cx="647" cy="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sp>
          <p:nvSpPr>
            <p:cNvPr id="1344590" name="Line 78"/>
            <p:cNvSpPr>
              <a:spLocks noChangeShapeType="1"/>
            </p:cNvSpPr>
            <p:nvPr/>
          </p:nvSpPr>
          <p:spPr bwMode="auto">
            <a:xfrm flipV="1">
              <a:off x="4368" y="3504"/>
              <a:ext cx="336" cy="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sz="1200">
                <a:latin typeface="Arial"/>
                <a:cs typeface="Arial"/>
              </a:endParaRPr>
            </a:p>
          </p:txBody>
        </p:sp>
      </p:grpSp>
      <p:grpSp>
        <p:nvGrpSpPr>
          <p:cNvPr id="1344591" name="Group 79"/>
          <p:cNvGrpSpPr>
            <a:grpSpLocks/>
          </p:cNvGrpSpPr>
          <p:nvPr/>
        </p:nvGrpSpPr>
        <p:grpSpPr bwMode="auto">
          <a:xfrm>
            <a:off x="677402" y="5266162"/>
            <a:ext cx="7552197" cy="525038"/>
            <a:chOff x="336" y="3312"/>
            <a:chExt cx="4848" cy="336"/>
          </a:xfrm>
        </p:grpSpPr>
        <p:sp>
          <p:nvSpPr>
            <p:cNvPr id="1344592" name="Oval 80"/>
            <p:cNvSpPr>
              <a:spLocks noChangeArrowheads="1"/>
            </p:cNvSpPr>
            <p:nvPr/>
          </p:nvSpPr>
          <p:spPr bwMode="auto">
            <a:xfrm>
              <a:off x="336" y="3312"/>
              <a:ext cx="384" cy="336"/>
            </a:xfrm>
            <a:prstGeom prst="ellipse">
              <a:avLst/>
            </a:prstGeom>
            <a:solidFill>
              <a:schemeClr val="tx2">
                <a:alpha val="50000"/>
              </a:schemeClr>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lgn="ctr">
                <a:lnSpc>
                  <a:spcPct val="90000"/>
                </a:lnSpc>
              </a:pPr>
              <a:r>
                <a:rPr lang="en-US" altLang="ko-KR" sz="2000" b="1" i="1">
                  <a:solidFill>
                    <a:srgbClr val="000000"/>
                  </a:solidFill>
                  <a:latin typeface="Arial"/>
                  <a:cs typeface="Arial"/>
                </a:rPr>
                <a:t>I</a:t>
              </a:r>
              <a:r>
                <a:rPr lang="en-US" altLang="ko-KR" sz="2000" b="1" i="1" baseline="-25000">
                  <a:solidFill>
                    <a:srgbClr val="000000"/>
                  </a:solidFill>
                  <a:latin typeface="Arial"/>
                  <a:cs typeface="Arial"/>
                </a:rPr>
                <a:t>1</a:t>
              </a:r>
            </a:p>
          </p:txBody>
        </p:sp>
        <p:sp>
          <p:nvSpPr>
            <p:cNvPr id="1344593" name="Oval 81"/>
            <p:cNvSpPr>
              <a:spLocks noChangeArrowheads="1"/>
            </p:cNvSpPr>
            <p:nvPr/>
          </p:nvSpPr>
          <p:spPr bwMode="auto">
            <a:xfrm>
              <a:off x="1728" y="3312"/>
              <a:ext cx="384" cy="336"/>
            </a:xfrm>
            <a:prstGeom prst="ellipse">
              <a:avLst/>
            </a:prstGeom>
            <a:solidFill>
              <a:schemeClr val="tx2">
                <a:alpha val="50000"/>
              </a:schemeClr>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lgn="ctr">
                <a:lnSpc>
                  <a:spcPct val="90000"/>
                </a:lnSpc>
              </a:pPr>
              <a:r>
                <a:rPr lang="en-US" altLang="ko-KR" sz="2000" b="1" i="1">
                  <a:solidFill>
                    <a:srgbClr val="000000"/>
                  </a:solidFill>
                  <a:latin typeface="Arial"/>
                  <a:cs typeface="Arial"/>
                </a:rPr>
                <a:t>I</a:t>
              </a:r>
              <a:r>
                <a:rPr lang="en-US" altLang="ko-KR" sz="2000" b="1" i="1" baseline="-25000">
                  <a:solidFill>
                    <a:srgbClr val="000000"/>
                  </a:solidFill>
                  <a:latin typeface="Arial"/>
                  <a:cs typeface="Arial"/>
                </a:rPr>
                <a:t>3</a:t>
              </a:r>
            </a:p>
          </p:txBody>
        </p:sp>
        <p:sp>
          <p:nvSpPr>
            <p:cNvPr id="1344594" name="Oval 82"/>
            <p:cNvSpPr>
              <a:spLocks noChangeArrowheads="1"/>
            </p:cNvSpPr>
            <p:nvPr/>
          </p:nvSpPr>
          <p:spPr bwMode="auto">
            <a:xfrm>
              <a:off x="3552" y="3312"/>
              <a:ext cx="384" cy="336"/>
            </a:xfrm>
            <a:prstGeom prst="ellipse">
              <a:avLst/>
            </a:prstGeom>
            <a:solidFill>
              <a:schemeClr val="tx2">
                <a:alpha val="50000"/>
              </a:schemeClr>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lgn="ctr">
                <a:lnSpc>
                  <a:spcPct val="90000"/>
                </a:lnSpc>
              </a:pPr>
              <a:r>
                <a:rPr lang="en-US" altLang="ko-KR" sz="2000" b="1" i="1">
                  <a:solidFill>
                    <a:srgbClr val="000000"/>
                  </a:solidFill>
                  <a:latin typeface="Arial"/>
                  <a:cs typeface="Arial"/>
                </a:rPr>
                <a:t>I</a:t>
              </a:r>
              <a:r>
                <a:rPr lang="en-US" altLang="ko-KR" sz="2000" b="1" i="1" baseline="-25000">
                  <a:solidFill>
                    <a:srgbClr val="000000"/>
                  </a:solidFill>
                  <a:latin typeface="Arial"/>
                  <a:cs typeface="Arial"/>
                </a:rPr>
                <a:t>4</a:t>
              </a:r>
            </a:p>
          </p:txBody>
        </p:sp>
        <p:sp>
          <p:nvSpPr>
            <p:cNvPr id="1344595" name="Oval 83"/>
            <p:cNvSpPr>
              <a:spLocks noChangeArrowheads="1"/>
            </p:cNvSpPr>
            <p:nvPr/>
          </p:nvSpPr>
          <p:spPr bwMode="auto">
            <a:xfrm>
              <a:off x="4320" y="3312"/>
              <a:ext cx="384" cy="336"/>
            </a:xfrm>
            <a:prstGeom prst="ellipse">
              <a:avLst/>
            </a:prstGeom>
            <a:solidFill>
              <a:schemeClr val="tx2">
                <a:alpha val="50000"/>
              </a:schemeClr>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lgn="ctr">
                <a:lnSpc>
                  <a:spcPct val="90000"/>
                </a:lnSpc>
              </a:pPr>
              <a:r>
                <a:rPr lang="en-US" altLang="ko-KR" sz="2000" b="1" i="1">
                  <a:solidFill>
                    <a:srgbClr val="000000"/>
                  </a:solidFill>
                  <a:latin typeface="Arial"/>
                  <a:cs typeface="Arial"/>
                </a:rPr>
                <a:t>I</a:t>
              </a:r>
              <a:r>
                <a:rPr lang="en-US" altLang="ko-KR" sz="2000" b="1" i="1" baseline="-25000">
                  <a:solidFill>
                    <a:srgbClr val="000000"/>
                  </a:solidFill>
                  <a:latin typeface="Arial"/>
                  <a:cs typeface="Arial"/>
                </a:rPr>
                <a:t>5</a:t>
              </a:r>
            </a:p>
          </p:txBody>
        </p:sp>
        <p:sp>
          <p:nvSpPr>
            <p:cNvPr id="1344596" name="Oval 84"/>
            <p:cNvSpPr>
              <a:spLocks noChangeArrowheads="1"/>
            </p:cNvSpPr>
            <p:nvPr/>
          </p:nvSpPr>
          <p:spPr bwMode="auto">
            <a:xfrm>
              <a:off x="4800" y="3312"/>
              <a:ext cx="384" cy="336"/>
            </a:xfrm>
            <a:prstGeom prst="ellipse">
              <a:avLst/>
            </a:prstGeom>
            <a:solidFill>
              <a:schemeClr val="tx2">
                <a:alpha val="50000"/>
              </a:schemeClr>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lgn="ctr">
                <a:lnSpc>
                  <a:spcPct val="90000"/>
                </a:lnSpc>
              </a:pPr>
              <a:r>
                <a:rPr lang="en-US" altLang="ko-KR" sz="2000" b="1" i="1">
                  <a:solidFill>
                    <a:srgbClr val="000000"/>
                  </a:solidFill>
                  <a:latin typeface="Arial"/>
                  <a:cs typeface="Arial"/>
                </a:rPr>
                <a:t>I</a:t>
              </a:r>
              <a:r>
                <a:rPr lang="en-US" altLang="ko-KR" sz="2000" b="1" i="1" baseline="-25000">
                  <a:solidFill>
                    <a:srgbClr val="000000"/>
                  </a:solidFill>
                  <a:latin typeface="Arial"/>
                  <a:cs typeface="Arial"/>
                </a:rPr>
                <a:t>6</a:t>
              </a:r>
            </a:p>
          </p:txBody>
        </p:sp>
        <p:sp>
          <p:nvSpPr>
            <p:cNvPr id="1344597" name="Oval 85"/>
            <p:cNvSpPr>
              <a:spLocks noChangeArrowheads="1"/>
            </p:cNvSpPr>
            <p:nvPr/>
          </p:nvSpPr>
          <p:spPr bwMode="auto">
            <a:xfrm>
              <a:off x="816" y="3312"/>
              <a:ext cx="384" cy="336"/>
            </a:xfrm>
            <a:prstGeom prst="ellipse">
              <a:avLst/>
            </a:prstGeom>
            <a:solidFill>
              <a:schemeClr val="tx2">
                <a:alpha val="50000"/>
              </a:schemeClr>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lgn="ctr">
                <a:lnSpc>
                  <a:spcPct val="90000"/>
                </a:lnSpc>
              </a:pPr>
              <a:r>
                <a:rPr lang="en-US" altLang="ko-KR" sz="2000" b="1" i="1">
                  <a:solidFill>
                    <a:srgbClr val="000000"/>
                  </a:solidFill>
                  <a:latin typeface="Arial"/>
                  <a:cs typeface="Arial"/>
                </a:rPr>
                <a:t>I</a:t>
              </a:r>
              <a:r>
                <a:rPr lang="en-US" altLang="ko-KR" sz="2000" b="1" i="1" baseline="-25000">
                  <a:solidFill>
                    <a:srgbClr val="000000"/>
                  </a:solidFill>
                  <a:latin typeface="Arial"/>
                  <a:cs typeface="Arial"/>
                </a:rPr>
                <a:t>2</a:t>
              </a:r>
            </a:p>
          </p:txBody>
        </p:sp>
      </p:grpSp>
    </p:spTree>
    <p:extLst>
      <p:ext uri="{BB962C8B-B14F-4D97-AF65-F5344CB8AC3E}">
        <p14:creationId xmlns:p14="http://schemas.microsoft.com/office/powerpoint/2010/main" val="1396470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445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445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3445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34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슬라이드 번호 개체 틀 3"/>
          <p:cNvSpPr>
            <a:spLocks noGrp="1"/>
          </p:cNvSpPr>
          <p:nvPr>
            <p:ph type="sldNum" sz="quarter" idx="4294967295"/>
          </p:nvPr>
        </p:nvSpPr>
        <p:spPr>
          <a:xfrm>
            <a:off x="6477000" y="6248400"/>
            <a:ext cx="1905000" cy="457200"/>
          </a:xfrm>
          <a:prstGeom prst="rect">
            <a:avLst/>
          </a:prstGeom>
        </p:spPr>
        <p:txBody>
          <a:bodyPr/>
          <a:lstStyle/>
          <a:p>
            <a:fld id="{B04D7E40-D5DE-4EF1-AA1C-D1BA9BC3B584}" type="slidenum">
              <a:rPr lang="en-US" altLang="ko-KR"/>
              <a:pPr/>
              <a:t>28</a:t>
            </a:fld>
            <a:endParaRPr lang="en-US" altLang="ko-KR"/>
          </a:p>
        </p:txBody>
      </p:sp>
      <p:sp>
        <p:nvSpPr>
          <p:cNvPr id="282654" name="Text Box 30"/>
          <p:cNvSpPr txBox="1">
            <a:spLocks noChangeArrowheads="1"/>
          </p:cNvSpPr>
          <p:nvPr/>
        </p:nvSpPr>
        <p:spPr bwMode="auto">
          <a:xfrm>
            <a:off x="216797" y="340405"/>
            <a:ext cx="4845053" cy="536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eaLnBrk="0" hangingPunct="0">
              <a:lnSpc>
                <a:spcPct val="90000"/>
              </a:lnSpc>
            </a:pPr>
            <a:r>
              <a:rPr lang="en-US" altLang="ko-KR" sz="3200" b="1" dirty="0" smtClean="0">
                <a:solidFill>
                  <a:srgbClr val="000099"/>
                </a:solidFill>
                <a:latin typeface="Arial"/>
                <a:ea typeface="+mj-ea"/>
                <a:cs typeface="Arial"/>
              </a:rPr>
              <a:t>Binary Search </a:t>
            </a:r>
            <a:r>
              <a:rPr lang="en-US" altLang="ko-KR" sz="3200" b="1" dirty="0">
                <a:solidFill>
                  <a:srgbClr val="000099"/>
                </a:solidFill>
                <a:latin typeface="Arial"/>
                <a:ea typeface="+mj-ea"/>
                <a:cs typeface="Arial"/>
              </a:rPr>
              <a:t>Tree</a:t>
            </a:r>
          </a:p>
        </p:txBody>
      </p:sp>
      <p:grpSp>
        <p:nvGrpSpPr>
          <p:cNvPr id="3" name="그룹 2"/>
          <p:cNvGrpSpPr/>
          <p:nvPr/>
        </p:nvGrpSpPr>
        <p:grpSpPr>
          <a:xfrm>
            <a:off x="643277" y="1261419"/>
            <a:ext cx="7961171" cy="5063340"/>
            <a:chOff x="-6968" y="228600"/>
            <a:chExt cx="8813218" cy="6282222"/>
          </a:xfrm>
        </p:grpSpPr>
        <p:sp>
          <p:nvSpPr>
            <p:cNvPr id="282672" name="Line 48"/>
            <p:cNvSpPr>
              <a:spLocks noChangeShapeType="1"/>
            </p:cNvSpPr>
            <p:nvPr/>
          </p:nvSpPr>
          <p:spPr bwMode="auto">
            <a:xfrm>
              <a:off x="361950" y="5965825"/>
              <a:ext cx="807720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73" name="Line 49"/>
            <p:cNvSpPr>
              <a:spLocks noChangeShapeType="1"/>
            </p:cNvSpPr>
            <p:nvPr/>
          </p:nvSpPr>
          <p:spPr bwMode="auto">
            <a:xfrm>
              <a:off x="355600" y="58166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74" name="Line 50"/>
            <p:cNvSpPr>
              <a:spLocks noChangeShapeType="1"/>
            </p:cNvSpPr>
            <p:nvPr/>
          </p:nvSpPr>
          <p:spPr bwMode="auto">
            <a:xfrm>
              <a:off x="4546600" y="58166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75" name="Line 51"/>
            <p:cNvSpPr>
              <a:spLocks noChangeShapeType="1"/>
            </p:cNvSpPr>
            <p:nvPr/>
          </p:nvSpPr>
          <p:spPr bwMode="auto">
            <a:xfrm>
              <a:off x="2413000" y="58166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76" name="Line 52"/>
            <p:cNvSpPr>
              <a:spLocks noChangeShapeType="1"/>
            </p:cNvSpPr>
            <p:nvPr/>
          </p:nvSpPr>
          <p:spPr bwMode="auto">
            <a:xfrm>
              <a:off x="1346200" y="58166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77" name="Line 53"/>
            <p:cNvSpPr>
              <a:spLocks noChangeShapeType="1"/>
            </p:cNvSpPr>
            <p:nvPr/>
          </p:nvSpPr>
          <p:spPr bwMode="auto">
            <a:xfrm>
              <a:off x="3479800" y="58166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78" name="Line 54"/>
            <p:cNvSpPr>
              <a:spLocks noChangeShapeType="1"/>
            </p:cNvSpPr>
            <p:nvPr/>
          </p:nvSpPr>
          <p:spPr bwMode="auto">
            <a:xfrm>
              <a:off x="5613400" y="58166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79" name="Line 55"/>
            <p:cNvSpPr>
              <a:spLocks noChangeShapeType="1"/>
            </p:cNvSpPr>
            <p:nvPr/>
          </p:nvSpPr>
          <p:spPr bwMode="auto">
            <a:xfrm>
              <a:off x="7747000" y="58166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80" name="Line 56"/>
            <p:cNvSpPr>
              <a:spLocks noChangeShapeType="1"/>
            </p:cNvSpPr>
            <p:nvPr/>
          </p:nvSpPr>
          <p:spPr bwMode="auto">
            <a:xfrm>
              <a:off x="6680200" y="58166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81" name="Line 57"/>
            <p:cNvSpPr>
              <a:spLocks noChangeShapeType="1"/>
            </p:cNvSpPr>
            <p:nvPr/>
          </p:nvSpPr>
          <p:spPr bwMode="auto">
            <a:xfrm>
              <a:off x="8432800" y="58166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82" name="Text Box 58"/>
            <p:cNvSpPr txBox="1">
              <a:spLocks noChangeArrowheads="1"/>
            </p:cNvSpPr>
            <p:nvPr/>
          </p:nvSpPr>
          <p:spPr bwMode="auto">
            <a:xfrm>
              <a:off x="-6968" y="6132513"/>
              <a:ext cx="706087" cy="378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1800" b="1" i="1">
                  <a:latin typeface="Times" pitchFamily="18" charset="0"/>
                  <a:ea typeface="굴림" charset="-127"/>
                </a:rPr>
                <a:t>0000</a:t>
              </a:r>
            </a:p>
          </p:txBody>
        </p:sp>
        <p:sp>
          <p:nvSpPr>
            <p:cNvPr id="282683" name="Text Box 59"/>
            <p:cNvSpPr txBox="1">
              <a:spLocks noChangeArrowheads="1"/>
            </p:cNvSpPr>
            <p:nvPr/>
          </p:nvSpPr>
          <p:spPr bwMode="auto">
            <a:xfrm>
              <a:off x="8141899" y="6121401"/>
              <a:ext cx="664351" cy="378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1800" b="1" i="1">
                  <a:latin typeface="Times" pitchFamily="18" charset="0"/>
                  <a:ea typeface="굴림" charset="-127"/>
                </a:rPr>
                <a:t>1111</a:t>
              </a:r>
            </a:p>
          </p:txBody>
        </p:sp>
        <p:sp>
          <p:nvSpPr>
            <p:cNvPr id="282684" name="Text Box 60"/>
            <p:cNvSpPr txBox="1">
              <a:spLocks noChangeArrowheads="1"/>
            </p:cNvSpPr>
            <p:nvPr/>
          </p:nvSpPr>
          <p:spPr bwMode="auto">
            <a:xfrm>
              <a:off x="958232" y="6121401"/>
              <a:ext cx="706087" cy="378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1800" b="1" i="1">
                  <a:latin typeface="Times" pitchFamily="18" charset="0"/>
                  <a:ea typeface="굴림" charset="-127"/>
                </a:rPr>
                <a:t>0010</a:t>
              </a:r>
            </a:p>
          </p:txBody>
        </p:sp>
        <p:sp>
          <p:nvSpPr>
            <p:cNvPr id="282685" name="Text Box 61"/>
            <p:cNvSpPr txBox="1">
              <a:spLocks noChangeArrowheads="1"/>
            </p:cNvSpPr>
            <p:nvPr/>
          </p:nvSpPr>
          <p:spPr bwMode="auto">
            <a:xfrm>
              <a:off x="2025032" y="6121401"/>
              <a:ext cx="706087" cy="378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1800" b="1" i="1">
                  <a:latin typeface="Times" pitchFamily="18" charset="0"/>
                  <a:ea typeface="굴림" charset="-127"/>
                </a:rPr>
                <a:t>0100</a:t>
              </a:r>
            </a:p>
          </p:txBody>
        </p:sp>
        <p:sp>
          <p:nvSpPr>
            <p:cNvPr id="282686" name="Text Box 62"/>
            <p:cNvSpPr txBox="1">
              <a:spLocks noChangeArrowheads="1"/>
            </p:cNvSpPr>
            <p:nvPr/>
          </p:nvSpPr>
          <p:spPr bwMode="auto">
            <a:xfrm>
              <a:off x="3098788" y="6121401"/>
              <a:ext cx="692174" cy="378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1800" b="1" i="1" dirty="0">
                  <a:latin typeface="Times" pitchFamily="18" charset="0"/>
                  <a:ea typeface="굴림" charset="-127"/>
                </a:rPr>
                <a:t>0110</a:t>
              </a:r>
            </a:p>
          </p:txBody>
        </p:sp>
        <p:sp>
          <p:nvSpPr>
            <p:cNvPr id="282687" name="Text Box 63"/>
            <p:cNvSpPr txBox="1">
              <a:spLocks noChangeArrowheads="1"/>
            </p:cNvSpPr>
            <p:nvPr/>
          </p:nvSpPr>
          <p:spPr bwMode="auto">
            <a:xfrm>
              <a:off x="4158632" y="6121401"/>
              <a:ext cx="706087" cy="378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1800" b="1" i="1">
                  <a:latin typeface="Times" pitchFamily="18" charset="0"/>
                  <a:ea typeface="굴림" charset="-127"/>
                </a:rPr>
                <a:t>1000</a:t>
              </a:r>
            </a:p>
          </p:txBody>
        </p:sp>
        <p:sp>
          <p:nvSpPr>
            <p:cNvPr id="282688" name="Text Box 64"/>
            <p:cNvSpPr txBox="1">
              <a:spLocks noChangeArrowheads="1"/>
            </p:cNvSpPr>
            <p:nvPr/>
          </p:nvSpPr>
          <p:spPr bwMode="auto">
            <a:xfrm>
              <a:off x="7449144" y="6121401"/>
              <a:ext cx="678262" cy="378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1800" b="1" i="1">
                  <a:latin typeface="Times" pitchFamily="18" charset="0"/>
                  <a:ea typeface="굴림" charset="-127"/>
                </a:rPr>
                <a:t>1110</a:t>
              </a:r>
            </a:p>
          </p:txBody>
        </p:sp>
        <p:sp>
          <p:nvSpPr>
            <p:cNvPr id="282689" name="Text Box 65"/>
            <p:cNvSpPr txBox="1">
              <a:spLocks noChangeArrowheads="1"/>
            </p:cNvSpPr>
            <p:nvPr/>
          </p:nvSpPr>
          <p:spPr bwMode="auto">
            <a:xfrm>
              <a:off x="5301632" y="6121401"/>
              <a:ext cx="706087" cy="378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1800" b="1" i="1">
                  <a:latin typeface="Times" pitchFamily="18" charset="0"/>
                  <a:ea typeface="굴림" charset="-127"/>
                </a:rPr>
                <a:t>1010</a:t>
              </a:r>
            </a:p>
          </p:txBody>
        </p:sp>
        <p:sp>
          <p:nvSpPr>
            <p:cNvPr id="282690" name="Text Box 66"/>
            <p:cNvSpPr txBox="1">
              <a:spLocks noChangeArrowheads="1"/>
            </p:cNvSpPr>
            <p:nvPr/>
          </p:nvSpPr>
          <p:spPr bwMode="auto">
            <a:xfrm>
              <a:off x="6375388" y="6121401"/>
              <a:ext cx="692174" cy="378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1800" b="1" i="1">
                  <a:latin typeface="Times" pitchFamily="18" charset="0"/>
                  <a:ea typeface="굴림" charset="-127"/>
                </a:rPr>
                <a:t>1100</a:t>
              </a:r>
            </a:p>
          </p:txBody>
        </p:sp>
        <p:sp>
          <p:nvSpPr>
            <p:cNvPr id="282691" name="Line 67"/>
            <p:cNvSpPr>
              <a:spLocks noChangeShapeType="1"/>
            </p:cNvSpPr>
            <p:nvPr/>
          </p:nvSpPr>
          <p:spPr bwMode="auto">
            <a:xfrm>
              <a:off x="381000" y="5584825"/>
              <a:ext cx="1524000" cy="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92" name="Line 68"/>
            <p:cNvSpPr>
              <a:spLocks noChangeShapeType="1"/>
            </p:cNvSpPr>
            <p:nvPr/>
          </p:nvSpPr>
          <p:spPr bwMode="auto">
            <a:xfrm>
              <a:off x="381000" y="5737225"/>
              <a:ext cx="8039100" cy="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93" name="Line 69"/>
            <p:cNvSpPr>
              <a:spLocks noChangeShapeType="1"/>
            </p:cNvSpPr>
            <p:nvPr/>
          </p:nvSpPr>
          <p:spPr bwMode="auto">
            <a:xfrm>
              <a:off x="1371600" y="5432425"/>
              <a:ext cx="533400" cy="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94" name="Line 70"/>
            <p:cNvSpPr>
              <a:spLocks noChangeShapeType="1"/>
            </p:cNvSpPr>
            <p:nvPr/>
          </p:nvSpPr>
          <p:spPr bwMode="auto">
            <a:xfrm>
              <a:off x="4552950" y="5584825"/>
              <a:ext cx="3867150" cy="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95" name="Line 71"/>
            <p:cNvSpPr>
              <a:spLocks noChangeShapeType="1"/>
            </p:cNvSpPr>
            <p:nvPr/>
          </p:nvSpPr>
          <p:spPr bwMode="auto">
            <a:xfrm>
              <a:off x="7096125" y="5334000"/>
              <a:ext cx="304800" cy="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96" name="Text Box 72"/>
            <p:cNvSpPr txBox="1">
              <a:spLocks noChangeArrowheads="1"/>
            </p:cNvSpPr>
            <p:nvPr/>
          </p:nvSpPr>
          <p:spPr bwMode="auto">
            <a:xfrm>
              <a:off x="2811573" y="5432426"/>
              <a:ext cx="482377" cy="378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1800" b="1" i="1">
                  <a:latin typeface="Times" pitchFamily="18" charset="0"/>
                  <a:ea typeface="굴림" charset="-127"/>
                </a:rPr>
                <a:t>P1</a:t>
              </a:r>
            </a:p>
          </p:txBody>
        </p:sp>
        <p:sp>
          <p:nvSpPr>
            <p:cNvPr id="282697" name="Text Box 73"/>
            <p:cNvSpPr txBox="1">
              <a:spLocks noChangeArrowheads="1"/>
            </p:cNvSpPr>
            <p:nvPr/>
          </p:nvSpPr>
          <p:spPr bwMode="auto">
            <a:xfrm>
              <a:off x="7012099" y="5029200"/>
              <a:ext cx="482377" cy="378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1800" b="1" i="1">
                  <a:latin typeface="Times" pitchFamily="18" charset="0"/>
                  <a:ea typeface="굴림" charset="-127"/>
                </a:rPr>
                <a:t>P4</a:t>
              </a:r>
            </a:p>
          </p:txBody>
        </p:sp>
        <p:sp>
          <p:nvSpPr>
            <p:cNvPr id="282698" name="Text Box 74"/>
            <p:cNvSpPr txBox="1">
              <a:spLocks noChangeArrowheads="1"/>
            </p:cNvSpPr>
            <p:nvPr/>
          </p:nvSpPr>
          <p:spPr bwMode="auto">
            <a:xfrm>
              <a:off x="5402374" y="5280026"/>
              <a:ext cx="482377" cy="378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1800" b="1" i="1">
                  <a:latin typeface="Times" pitchFamily="18" charset="0"/>
                  <a:ea typeface="굴림" charset="-127"/>
                </a:rPr>
                <a:t>P3</a:t>
              </a:r>
            </a:p>
          </p:txBody>
        </p:sp>
        <p:sp>
          <p:nvSpPr>
            <p:cNvPr id="282699" name="Text Box 75"/>
            <p:cNvSpPr txBox="1">
              <a:spLocks noChangeArrowheads="1"/>
            </p:cNvSpPr>
            <p:nvPr/>
          </p:nvSpPr>
          <p:spPr bwMode="auto">
            <a:xfrm>
              <a:off x="1363774" y="5051426"/>
              <a:ext cx="482377" cy="378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1800" b="1" i="1" dirty="0">
                  <a:latin typeface="Times" pitchFamily="18" charset="0"/>
                  <a:ea typeface="굴림" charset="-127"/>
                </a:rPr>
                <a:t>P5</a:t>
              </a:r>
            </a:p>
          </p:txBody>
        </p:sp>
        <p:sp>
          <p:nvSpPr>
            <p:cNvPr id="282700" name="Text Box 76"/>
            <p:cNvSpPr txBox="1">
              <a:spLocks noChangeArrowheads="1"/>
            </p:cNvSpPr>
            <p:nvPr/>
          </p:nvSpPr>
          <p:spPr bwMode="auto">
            <a:xfrm>
              <a:off x="830374" y="5203826"/>
              <a:ext cx="482377" cy="378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1800" b="1" i="1">
                  <a:latin typeface="Times" pitchFamily="18" charset="0"/>
                  <a:ea typeface="굴림" charset="-127"/>
                </a:rPr>
                <a:t>P2</a:t>
              </a:r>
            </a:p>
          </p:txBody>
        </p:sp>
        <p:sp>
          <p:nvSpPr>
            <p:cNvPr id="282701" name="Line 77"/>
            <p:cNvSpPr>
              <a:spLocks noChangeShapeType="1"/>
            </p:cNvSpPr>
            <p:nvPr/>
          </p:nvSpPr>
          <p:spPr bwMode="auto">
            <a:xfrm>
              <a:off x="361950" y="5051425"/>
              <a:ext cx="0" cy="914400"/>
            </a:xfrm>
            <a:prstGeom prst="line">
              <a:avLst/>
            </a:prstGeom>
            <a:noFill/>
            <a:ln w="127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702" name="Line 78"/>
            <p:cNvSpPr>
              <a:spLocks noChangeShapeType="1"/>
            </p:cNvSpPr>
            <p:nvPr/>
          </p:nvSpPr>
          <p:spPr bwMode="auto">
            <a:xfrm>
              <a:off x="8429625" y="5051425"/>
              <a:ext cx="0" cy="914400"/>
            </a:xfrm>
            <a:prstGeom prst="line">
              <a:avLst/>
            </a:prstGeom>
            <a:noFill/>
            <a:ln w="127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703" name="Line 79"/>
            <p:cNvSpPr>
              <a:spLocks noChangeShapeType="1"/>
            </p:cNvSpPr>
            <p:nvPr/>
          </p:nvSpPr>
          <p:spPr bwMode="auto">
            <a:xfrm>
              <a:off x="1352550" y="5051425"/>
              <a:ext cx="0" cy="914400"/>
            </a:xfrm>
            <a:prstGeom prst="line">
              <a:avLst/>
            </a:prstGeom>
            <a:noFill/>
            <a:ln w="127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704" name="Line 80"/>
            <p:cNvSpPr>
              <a:spLocks noChangeShapeType="1"/>
            </p:cNvSpPr>
            <p:nvPr/>
          </p:nvSpPr>
          <p:spPr bwMode="auto">
            <a:xfrm>
              <a:off x="7248525" y="5029200"/>
              <a:ext cx="0" cy="914400"/>
            </a:xfrm>
            <a:prstGeom prst="line">
              <a:avLst/>
            </a:prstGeom>
            <a:noFill/>
            <a:ln w="127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705" name="Line 81"/>
            <p:cNvSpPr>
              <a:spLocks noChangeShapeType="1"/>
            </p:cNvSpPr>
            <p:nvPr/>
          </p:nvSpPr>
          <p:spPr bwMode="auto">
            <a:xfrm>
              <a:off x="1885950" y="5051425"/>
              <a:ext cx="0" cy="914400"/>
            </a:xfrm>
            <a:prstGeom prst="line">
              <a:avLst/>
            </a:prstGeom>
            <a:noFill/>
            <a:ln w="127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706" name="Line 82"/>
            <p:cNvSpPr>
              <a:spLocks noChangeShapeType="1"/>
            </p:cNvSpPr>
            <p:nvPr/>
          </p:nvSpPr>
          <p:spPr bwMode="auto">
            <a:xfrm>
              <a:off x="4543425" y="5051425"/>
              <a:ext cx="0" cy="914400"/>
            </a:xfrm>
            <a:prstGeom prst="line">
              <a:avLst/>
            </a:prstGeom>
            <a:noFill/>
            <a:ln w="127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26" name="Line 2"/>
            <p:cNvSpPr>
              <a:spLocks noChangeShapeType="1"/>
            </p:cNvSpPr>
            <p:nvPr/>
          </p:nvSpPr>
          <p:spPr bwMode="auto">
            <a:xfrm flipH="1" flipV="1">
              <a:off x="7620000" y="2209800"/>
              <a:ext cx="609600" cy="685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27" name="Line 3"/>
            <p:cNvSpPr>
              <a:spLocks noChangeShapeType="1"/>
            </p:cNvSpPr>
            <p:nvPr/>
          </p:nvSpPr>
          <p:spPr bwMode="auto">
            <a:xfrm flipH="1" flipV="1">
              <a:off x="2819400" y="2133600"/>
              <a:ext cx="685800" cy="685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28" name="Line 4"/>
            <p:cNvSpPr>
              <a:spLocks noChangeShapeType="1"/>
            </p:cNvSpPr>
            <p:nvPr/>
          </p:nvSpPr>
          <p:spPr bwMode="auto">
            <a:xfrm flipV="1">
              <a:off x="1524000" y="2057400"/>
              <a:ext cx="7620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29" name="Line 5"/>
            <p:cNvSpPr>
              <a:spLocks noChangeShapeType="1"/>
            </p:cNvSpPr>
            <p:nvPr/>
          </p:nvSpPr>
          <p:spPr bwMode="auto">
            <a:xfrm>
              <a:off x="6324600" y="3429000"/>
              <a:ext cx="381000" cy="914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30" name="Line 6"/>
            <p:cNvSpPr>
              <a:spLocks noChangeShapeType="1"/>
            </p:cNvSpPr>
            <p:nvPr/>
          </p:nvSpPr>
          <p:spPr bwMode="auto">
            <a:xfrm flipV="1">
              <a:off x="5410200" y="3429000"/>
              <a:ext cx="457200" cy="914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31" name="Line 7"/>
            <p:cNvSpPr>
              <a:spLocks noChangeShapeType="1"/>
            </p:cNvSpPr>
            <p:nvPr/>
          </p:nvSpPr>
          <p:spPr bwMode="auto">
            <a:xfrm flipV="1">
              <a:off x="6324600" y="2057400"/>
              <a:ext cx="7620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32" name="Line 8"/>
            <p:cNvSpPr>
              <a:spLocks noChangeShapeType="1"/>
            </p:cNvSpPr>
            <p:nvPr/>
          </p:nvSpPr>
          <p:spPr bwMode="auto">
            <a:xfrm flipH="1" flipV="1">
              <a:off x="5410200" y="762000"/>
              <a:ext cx="1676400" cy="914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33" name="Line 9"/>
            <p:cNvSpPr>
              <a:spLocks noChangeShapeType="1"/>
            </p:cNvSpPr>
            <p:nvPr/>
          </p:nvSpPr>
          <p:spPr bwMode="auto">
            <a:xfrm flipV="1">
              <a:off x="2971800" y="685800"/>
              <a:ext cx="1676400" cy="990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34" name="Oval 10"/>
            <p:cNvSpPr>
              <a:spLocks noChangeArrowheads="1"/>
            </p:cNvSpPr>
            <p:nvPr/>
          </p:nvSpPr>
          <p:spPr bwMode="auto">
            <a:xfrm>
              <a:off x="7010400" y="1524000"/>
              <a:ext cx="914400" cy="762000"/>
            </a:xfrm>
            <a:prstGeom prst="ellipse">
              <a:avLst/>
            </a:prstGeom>
            <a:solidFill>
              <a:schemeClr val="bg1">
                <a:lumMod val="95000"/>
              </a:schemeClr>
            </a:solidFill>
            <a:ln w="12700">
              <a:solidFill>
                <a:schemeClr val="tx1"/>
              </a:solidFill>
              <a:round/>
              <a:headEnd/>
              <a:tailEnd/>
            </a:ln>
            <a:effectLst/>
          </p:spPr>
          <p:txBody>
            <a:bodyPr wrap="none" lIns="92075" tIns="46038" rIns="92075" bIns="46038" anchor="ctr"/>
            <a:lstStyle/>
            <a:p>
              <a:endParaRPr lang="ko-KR" altLang="en-US" sz="1400"/>
            </a:p>
          </p:txBody>
        </p:sp>
        <p:sp>
          <p:nvSpPr>
            <p:cNvPr id="282635" name="Oval 11"/>
            <p:cNvSpPr>
              <a:spLocks noChangeArrowheads="1"/>
            </p:cNvSpPr>
            <p:nvPr/>
          </p:nvSpPr>
          <p:spPr bwMode="auto">
            <a:xfrm>
              <a:off x="762000" y="2743200"/>
              <a:ext cx="914400" cy="762000"/>
            </a:xfrm>
            <a:prstGeom prst="ellipse">
              <a:avLst/>
            </a:prstGeom>
            <a:solidFill>
              <a:schemeClr val="bg1">
                <a:lumMod val="95000"/>
              </a:schemeClr>
            </a:solidFill>
            <a:ln w="12700">
              <a:solidFill>
                <a:schemeClr val="tx1"/>
              </a:solidFill>
              <a:round/>
              <a:headEnd/>
              <a:tailEnd/>
            </a:ln>
            <a:effectLst/>
          </p:spPr>
          <p:txBody>
            <a:bodyPr wrap="none" lIns="92075" tIns="46038" rIns="92075" bIns="46038" anchor="ctr"/>
            <a:lstStyle/>
            <a:p>
              <a:endParaRPr lang="ko-KR" altLang="en-US" sz="1400"/>
            </a:p>
          </p:txBody>
        </p:sp>
        <p:sp>
          <p:nvSpPr>
            <p:cNvPr id="282636" name="Oval 12"/>
            <p:cNvSpPr>
              <a:spLocks noChangeArrowheads="1"/>
            </p:cNvSpPr>
            <p:nvPr/>
          </p:nvSpPr>
          <p:spPr bwMode="auto">
            <a:xfrm>
              <a:off x="4572000" y="228600"/>
              <a:ext cx="914400" cy="762000"/>
            </a:xfrm>
            <a:prstGeom prst="ellipse">
              <a:avLst/>
            </a:prstGeom>
            <a:solidFill>
              <a:schemeClr val="bg1">
                <a:lumMod val="95000"/>
              </a:schemeClr>
            </a:solidFill>
            <a:ln w="12700">
              <a:solidFill>
                <a:schemeClr val="tx1"/>
              </a:solidFill>
              <a:round/>
              <a:headEnd/>
              <a:tailEnd/>
            </a:ln>
            <a:effectLst/>
          </p:spPr>
          <p:txBody>
            <a:bodyPr wrap="none" lIns="92075" tIns="46038" rIns="92075" bIns="46038" anchor="ctr"/>
            <a:lstStyle/>
            <a:p>
              <a:endParaRPr lang="ko-KR" altLang="en-US" sz="1400"/>
            </a:p>
          </p:txBody>
        </p:sp>
        <p:sp>
          <p:nvSpPr>
            <p:cNvPr id="282637" name="Rectangle 13"/>
            <p:cNvSpPr>
              <a:spLocks noChangeArrowheads="1"/>
            </p:cNvSpPr>
            <p:nvPr/>
          </p:nvSpPr>
          <p:spPr bwMode="auto">
            <a:xfrm>
              <a:off x="304800" y="4343400"/>
              <a:ext cx="9144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lnSpc>
                  <a:spcPct val="90000"/>
                </a:lnSpc>
              </a:pPr>
              <a:r>
                <a:rPr kumimoji="1" lang="en-US" altLang="ko-KR" sz="2400" b="1" i="1">
                  <a:solidFill>
                    <a:srgbClr val="000000"/>
                  </a:solidFill>
                  <a:latin typeface="Times" pitchFamily="18" charset="0"/>
                  <a:ea typeface="굴림" charset="-127"/>
                </a:rPr>
                <a:t>I</a:t>
              </a:r>
              <a:r>
                <a:rPr kumimoji="1" lang="en-US" altLang="ko-KR" sz="2400" b="1" i="1" baseline="-25000">
                  <a:solidFill>
                    <a:srgbClr val="000000"/>
                  </a:solidFill>
                  <a:latin typeface="Times" pitchFamily="18" charset="0"/>
                  <a:ea typeface="굴림" charset="-127"/>
                </a:rPr>
                <a:t>1</a:t>
              </a:r>
            </a:p>
          </p:txBody>
        </p:sp>
        <p:sp>
          <p:nvSpPr>
            <p:cNvPr id="282638" name="Oval 14"/>
            <p:cNvSpPr>
              <a:spLocks noChangeArrowheads="1"/>
            </p:cNvSpPr>
            <p:nvPr/>
          </p:nvSpPr>
          <p:spPr bwMode="auto">
            <a:xfrm>
              <a:off x="5638800" y="2743200"/>
              <a:ext cx="914400" cy="762000"/>
            </a:xfrm>
            <a:prstGeom prst="ellipse">
              <a:avLst/>
            </a:prstGeom>
            <a:solidFill>
              <a:schemeClr val="bg1">
                <a:lumMod val="95000"/>
              </a:schemeClr>
            </a:solidFill>
            <a:ln w="12700">
              <a:solidFill>
                <a:schemeClr val="tx1"/>
              </a:solidFill>
              <a:round/>
              <a:headEnd/>
              <a:tailEnd/>
            </a:ln>
            <a:effectLst/>
          </p:spPr>
          <p:txBody>
            <a:bodyPr wrap="none" lIns="92075" tIns="46038" rIns="92075" bIns="46038" anchor="ctr"/>
            <a:lstStyle/>
            <a:p>
              <a:endParaRPr lang="ko-KR" altLang="en-US" sz="1400"/>
            </a:p>
          </p:txBody>
        </p:sp>
        <p:sp>
          <p:nvSpPr>
            <p:cNvPr id="282639" name="Oval 15"/>
            <p:cNvSpPr>
              <a:spLocks noChangeArrowheads="1"/>
            </p:cNvSpPr>
            <p:nvPr/>
          </p:nvSpPr>
          <p:spPr bwMode="auto">
            <a:xfrm>
              <a:off x="2133600" y="1447800"/>
              <a:ext cx="914400" cy="762000"/>
            </a:xfrm>
            <a:prstGeom prst="ellipse">
              <a:avLst/>
            </a:prstGeom>
            <a:solidFill>
              <a:schemeClr val="bg1">
                <a:lumMod val="95000"/>
              </a:schemeClr>
            </a:solidFill>
            <a:ln w="12700">
              <a:solidFill>
                <a:schemeClr val="tx1"/>
              </a:solidFill>
              <a:round/>
              <a:headEnd/>
              <a:tailEnd/>
            </a:ln>
            <a:effectLst/>
          </p:spPr>
          <p:txBody>
            <a:bodyPr wrap="none" lIns="92075" tIns="46038" rIns="92075" bIns="46038" anchor="ctr"/>
            <a:lstStyle/>
            <a:p>
              <a:endParaRPr lang="ko-KR" altLang="en-US" sz="1400"/>
            </a:p>
          </p:txBody>
        </p:sp>
        <p:sp>
          <p:nvSpPr>
            <p:cNvPr id="282640" name="Rectangle 16"/>
            <p:cNvSpPr>
              <a:spLocks noChangeArrowheads="1"/>
            </p:cNvSpPr>
            <p:nvPr/>
          </p:nvSpPr>
          <p:spPr bwMode="auto">
            <a:xfrm>
              <a:off x="3276600" y="2819400"/>
              <a:ext cx="9144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lnSpc>
                  <a:spcPct val="90000"/>
                </a:lnSpc>
              </a:pPr>
              <a:r>
                <a:rPr kumimoji="1" lang="en-US" altLang="ko-KR" sz="2400" b="1" i="1">
                  <a:solidFill>
                    <a:srgbClr val="000000"/>
                  </a:solidFill>
                  <a:latin typeface="Times" pitchFamily="18" charset="0"/>
                  <a:ea typeface="굴림" charset="-127"/>
                </a:rPr>
                <a:t>I</a:t>
              </a:r>
              <a:r>
                <a:rPr kumimoji="1" lang="en-US" altLang="ko-KR" sz="2400" b="1" i="1" baseline="-25000">
                  <a:solidFill>
                    <a:srgbClr val="000000"/>
                  </a:solidFill>
                  <a:latin typeface="Times" pitchFamily="18" charset="0"/>
                  <a:ea typeface="굴림" charset="-127"/>
                </a:rPr>
                <a:t>3</a:t>
              </a:r>
            </a:p>
          </p:txBody>
        </p:sp>
        <p:sp>
          <p:nvSpPr>
            <p:cNvPr id="282641" name="Rectangle 17"/>
            <p:cNvSpPr>
              <a:spLocks noChangeArrowheads="1"/>
            </p:cNvSpPr>
            <p:nvPr/>
          </p:nvSpPr>
          <p:spPr bwMode="auto">
            <a:xfrm>
              <a:off x="1447800" y="4343400"/>
              <a:ext cx="9144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lnSpc>
                  <a:spcPct val="90000"/>
                </a:lnSpc>
              </a:pPr>
              <a:r>
                <a:rPr kumimoji="1" lang="en-US" altLang="ko-KR" sz="2400" b="1" i="1">
                  <a:solidFill>
                    <a:srgbClr val="000000"/>
                  </a:solidFill>
                  <a:latin typeface="Times" pitchFamily="18" charset="0"/>
                  <a:ea typeface="굴림" charset="-127"/>
                </a:rPr>
                <a:t>I</a:t>
              </a:r>
              <a:r>
                <a:rPr kumimoji="1" lang="en-US" altLang="ko-KR" sz="2400" b="1" i="1" baseline="-25000">
                  <a:solidFill>
                    <a:srgbClr val="000000"/>
                  </a:solidFill>
                  <a:latin typeface="Times" pitchFamily="18" charset="0"/>
                  <a:ea typeface="굴림" charset="-127"/>
                </a:rPr>
                <a:t>2</a:t>
              </a:r>
            </a:p>
          </p:txBody>
        </p:sp>
        <p:sp>
          <p:nvSpPr>
            <p:cNvPr id="282642" name="Rectangle 18"/>
            <p:cNvSpPr>
              <a:spLocks noChangeArrowheads="1"/>
            </p:cNvSpPr>
            <p:nvPr/>
          </p:nvSpPr>
          <p:spPr bwMode="auto">
            <a:xfrm>
              <a:off x="4800600" y="4343400"/>
              <a:ext cx="9144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lnSpc>
                  <a:spcPct val="90000"/>
                </a:lnSpc>
              </a:pPr>
              <a:r>
                <a:rPr kumimoji="1" lang="en-US" altLang="ko-KR" sz="2400" b="1" i="1">
                  <a:solidFill>
                    <a:srgbClr val="000000"/>
                  </a:solidFill>
                  <a:latin typeface="Times" pitchFamily="18" charset="0"/>
                  <a:ea typeface="굴림" charset="-127"/>
                </a:rPr>
                <a:t>I</a:t>
              </a:r>
              <a:r>
                <a:rPr kumimoji="1" lang="en-US" altLang="ko-KR" sz="2400" b="1" i="1" baseline="-25000">
                  <a:solidFill>
                    <a:srgbClr val="000000"/>
                  </a:solidFill>
                  <a:latin typeface="Times" pitchFamily="18" charset="0"/>
                  <a:ea typeface="굴림" charset="-127"/>
                </a:rPr>
                <a:t>4</a:t>
              </a:r>
            </a:p>
          </p:txBody>
        </p:sp>
        <p:sp>
          <p:nvSpPr>
            <p:cNvPr id="282643" name="Rectangle 19"/>
            <p:cNvSpPr>
              <a:spLocks noChangeArrowheads="1"/>
            </p:cNvSpPr>
            <p:nvPr/>
          </p:nvSpPr>
          <p:spPr bwMode="auto">
            <a:xfrm>
              <a:off x="6248400" y="4343400"/>
              <a:ext cx="9144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lnSpc>
                  <a:spcPct val="90000"/>
                </a:lnSpc>
              </a:pPr>
              <a:r>
                <a:rPr kumimoji="1" lang="en-US" altLang="ko-KR" sz="2400" b="1" i="1">
                  <a:solidFill>
                    <a:srgbClr val="000000"/>
                  </a:solidFill>
                  <a:latin typeface="Times" pitchFamily="18" charset="0"/>
                  <a:ea typeface="굴림" charset="-127"/>
                </a:rPr>
                <a:t>I</a:t>
              </a:r>
              <a:r>
                <a:rPr kumimoji="1" lang="en-US" altLang="ko-KR" sz="2400" b="1" i="1" baseline="-25000">
                  <a:solidFill>
                    <a:srgbClr val="000000"/>
                  </a:solidFill>
                  <a:latin typeface="Times" pitchFamily="18" charset="0"/>
                  <a:ea typeface="굴림" charset="-127"/>
                </a:rPr>
                <a:t>5</a:t>
              </a:r>
            </a:p>
          </p:txBody>
        </p:sp>
        <p:sp>
          <p:nvSpPr>
            <p:cNvPr id="282644" name="Rectangle 20"/>
            <p:cNvSpPr>
              <a:spLocks noChangeArrowheads="1"/>
            </p:cNvSpPr>
            <p:nvPr/>
          </p:nvSpPr>
          <p:spPr bwMode="auto">
            <a:xfrm>
              <a:off x="7848600" y="2895600"/>
              <a:ext cx="9144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lnSpc>
                  <a:spcPct val="90000"/>
                </a:lnSpc>
              </a:pPr>
              <a:r>
                <a:rPr kumimoji="1" lang="en-US" altLang="ko-KR" sz="2400" b="1" i="1">
                  <a:solidFill>
                    <a:srgbClr val="000000"/>
                  </a:solidFill>
                  <a:latin typeface="Times" pitchFamily="18" charset="0"/>
                  <a:ea typeface="굴림" charset="-127"/>
                </a:rPr>
                <a:t>I</a:t>
              </a:r>
              <a:r>
                <a:rPr kumimoji="1" lang="en-US" altLang="ko-KR" sz="2400" b="1" i="1" baseline="-25000">
                  <a:solidFill>
                    <a:srgbClr val="000000"/>
                  </a:solidFill>
                  <a:latin typeface="Times" pitchFamily="18" charset="0"/>
                  <a:ea typeface="굴림" charset="-127"/>
                </a:rPr>
                <a:t>6</a:t>
              </a:r>
            </a:p>
          </p:txBody>
        </p:sp>
        <p:sp>
          <p:nvSpPr>
            <p:cNvPr id="282645" name="Line 21"/>
            <p:cNvSpPr>
              <a:spLocks noChangeShapeType="1"/>
            </p:cNvSpPr>
            <p:nvPr/>
          </p:nvSpPr>
          <p:spPr bwMode="auto">
            <a:xfrm flipH="1">
              <a:off x="762000" y="3505200"/>
              <a:ext cx="304800" cy="838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46" name="Line 22"/>
            <p:cNvSpPr>
              <a:spLocks noChangeShapeType="1"/>
            </p:cNvSpPr>
            <p:nvPr/>
          </p:nvSpPr>
          <p:spPr bwMode="auto">
            <a:xfrm>
              <a:off x="1371600" y="3505200"/>
              <a:ext cx="304800" cy="838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647" name="Text Box 23"/>
            <p:cNvSpPr txBox="1">
              <a:spLocks noChangeArrowheads="1"/>
            </p:cNvSpPr>
            <p:nvPr/>
          </p:nvSpPr>
          <p:spPr bwMode="auto">
            <a:xfrm>
              <a:off x="4595184" y="381000"/>
              <a:ext cx="848982" cy="470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2400" dirty="0">
                  <a:solidFill>
                    <a:schemeClr val="hlink"/>
                  </a:solidFill>
                  <a:latin typeface="Times" pitchFamily="18" charset="0"/>
                  <a:ea typeface="굴림" charset="-127"/>
                </a:rPr>
                <a:t>0111</a:t>
              </a:r>
            </a:p>
          </p:txBody>
        </p:sp>
        <p:sp>
          <p:nvSpPr>
            <p:cNvPr id="282648" name="Text Box 24"/>
            <p:cNvSpPr txBox="1">
              <a:spLocks noChangeArrowheads="1"/>
            </p:cNvSpPr>
            <p:nvPr/>
          </p:nvSpPr>
          <p:spPr bwMode="auto">
            <a:xfrm>
              <a:off x="2133600" y="1600200"/>
              <a:ext cx="89535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2400">
                  <a:solidFill>
                    <a:schemeClr val="hlink"/>
                  </a:solidFill>
                  <a:latin typeface="Times" pitchFamily="18" charset="0"/>
                  <a:ea typeface="굴림" charset="-127"/>
                </a:rPr>
                <a:t>0011</a:t>
              </a:r>
            </a:p>
          </p:txBody>
        </p:sp>
        <p:sp>
          <p:nvSpPr>
            <p:cNvPr id="282649" name="Text Box 25"/>
            <p:cNvSpPr txBox="1">
              <a:spLocks noChangeArrowheads="1"/>
            </p:cNvSpPr>
            <p:nvPr/>
          </p:nvSpPr>
          <p:spPr bwMode="auto">
            <a:xfrm>
              <a:off x="7010400" y="1676401"/>
              <a:ext cx="89535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2400">
                  <a:solidFill>
                    <a:schemeClr val="hlink"/>
                  </a:solidFill>
                  <a:latin typeface="Times" pitchFamily="18" charset="0"/>
                  <a:ea typeface="굴림" charset="-127"/>
                </a:rPr>
                <a:t>1101</a:t>
              </a:r>
            </a:p>
          </p:txBody>
        </p:sp>
        <p:sp>
          <p:nvSpPr>
            <p:cNvPr id="282650" name="Text Box 26"/>
            <p:cNvSpPr txBox="1">
              <a:spLocks noChangeArrowheads="1"/>
            </p:cNvSpPr>
            <p:nvPr/>
          </p:nvSpPr>
          <p:spPr bwMode="auto">
            <a:xfrm>
              <a:off x="5638800" y="2895600"/>
              <a:ext cx="89535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2400">
                  <a:solidFill>
                    <a:schemeClr val="hlink"/>
                  </a:solidFill>
                  <a:latin typeface="Times" pitchFamily="18" charset="0"/>
                  <a:ea typeface="굴림" charset="-127"/>
                </a:rPr>
                <a:t>1100</a:t>
              </a:r>
            </a:p>
          </p:txBody>
        </p:sp>
        <p:sp>
          <p:nvSpPr>
            <p:cNvPr id="282651" name="Text Box 27"/>
            <p:cNvSpPr txBox="1">
              <a:spLocks noChangeArrowheads="1"/>
            </p:cNvSpPr>
            <p:nvPr/>
          </p:nvSpPr>
          <p:spPr bwMode="auto">
            <a:xfrm>
              <a:off x="762000" y="2895600"/>
              <a:ext cx="89535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2400">
                  <a:solidFill>
                    <a:schemeClr val="hlink"/>
                  </a:solidFill>
                  <a:latin typeface="Times" pitchFamily="18" charset="0"/>
                  <a:ea typeface="굴림" charset="-127"/>
                </a:rPr>
                <a:t>0001</a:t>
              </a:r>
            </a:p>
          </p:txBody>
        </p:sp>
        <p:sp>
          <p:nvSpPr>
            <p:cNvPr id="282652" name="Text Box 28"/>
            <p:cNvSpPr txBox="1">
              <a:spLocks noChangeArrowheads="1"/>
            </p:cNvSpPr>
            <p:nvPr/>
          </p:nvSpPr>
          <p:spPr bwMode="auto">
            <a:xfrm>
              <a:off x="3349381" y="838200"/>
              <a:ext cx="386251" cy="470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2400">
                  <a:latin typeface="Times" pitchFamily="18" charset="0"/>
                  <a:ea typeface="굴림" charset="-127"/>
                  <a:sym typeface="Symbol" pitchFamily="18" charset="2"/>
                </a:rPr>
                <a:t></a:t>
              </a:r>
              <a:endParaRPr kumimoji="1" lang="en-US" altLang="ko-KR" sz="2400">
                <a:latin typeface="Times" pitchFamily="18" charset="0"/>
                <a:ea typeface="굴림" charset="-127"/>
              </a:endParaRPr>
            </a:p>
          </p:txBody>
        </p:sp>
        <p:sp>
          <p:nvSpPr>
            <p:cNvPr id="282653" name="Text Box 29"/>
            <p:cNvSpPr txBox="1">
              <a:spLocks noChangeArrowheads="1"/>
            </p:cNvSpPr>
            <p:nvPr/>
          </p:nvSpPr>
          <p:spPr bwMode="auto">
            <a:xfrm>
              <a:off x="5941528" y="762001"/>
              <a:ext cx="391494" cy="470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2400">
                  <a:latin typeface="Times" pitchFamily="18" charset="0"/>
                  <a:ea typeface="굴림" charset="-127"/>
                </a:rPr>
                <a:t>&gt;</a:t>
              </a:r>
            </a:p>
          </p:txBody>
        </p:sp>
        <p:sp>
          <p:nvSpPr>
            <p:cNvPr id="282662" name="Freeform 38"/>
            <p:cNvSpPr>
              <a:spLocks/>
            </p:cNvSpPr>
            <p:nvPr/>
          </p:nvSpPr>
          <p:spPr bwMode="auto">
            <a:xfrm>
              <a:off x="5181600" y="914400"/>
              <a:ext cx="1811338" cy="3486846"/>
            </a:xfrm>
            <a:custGeom>
              <a:avLst/>
              <a:gdLst>
                <a:gd name="T0" fmla="*/ 68 w 1141"/>
                <a:gd name="T1" fmla="*/ 0 h 2168"/>
                <a:gd name="T2" fmla="*/ 1141 w 1141"/>
                <a:gd name="T3" fmla="*/ 587 h 2168"/>
                <a:gd name="T4" fmla="*/ 486 w 1141"/>
                <a:gd name="T5" fmla="*/ 1197 h 2168"/>
                <a:gd name="T6" fmla="*/ 0 w 1141"/>
                <a:gd name="T7" fmla="*/ 2168 h 2168"/>
              </a:gdLst>
              <a:ahLst/>
              <a:cxnLst>
                <a:cxn ang="0">
                  <a:pos x="T0" y="T1"/>
                </a:cxn>
                <a:cxn ang="0">
                  <a:pos x="T2" y="T3"/>
                </a:cxn>
                <a:cxn ang="0">
                  <a:pos x="T4" y="T5"/>
                </a:cxn>
                <a:cxn ang="0">
                  <a:pos x="T6" y="T7"/>
                </a:cxn>
              </a:cxnLst>
              <a:rect l="0" t="0" r="r" b="b"/>
              <a:pathLst>
                <a:path w="1141" h="2168">
                  <a:moveTo>
                    <a:pt x="68" y="0"/>
                  </a:moveTo>
                  <a:lnTo>
                    <a:pt x="1141" y="587"/>
                  </a:lnTo>
                  <a:lnTo>
                    <a:pt x="486" y="1197"/>
                  </a:lnTo>
                  <a:lnTo>
                    <a:pt x="0" y="2168"/>
                  </a:ln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ko-KR" altLang="en-US" sz="19900"/>
            </a:p>
          </p:txBody>
        </p:sp>
        <p:sp>
          <p:nvSpPr>
            <p:cNvPr id="282663" name="Text Box 39"/>
            <p:cNvSpPr txBox="1">
              <a:spLocks noChangeArrowheads="1"/>
            </p:cNvSpPr>
            <p:nvPr/>
          </p:nvSpPr>
          <p:spPr bwMode="auto">
            <a:xfrm>
              <a:off x="6321181" y="1981200"/>
              <a:ext cx="386251" cy="470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2400">
                  <a:latin typeface="Times" pitchFamily="18" charset="0"/>
                  <a:ea typeface="굴림" charset="-127"/>
                  <a:sym typeface="Symbol" pitchFamily="18" charset="2"/>
                </a:rPr>
                <a:t></a:t>
              </a:r>
              <a:endParaRPr kumimoji="1" lang="en-US" altLang="ko-KR" sz="2400">
                <a:latin typeface="Times" pitchFamily="18" charset="0"/>
                <a:ea typeface="굴림" charset="-127"/>
              </a:endParaRPr>
            </a:p>
          </p:txBody>
        </p:sp>
        <p:sp>
          <p:nvSpPr>
            <p:cNvPr id="282664" name="Text Box 40"/>
            <p:cNvSpPr txBox="1">
              <a:spLocks noChangeArrowheads="1"/>
            </p:cNvSpPr>
            <p:nvPr/>
          </p:nvSpPr>
          <p:spPr bwMode="auto">
            <a:xfrm>
              <a:off x="5178181" y="3429001"/>
              <a:ext cx="386251" cy="470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2400">
                  <a:latin typeface="Times" pitchFamily="18" charset="0"/>
                  <a:ea typeface="굴림" charset="-127"/>
                  <a:sym typeface="Symbol" pitchFamily="18" charset="2"/>
                </a:rPr>
                <a:t></a:t>
              </a:r>
              <a:endParaRPr kumimoji="1" lang="en-US" altLang="ko-KR" sz="2400">
                <a:latin typeface="Times" pitchFamily="18" charset="0"/>
                <a:ea typeface="굴림" charset="-127"/>
              </a:endParaRPr>
            </a:p>
          </p:txBody>
        </p:sp>
        <p:sp>
          <p:nvSpPr>
            <p:cNvPr id="282665" name="Text Box 41"/>
            <p:cNvSpPr txBox="1">
              <a:spLocks noChangeArrowheads="1"/>
            </p:cNvSpPr>
            <p:nvPr/>
          </p:nvSpPr>
          <p:spPr bwMode="auto">
            <a:xfrm>
              <a:off x="529981" y="3505200"/>
              <a:ext cx="386251" cy="470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2400">
                  <a:latin typeface="Times" pitchFamily="18" charset="0"/>
                  <a:ea typeface="굴림" charset="-127"/>
                  <a:sym typeface="Symbol" pitchFamily="18" charset="2"/>
                </a:rPr>
                <a:t></a:t>
              </a:r>
              <a:endParaRPr kumimoji="1" lang="en-US" altLang="ko-KR" sz="2400">
                <a:latin typeface="Times" pitchFamily="18" charset="0"/>
                <a:ea typeface="굴림" charset="-127"/>
              </a:endParaRPr>
            </a:p>
          </p:txBody>
        </p:sp>
        <p:sp>
          <p:nvSpPr>
            <p:cNvPr id="282666" name="Text Box 42"/>
            <p:cNvSpPr txBox="1">
              <a:spLocks noChangeArrowheads="1"/>
            </p:cNvSpPr>
            <p:nvPr/>
          </p:nvSpPr>
          <p:spPr bwMode="auto">
            <a:xfrm>
              <a:off x="1520581" y="1981200"/>
              <a:ext cx="386251" cy="470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2400">
                  <a:latin typeface="Times" pitchFamily="18" charset="0"/>
                  <a:ea typeface="굴림" charset="-127"/>
                  <a:sym typeface="Symbol" pitchFamily="18" charset="2"/>
                </a:rPr>
                <a:t></a:t>
              </a:r>
              <a:endParaRPr kumimoji="1" lang="en-US" altLang="ko-KR" sz="2400">
                <a:latin typeface="Times" pitchFamily="18" charset="0"/>
                <a:ea typeface="굴림" charset="-127"/>
              </a:endParaRPr>
            </a:p>
          </p:txBody>
        </p:sp>
        <p:sp>
          <p:nvSpPr>
            <p:cNvPr id="282667" name="Text Box 43"/>
            <p:cNvSpPr txBox="1">
              <a:spLocks noChangeArrowheads="1"/>
            </p:cNvSpPr>
            <p:nvPr/>
          </p:nvSpPr>
          <p:spPr bwMode="auto">
            <a:xfrm>
              <a:off x="1445728" y="3508376"/>
              <a:ext cx="391495" cy="470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2400">
                  <a:latin typeface="Times" pitchFamily="18" charset="0"/>
                  <a:ea typeface="굴림" charset="-127"/>
                </a:rPr>
                <a:t>&gt;</a:t>
              </a:r>
            </a:p>
          </p:txBody>
        </p:sp>
        <p:sp>
          <p:nvSpPr>
            <p:cNvPr id="282668" name="Text Box 44"/>
            <p:cNvSpPr txBox="1">
              <a:spLocks noChangeArrowheads="1"/>
            </p:cNvSpPr>
            <p:nvPr/>
          </p:nvSpPr>
          <p:spPr bwMode="auto">
            <a:xfrm>
              <a:off x="3122128" y="2060575"/>
              <a:ext cx="391495" cy="470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2400">
                  <a:latin typeface="Times" pitchFamily="18" charset="0"/>
                  <a:ea typeface="굴림" charset="-127"/>
                </a:rPr>
                <a:t>&gt;</a:t>
              </a:r>
            </a:p>
          </p:txBody>
        </p:sp>
        <p:sp>
          <p:nvSpPr>
            <p:cNvPr id="282669" name="Text Box 45"/>
            <p:cNvSpPr txBox="1">
              <a:spLocks noChangeArrowheads="1"/>
            </p:cNvSpPr>
            <p:nvPr/>
          </p:nvSpPr>
          <p:spPr bwMode="auto">
            <a:xfrm>
              <a:off x="6398727" y="3355975"/>
              <a:ext cx="391495" cy="470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2400">
                  <a:latin typeface="Times" pitchFamily="18" charset="0"/>
                  <a:ea typeface="굴림" charset="-127"/>
                </a:rPr>
                <a:t>&gt;</a:t>
              </a:r>
            </a:p>
          </p:txBody>
        </p:sp>
        <p:sp>
          <p:nvSpPr>
            <p:cNvPr id="282670" name="Text Box 46"/>
            <p:cNvSpPr txBox="1">
              <a:spLocks noChangeArrowheads="1"/>
            </p:cNvSpPr>
            <p:nvPr/>
          </p:nvSpPr>
          <p:spPr bwMode="auto">
            <a:xfrm>
              <a:off x="7846528" y="2136775"/>
              <a:ext cx="391495" cy="470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90000"/>
                </a:lnSpc>
              </a:pPr>
              <a:r>
                <a:rPr kumimoji="1" lang="en-US" altLang="ko-KR" sz="2400">
                  <a:latin typeface="Times" pitchFamily="18" charset="0"/>
                  <a:ea typeface="굴림" charset="-127"/>
                </a:rPr>
                <a:t>&gt;</a:t>
              </a:r>
            </a:p>
          </p:txBody>
        </p:sp>
        <p:grpSp>
          <p:nvGrpSpPr>
            <p:cNvPr id="282707" name="Group 83"/>
            <p:cNvGrpSpPr>
              <a:grpSpLocks/>
            </p:cNvGrpSpPr>
            <p:nvPr/>
          </p:nvGrpSpPr>
          <p:grpSpPr bwMode="auto">
            <a:xfrm>
              <a:off x="4732345" y="5718189"/>
              <a:ext cx="635001" cy="676276"/>
              <a:chOff x="2975" y="3410"/>
              <a:chExt cx="400" cy="426"/>
            </a:xfrm>
          </p:grpSpPr>
          <p:sp>
            <p:nvSpPr>
              <p:cNvPr id="282708" name="Text Box 84"/>
              <p:cNvSpPr txBox="1">
                <a:spLocks noChangeArrowheads="1"/>
              </p:cNvSpPr>
              <p:nvPr/>
            </p:nvSpPr>
            <p:spPr bwMode="auto">
              <a:xfrm>
                <a:off x="2975" y="3622"/>
                <a:ext cx="400"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ko-KR" sz="1400">
                    <a:solidFill>
                      <a:srgbClr val="FF3300"/>
                    </a:solidFill>
                    <a:ea typeface="굴림" charset="-127"/>
                  </a:rPr>
                  <a:t>1001</a:t>
                </a:r>
              </a:p>
            </p:txBody>
          </p:sp>
          <p:sp>
            <p:nvSpPr>
              <p:cNvPr id="282709" name="Oval 85"/>
              <p:cNvSpPr>
                <a:spLocks noChangeArrowheads="1"/>
              </p:cNvSpPr>
              <p:nvPr/>
            </p:nvSpPr>
            <p:spPr bwMode="auto">
              <a:xfrm>
                <a:off x="3189" y="3410"/>
                <a:ext cx="95" cy="301"/>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ko-KR" altLang="en-US" sz="1400"/>
              </a:p>
            </p:txBody>
          </p:sp>
        </p:grpSp>
        <p:grpSp>
          <p:nvGrpSpPr>
            <p:cNvPr id="282710" name="Group 86"/>
            <p:cNvGrpSpPr>
              <a:grpSpLocks/>
            </p:cNvGrpSpPr>
            <p:nvPr/>
          </p:nvGrpSpPr>
          <p:grpSpPr bwMode="auto">
            <a:xfrm>
              <a:off x="322263" y="5864225"/>
              <a:ext cx="8105775" cy="6350"/>
              <a:chOff x="197" y="3502"/>
              <a:chExt cx="5106" cy="4"/>
            </a:xfrm>
          </p:grpSpPr>
          <p:sp>
            <p:nvSpPr>
              <p:cNvPr id="282711" name="Line 87"/>
              <p:cNvSpPr>
                <a:spLocks noChangeShapeType="1"/>
              </p:cNvSpPr>
              <p:nvPr/>
            </p:nvSpPr>
            <p:spPr bwMode="auto">
              <a:xfrm>
                <a:off x="845" y="3502"/>
                <a:ext cx="336"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712" name="Line 88"/>
              <p:cNvSpPr>
                <a:spLocks noChangeShapeType="1"/>
              </p:cNvSpPr>
              <p:nvPr/>
            </p:nvSpPr>
            <p:spPr bwMode="auto">
              <a:xfrm>
                <a:off x="197" y="3502"/>
                <a:ext cx="648"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713" name="Line 89"/>
              <p:cNvSpPr>
                <a:spLocks noChangeShapeType="1"/>
              </p:cNvSpPr>
              <p:nvPr/>
            </p:nvSpPr>
            <p:spPr bwMode="auto">
              <a:xfrm>
                <a:off x="1175" y="3502"/>
                <a:ext cx="1674"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714" name="Line 90"/>
              <p:cNvSpPr>
                <a:spLocks noChangeShapeType="1"/>
              </p:cNvSpPr>
              <p:nvPr/>
            </p:nvSpPr>
            <p:spPr bwMode="auto">
              <a:xfrm>
                <a:off x="2867" y="3502"/>
                <a:ext cx="1501" cy="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715" name="Line 91"/>
              <p:cNvSpPr>
                <a:spLocks noChangeShapeType="1"/>
              </p:cNvSpPr>
              <p:nvPr/>
            </p:nvSpPr>
            <p:spPr bwMode="auto">
              <a:xfrm flipV="1">
                <a:off x="4656" y="3502"/>
                <a:ext cx="647" cy="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sp>
            <p:nvSpPr>
              <p:cNvPr id="282716" name="Line 92"/>
              <p:cNvSpPr>
                <a:spLocks noChangeShapeType="1"/>
              </p:cNvSpPr>
              <p:nvPr/>
            </p:nvSpPr>
            <p:spPr bwMode="auto">
              <a:xfrm flipV="1">
                <a:off x="4368" y="3504"/>
                <a:ext cx="336" cy="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ko-KR" altLang="en-US" sz="1400"/>
              </a:p>
            </p:txBody>
          </p:sp>
        </p:grpSp>
        <p:grpSp>
          <p:nvGrpSpPr>
            <p:cNvPr id="282717" name="Group 93"/>
            <p:cNvGrpSpPr>
              <a:grpSpLocks/>
            </p:cNvGrpSpPr>
            <p:nvPr/>
          </p:nvGrpSpPr>
          <p:grpSpPr bwMode="auto">
            <a:xfrm>
              <a:off x="542925" y="5562600"/>
              <a:ext cx="7696200" cy="533400"/>
              <a:chOff x="336" y="3312"/>
              <a:chExt cx="4848" cy="336"/>
            </a:xfrm>
          </p:grpSpPr>
          <p:sp>
            <p:nvSpPr>
              <p:cNvPr id="282718" name="Oval 94"/>
              <p:cNvSpPr>
                <a:spLocks noChangeArrowheads="1"/>
              </p:cNvSpPr>
              <p:nvPr/>
            </p:nvSpPr>
            <p:spPr bwMode="auto">
              <a:xfrm>
                <a:off x="336" y="3312"/>
                <a:ext cx="384" cy="336"/>
              </a:xfrm>
              <a:prstGeom prst="ellipse">
                <a:avLst/>
              </a:prstGeom>
              <a:solidFill>
                <a:schemeClr val="tx2">
                  <a:alpha val="50000"/>
                </a:scheme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lnSpc>
                    <a:spcPct val="90000"/>
                  </a:lnSpc>
                </a:pPr>
                <a:r>
                  <a:rPr kumimoji="1" lang="en-US" altLang="ko-KR" sz="2400" b="1" i="1">
                    <a:solidFill>
                      <a:srgbClr val="000000"/>
                    </a:solidFill>
                    <a:latin typeface="Times" pitchFamily="18" charset="0"/>
                    <a:ea typeface="굴림" charset="-127"/>
                  </a:rPr>
                  <a:t>I</a:t>
                </a:r>
                <a:r>
                  <a:rPr kumimoji="1" lang="en-US" altLang="ko-KR" sz="2400" b="1" i="1" baseline="-25000">
                    <a:solidFill>
                      <a:srgbClr val="000000"/>
                    </a:solidFill>
                    <a:latin typeface="Times" pitchFamily="18" charset="0"/>
                    <a:ea typeface="굴림" charset="-127"/>
                  </a:rPr>
                  <a:t>1</a:t>
                </a:r>
              </a:p>
            </p:txBody>
          </p:sp>
          <p:sp>
            <p:nvSpPr>
              <p:cNvPr id="282719" name="Oval 95"/>
              <p:cNvSpPr>
                <a:spLocks noChangeArrowheads="1"/>
              </p:cNvSpPr>
              <p:nvPr/>
            </p:nvSpPr>
            <p:spPr bwMode="auto">
              <a:xfrm>
                <a:off x="1728" y="3312"/>
                <a:ext cx="384" cy="336"/>
              </a:xfrm>
              <a:prstGeom prst="ellipse">
                <a:avLst/>
              </a:prstGeom>
              <a:solidFill>
                <a:schemeClr val="tx2">
                  <a:alpha val="50000"/>
                </a:scheme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lnSpc>
                    <a:spcPct val="90000"/>
                  </a:lnSpc>
                </a:pPr>
                <a:r>
                  <a:rPr kumimoji="1" lang="en-US" altLang="ko-KR" sz="2400" b="1" i="1">
                    <a:solidFill>
                      <a:srgbClr val="000000"/>
                    </a:solidFill>
                    <a:latin typeface="Times" pitchFamily="18" charset="0"/>
                    <a:ea typeface="굴림" charset="-127"/>
                  </a:rPr>
                  <a:t>I</a:t>
                </a:r>
                <a:r>
                  <a:rPr kumimoji="1" lang="en-US" altLang="ko-KR" sz="2400" b="1" i="1" baseline="-25000">
                    <a:solidFill>
                      <a:srgbClr val="000000"/>
                    </a:solidFill>
                    <a:latin typeface="Times" pitchFamily="18" charset="0"/>
                    <a:ea typeface="굴림" charset="-127"/>
                  </a:rPr>
                  <a:t>3</a:t>
                </a:r>
              </a:p>
            </p:txBody>
          </p:sp>
          <p:sp>
            <p:nvSpPr>
              <p:cNvPr id="282720" name="Oval 96"/>
              <p:cNvSpPr>
                <a:spLocks noChangeArrowheads="1"/>
              </p:cNvSpPr>
              <p:nvPr/>
            </p:nvSpPr>
            <p:spPr bwMode="auto">
              <a:xfrm>
                <a:off x="3552" y="3312"/>
                <a:ext cx="384" cy="336"/>
              </a:xfrm>
              <a:prstGeom prst="ellipse">
                <a:avLst/>
              </a:prstGeom>
              <a:solidFill>
                <a:schemeClr val="tx2">
                  <a:alpha val="50000"/>
                </a:scheme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lnSpc>
                    <a:spcPct val="90000"/>
                  </a:lnSpc>
                </a:pPr>
                <a:r>
                  <a:rPr kumimoji="1" lang="en-US" altLang="ko-KR" sz="2400" b="1" i="1">
                    <a:solidFill>
                      <a:srgbClr val="000000"/>
                    </a:solidFill>
                    <a:latin typeface="Times" pitchFamily="18" charset="0"/>
                    <a:ea typeface="굴림" charset="-127"/>
                  </a:rPr>
                  <a:t>I</a:t>
                </a:r>
                <a:r>
                  <a:rPr kumimoji="1" lang="en-US" altLang="ko-KR" sz="2400" b="1" i="1" baseline="-25000">
                    <a:solidFill>
                      <a:srgbClr val="000000"/>
                    </a:solidFill>
                    <a:latin typeface="Times" pitchFamily="18" charset="0"/>
                    <a:ea typeface="굴림" charset="-127"/>
                  </a:rPr>
                  <a:t>4</a:t>
                </a:r>
              </a:p>
            </p:txBody>
          </p:sp>
          <p:sp>
            <p:nvSpPr>
              <p:cNvPr id="282721" name="Oval 97"/>
              <p:cNvSpPr>
                <a:spLocks noChangeArrowheads="1"/>
              </p:cNvSpPr>
              <p:nvPr/>
            </p:nvSpPr>
            <p:spPr bwMode="auto">
              <a:xfrm>
                <a:off x="4320" y="3312"/>
                <a:ext cx="384" cy="336"/>
              </a:xfrm>
              <a:prstGeom prst="ellipse">
                <a:avLst/>
              </a:prstGeom>
              <a:solidFill>
                <a:schemeClr val="tx2">
                  <a:alpha val="50000"/>
                </a:scheme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lnSpc>
                    <a:spcPct val="90000"/>
                  </a:lnSpc>
                </a:pPr>
                <a:r>
                  <a:rPr kumimoji="1" lang="en-US" altLang="ko-KR" sz="2400" b="1" i="1">
                    <a:solidFill>
                      <a:srgbClr val="000000"/>
                    </a:solidFill>
                    <a:latin typeface="Times" pitchFamily="18" charset="0"/>
                    <a:ea typeface="굴림" charset="-127"/>
                  </a:rPr>
                  <a:t>I</a:t>
                </a:r>
                <a:r>
                  <a:rPr kumimoji="1" lang="en-US" altLang="ko-KR" sz="2400" b="1" i="1" baseline="-25000">
                    <a:solidFill>
                      <a:srgbClr val="000000"/>
                    </a:solidFill>
                    <a:latin typeface="Times" pitchFamily="18" charset="0"/>
                    <a:ea typeface="굴림" charset="-127"/>
                  </a:rPr>
                  <a:t>5</a:t>
                </a:r>
              </a:p>
            </p:txBody>
          </p:sp>
          <p:sp>
            <p:nvSpPr>
              <p:cNvPr id="282722" name="Oval 98"/>
              <p:cNvSpPr>
                <a:spLocks noChangeArrowheads="1"/>
              </p:cNvSpPr>
              <p:nvPr/>
            </p:nvSpPr>
            <p:spPr bwMode="auto">
              <a:xfrm>
                <a:off x="4800" y="3312"/>
                <a:ext cx="384" cy="336"/>
              </a:xfrm>
              <a:prstGeom prst="ellipse">
                <a:avLst/>
              </a:prstGeom>
              <a:solidFill>
                <a:schemeClr val="tx2">
                  <a:alpha val="50000"/>
                </a:scheme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lnSpc>
                    <a:spcPct val="90000"/>
                  </a:lnSpc>
                </a:pPr>
                <a:r>
                  <a:rPr kumimoji="1" lang="en-US" altLang="ko-KR" sz="2400" b="1" i="1">
                    <a:solidFill>
                      <a:srgbClr val="000000"/>
                    </a:solidFill>
                    <a:latin typeface="Times" pitchFamily="18" charset="0"/>
                    <a:ea typeface="굴림" charset="-127"/>
                  </a:rPr>
                  <a:t>I</a:t>
                </a:r>
                <a:r>
                  <a:rPr kumimoji="1" lang="en-US" altLang="ko-KR" sz="2400" b="1" i="1" baseline="-25000">
                    <a:solidFill>
                      <a:srgbClr val="000000"/>
                    </a:solidFill>
                    <a:latin typeface="Times" pitchFamily="18" charset="0"/>
                    <a:ea typeface="굴림" charset="-127"/>
                  </a:rPr>
                  <a:t>6</a:t>
                </a:r>
              </a:p>
            </p:txBody>
          </p:sp>
          <p:sp>
            <p:nvSpPr>
              <p:cNvPr id="282723" name="Oval 99"/>
              <p:cNvSpPr>
                <a:spLocks noChangeArrowheads="1"/>
              </p:cNvSpPr>
              <p:nvPr/>
            </p:nvSpPr>
            <p:spPr bwMode="auto">
              <a:xfrm>
                <a:off x="816" y="3312"/>
                <a:ext cx="384" cy="336"/>
              </a:xfrm>
              <a:prstGeom prst="ellipse">
                <a:avLst/>
              </a:prstGeom>
              <a:solidFill>
                <a:schemeClr val="tx2">
                  <a:alpha val="50000"/>
                </a:scheme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lnSpc>
                    <a:spcPct val="90000"/>
                  </a:lnSpc>
                </a:pPr>
                <a:r>
                  <a:rPr kumimoji="1" lang="en-US" altLang="ko-KR" sz="2400" b="1" i="1">
                    <a:solidFill>
                      <a:srgbClr val="000000"/>
                    </a:solidFill>
                    <a:latin typeface="Times" pitchFamily="18" charset="0"/>
                    <a:ea typeface="굴림" charset="-127"/>
                  </a:rPr>
                  <a:t>I</a:t>
                </a:r>
                <a:r>
                  <a:rPr kumimoji="1" lang="en-US" altLang="ko-KR" sz="2400" b="1" i="1" baseline="-25000">
                    <a:solidFill>
                      <a:srgbClr val="000000"/>
                    </a:solidFill>
                    <a:latin typeface="Times" pitchFamily="18" charset="0"/>
                    <a:ea typeface="굴림" charset="-127"/>
                  </a:rPr>
                  <a:t>2</a:t>
                </a:r>
              </a:p>
            </p:txBody>
          </p:sp>
        </p:grpSp>
      </p:grpSp>
      <p:graphicFrame>
        <p:nvGraphicFramePr>
          <p:cNvPr id="101" name="Group 39"/>
          <p:cNvGraphicFramePr>
            <a:graphicFrameLocks noGrp="1"/>
          </p:cNvGraphicFramePr>
          <p:nvPr>
            <p:extLst/>
          </p:nvPr>
        </p:nvGraphicFramePr>
        <p:xfrm>
          <a:off x="15964" y="1161163"/>
          <a:ext cx="2248085" cy="1562100"/>
        </p:xfrm>
        <a:graphic>
          <a:graphicData uri="http://schemas.openxmlformats.org/drawingml/2006/table">
            <a:tbl>
              <a:tblPr/>
              <a:tblGrid>
                <a:gridCol w="479458">
                  <a:extLst>
                    <a:ext uri="{9D8B030D-6E8A-4147-A177-3AD203B41FA5}">
                      <a16:colId xmlns:a16="http://schemas.microsoft.com/office/drawing/2014/main" xmlns="" val="20000"/>
                    </a:ext>
                  </a:extLst>
                </a:gridCol>
                <a:gridCol w="879765">
                  <a:extLst>
                    <a:ext uri="{9D8B030D-6E8A-4147-A177-3AD203B41FA5}">
                      <a16:colId xmlns:a16="http://schemas.microsoft.com/office/drawing/2014/main" xmlns="" val="20001"/>
                    </a:ext>
                  </a:extLst>
                </a:gridCol>
                <a:gridCol w="888862">
                  <a:extLst>
                    <a:ext uri="{9D8B030D-6E8A-4147-A177-3AD203B41FA5}">
                      <a16:colId xmlns:a16="http://schemas.microsoft.com/office/drawing/2014/main" xmlns="" val="20002"/>
                    </a:ext>
                  </a:extLst>
                </a:gridCol>
              </a:tblGrid>
              <a:tr h="23424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endParaRPr kumimoji="1" lang="en-US" sz="1400" b="0" i="0" u="none" strike="noStrike" cap="none" normalizeH="0" baseline="0">
                        <a:ln>
                          <a:noFill/>
                        </a:ln>
                        <a:solidFill>
                          <a:srgbClr val="FF3300"/>
                        </a:solidFill>
                        <a:effectLst/>
                        <a:latin typeface="Arial" charset="0"/>
                        <a:ea typeface="굴림" charset="0"/>
                        <a:cs typeface="굴림"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400" b="0" i="0" u="none" strike="noStrike" cap="none" normalizeH="0" baseline="0">
                          <a:ln>
                            <a:noFill/>
                          </a:ln>
                          <a:solidFill>
                            <a:schemeClr val="accent2"/>
                          </a:solidFill>
                          <a:effectLst/>
                          <a:latin typeface="Arial" charset="0"/>
                          <a:ea typeface="굴림" charset="0"/>
                          <a:cs typeface="굴림" charset="0"/>
                        </a:rPr>
                        <a:t>Prefix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400" b="0" i="0" u="none" strike="noStrike" cap="none" normalizeH="0" baseline="0">
                          <a:ln>
                            <a:noFill/>
                          </a:ln>
                          <a:solidFill>
                            <a:schemeClr val="accent2"/>
                          </a:solidFill>
                          <a:effectLst/>
                          <a:latin typeface="Arial" charset="0"/>
                          <a:ea typeface="굴림" charset="0"/>
                          <a:cs typeface="굴림" charset="0"/>
                        </a:rPr>
                        <a:t>Interval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19325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050" b="0" i="0" u="none" strike="noStrike" cap="none" normalizeH="0" baseline="0">
                          <a:ln>
                            <a:noFill/>
                          </a:ln>
                          <a:solidFill>
                            <a:srgbClr val="000000"/>
                          </a:solidFill>
                          <a:effectLst/>
                          <a:latin typeface="Arial" charset="0"/>
                          <a:ea typeface="굴림" charset="0"/>
                          <a:cs typeface="굴림" charset="0"/>
                        </a:rPr>
                        <a:t>P1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050" b="0" i="0" u="none" strike="noStrike" cap="none" normalizeH="0" baseline="0">
                          <a:ln>
                            <a:noFill/>
                          </a:ln>
                          <a:solidFill>
                            <a:srgbClr val="000000"/>
                          </a:solidFill>
                          <a:effectLst/>
                          <a:latin typeface="Arial" charset="0"/>
                          <a:ea typeface="굴림" charset="0"/>
                          <a:cs typeface="굴림"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050" b="0" i="0" u="none" strike="noStrike" cap="none" normalizeH="0" baseline="0">
                          <a:ln>
                            <a:noFill/>
                          </a:ln>
                          <a:solidFill>
                            <a:srgbClr val="000000"/>
                          </a:solidFill>
                          <a:effectLst/>
                          <a:latin typeface="Arial" charset="0"/>
                          <a:ea typeface="굴림" charset="0"/>
                          <a:cs typeface="굴림" charset="0"/>
                        </a:rPr>
                        <a:t>0000</a:t>
                      </a:r>
                      <a:r>
                        <a:rPr kumimoji="1" lang="en-US" altLang="ko-KR" sz="1050" b="0" i="0" u="none" strike="noStrike" cap="none" normalizeH="0" baseline="0">
                          <a:ln>
                            <a:noFill/>
                          </a:ln>
                          <a:solidFill>
                            <a:srgbClr val="000000"/>
                          </a:solidFill>
                          <a:effectLst/>
                          <a:latin typeface="Comic Sans MS"/>
                          <a:ea typeface="굴림" charset="0"/>
                          <a:cs typeface="굴림" charset="0"/>
                        </a:rPr>
                        <a:t>…</a:t>
                      </a:r>
                      <a:r>
                        <a:rPr kumimoji="1" lang="en-US" altLang="ko-KR" sz="1050" b="0" i="0" u="none" strike="noStrike" cap="none" normalizeH="0" baseline="0">
                          <a:ln>
                            <a:noFill/>
                          </a:ln>
                          <a:solidFill>
                            <a:srgbClr val="000000"/>
                          </a:solidFill>
                          <a:effectLst/>
                          <a:latin typeface="Arial" charset="0"/>
                          <a:ea typeface="굴림" charset="0"/>
                          <a:cs typeface="굴림" charset="0"/>
                        </a:rPr>
                        <a:t>1111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19325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050" b="0" i="0" u="none" strike="noStrike" cap="none" normalizeH="0" baseline="0">
                          <a:ln>
                            <a:noFill/>
                          </a:ln>
                          <a:solidFill>
                            <a:srgbClr val="000000"/>
                          </a:solidFill>
                          <a:effectLst/>
                          <a:latin typeface="Arial" charset="0"/>
                          <a:ea typeface="굴림" charset="0"/>
                          <a:cs typeface="굴림" charset="0"/>
                        </a:rPr>
                        <a:t>P2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050" b="0" i="0" u="none" strike="noStrike" cap="none" normalizeH="0" baseline="0">
                          <a:ln>
                            <a:noFill/>
                          </a:ln>
                          <a:solidFill>
                            <a:srgbClr val="000000"/>
                          </a:solidFill>
                          <a:effectLst/>
                          <a:latin typeface="Arial" charset="0"/>
                          <a:ea typeface="굴림" charset="0"/>
                          <a:cs typeface="굴림" charset="0"/>
                        </a:rPr>
                        <a:t>00/2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050" b="0" i="0" u="none" strike="noStrike" cap="none" normalizeH="0" baseline="0">
                          <a:ln>
                            <a:noFill/>
                          </a:ln>
                          <a:solidFill>
                            <a:srgbClr val="000000"/>
                          </a:solidFill>
                          <a:effectLst/>
                          <a:latin typeface="Arial" charset="0"/>
                          <a:ea typeface="굴림" charset="0"/>
                          <a:cs typeface="굴림" charset="0"/>
                        </a:rPr>
                        <a:t>0000</a:t>
                      </a:r>
                      <a:r>
                        <a:rPr kumimoji="1" lang="en-US" altLang="ko-KR" sz="1050" b="0" i="0" u="none" strike="noStrike" cap="none" normalizeH="0" baseline="0">
                          <a:ln>
                            <a:noFill/>
                          </a:ln>
                          <a:solidFill>
                            <a:srgbClr val="000000"/>
                          </a:solidFill>
                          <a:effectLst/>
                          <a:latin typeface="Comic Sans MS"/>
                          <a:ea typeface="굴림" charset="0"/>
                          <a:cs typeface="굴림" charset="0"/>
                        </a:rPr>
                        <a:t>…</a:t>
                      </a:r>
                      <a:r>
                        <a:rPr kumimoji="1" lang="en-US" altLang="ko-KR" sz="1050" b="0" i="0" u="none" strike="noStrike" cap="none" normalizeH="0" baseline="0">
                          <a:ln>
                            <a:noFill/>
                          </a:ln>
                          <a:solidFill>
                            <a:srgbClr val="000000"/>
                          </a:solidFill>
                          <a:effectLst/>
                          <a:latin typeface="Arial" charset="0"/>
                          <a:ea typeface="굴림" charset="0"/>
                          <a:cs typeface="굴림" charset="0"/>
                        </a:rPr>
                        <a:t>0011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19325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050" b="0" i="0" u="none" strike="noStrike" cap="none" normalizeH="0" baseline="0">
                          <a:ln>
                            <a:noFill/>
                          </a:ln>
                          <a:solidFill>
                            <a:srgbClr val="000000"/>
                          </a:solidFill>
                          <a:effectLst/>
                          <a:latin typeface="Arial" charset="0"/>
                          <a:ea typeface="굴림" charset="0"/>
                          <a:cs typeface="굴림" charset="0"/>
                        </a:rPr>
                        <a:t>P3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050" b="0" i="0" u="none" strike="noStrike" cap="none" normalizeH="0" baseline="0">
                          <a:ln>
                            <a:noFill/>
                          </a:ln>
                          <a:solidFill>
                            <a:srgbClr val="000000"/>
                          </a:solidFill>
                          <a:effectLst/>
                          <a:latin typeface="Arial" charset="0"/>
                          <a:ea typeface="굴림" charset="0"/>
                          <a:cs typeface="굴림" charset="0"/>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050" b="0" i="0" u="none" strike="noStrike" cap="none" normalizeH="0" baseline="0">
                          <a:ln>
                            <a:noFill/>
                          </a:ln>
                          <a:solidFill>
                            <a:srgbClr val="000000"/>
                          </a:solidFill>
                          <a:effectLst/>
                          <a:latin typeface="Arial" charset="0"/>
                          <a:ea typeface="굴림" charset="0"/>
                          <a:cs typeface="굴림" charset="0"/>
                        </a:rPr>
                        <a:t>1000</a:t>
                      </a:r>
                      <a:r>
                        <a:rPr kumimoji="1" lang="en-US" altLang="ko-KR" sz="1050" b="0" i="0" u="none" strike="noStrike" cap="none" normalizeH="0" baseline="0">
                          <a:ln>
                            <a:noFill/>
                          </a:ln>
                          <a:solidFill>
                            <a:srgbClr val="000000"/>
                          </a:solidFill>
                          <a:effectLst/>
                          <a:latin typeface="Comic Sans MS"/>
                          <a:ea typeface="굴림" charset="0"/>
                          <a:cs typeface="굴림" charset="0"/>
                        </a:rPr>
                        <a:t>…</a:t>
                      </a:r>
                      <a:r>
                        <a:rPr kumimoji="1" lang="en-US" altLang="ko-KR" sz="1050" b="0" i="0" u="none" strike="noStrike" cap="none" normalizeH="0" baseline="0">
                          <a:ln>
                            <a:noFill/>
                          </a:ln>
                          <a:solidFill>
                            <a:srgbClr val="000000"/>
                          </a:solidFill>
                          <a:effectLst/>
                          <a:latin typeface="Arial" charset="0"/>
                          <a:ea typeface="굴림" charset="0"/>
                          <a:cs typeface="굴림" charset="0"/>
                        </a:rPr>
                        <a:t>1111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19325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050" b="0" i="0" u="none" strike="noStrike" cap="none" normalizeH="0" baseline="0">
                          <a:ln>
                            <a:noFill/>
                          </a:ln>
                          <a:solidFill>
                            <a:srgbClr val="000000"/>
                          </a:solidFill>
                          <a:effectLst/>
                          <a:latin typeface="Arial" charset="0"/>
                          <a:ea typeface="굴림" charset="0"/>
                          <a:cs typeface="굴림" charset="0"/>
                        </a:rPr>
                        <a:t>P4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050" b="0" i="0" u="none" strike="noStrike" cap="none" normalizeH="0" baseline="0">
                          <a:ln>
                            <a:noFill/>
                          </a:ln>
                          <a:solidFill>
                            <a:srgbClr val="000000"/>
                          </a:solidFill>
                          <a:effectLst/>
                          <a:latin typeface="Arial" charset="0"/>
                          <a:ea typeface="굴림" charset="0"/>
                          <a:cs typeface="굴림" charset="0"/>
                        </a:rPr>
                        <a:t>1101/4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050" b="0" i="0" u="none" strike="noStrike" cap="none" normalizeH="0" baseline="0">
                          <a:ln>
                            <a:noFill/>
                          </a:ln>
                          <a:solidFill>
                            <a:srgbClr val="000000"/>
                          </a:solidFill>
                          <a:effectLst/>
                          <a:latin typeface="Arial" charset="0"/>
                          <a:ea typeface="굴림" charset="0"/>
                          <a:cs typeface="굴림" charset="0"/>
                        </a:rPr>
                        <a:t>1101</a:t>
                      </a:r>
                      <a:r>
                        <a:rPr kumimoji="1" lang="en-US" altLang="ko-KR" sz="1050" b="0" i="0" u="none" strike="noStrike" cap="none" normalizeH="0" baseline="0">
                          <a:ln>
                            <a:noFill/>
                          </a:ln>
                          <a:solidFill>
                            <a:srgbClr val="000000"/>
                          </a:solidFill>
                          <a:effectLst/>
                          <a:latin typeface="Comic Sans MS"/>
                          <a:ea typeface="굴림" charset="0"/>
                          <a:cs typeface="굴림" charset="0"/>
                        </a:rPr>
                        <a:t>…</a:t>
                      </a:r>
                      <a:r>
                        <a:rPr kumimoji="1" lang="en-US" altLang="ko-KR" sz="1050" b="0" i="0" u="none" strike="noStrike" cap="none" normalizeH="0" baseline="0">
                          <a:ln>
                            <a:noFill/>
                          </a:ln>
                          <a:solidFill>
                            <a:srgbClr val="000000"/>
                          </a:solidFill>
                          <a:effectLst/>
                          <a:latin typeface="Arial" charset="0"/>
                          <a:ea typeface="굴림" charset="0"/>
                          <a:cs typeface="굴림" charset="0"/>
                        </a:rPr>
                        <a:t>1101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19325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050" b="0" i="0" u="none" strike="noStrike" cap="none" normalizeH="0" baseline="0">
                          <a:ln>
                            <a:noFill/>
                          </a:ln>
                          <a:solidFill>
                            <a:srgbClr val="000000"/>
                          </a:solidFill>
                          <a:effectLst/>
                          <a:latin typeface="Arial" charset="0"/>
                          <a:ea typeface="굴림" charset="0"/>
                          <a:cs typeface="굴림" charset="0"/>
                        </a:rPr>
                        <a:t>P5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050" b="0" i="0" u="none" strike="noStrike" cap="none" normalizeH="0" baseline="0">
                          <a:ln>
                            <a:noFill/>
                          </a:ln>
                          <a:solidFill>
                            <a:srgbClr val="000000"/>
                          </a:solidFill>
                          <a:effectLst/>
                          <a:latin typeface="Arial" charset="0"/>
                          <a:ea typeface="굴림" charset="0"/>
                          <a:cs typeface="굴림" charset="0"/>
                        </a:rPr>
                        <a:t>001/3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050" b="0" i="0" u="none" strike="noStrike" cap="none" normalizeH="0" baseline="0" dirty="0">
                          <a:ln>
                            <a:noFill/>
                          </a:ln>
                          <a:solidFill>
                            <a:srgbClr val="000000"/>
                          </a:solidFill>
                          <a:effectLst/>
                          <a:latin typeface="Arial" charset="0"/>
                          <a:ea typeface="굴림" charset="0"/>
                          <a:cs typeface="굴림" charset="0"/>
                        </a:rPr>
                        <a:t>0010</a:t>
                      </a:r>
                      <a:r>
                        <a:rPr kumimoji="1" lang="en-US" altLang="ko-KR" sz="1050" b="0" i="0" u="none" strike="noStrike" cap="none" normalizeH="0" baseline="0" dirty="0">
                          <a:ln>
                            <a:noFill/>
                          </a:ln>
                          <a:solidFill>
                            <a:srgbClr val="000000"/>
                          </a:solidFill>
                          <a:effectLst/>
                          <a:latin typeface="Comic Sans MS"/>
                          <a:ea typeface="굴림" charset="0"/>
                          <a:cs typeface="굴림" charset="0"/>
                        </a:rPr>
                        <a:t>…</a:t>
                      </a:r>
                      <a:r>
                        <a:rPr kumimoji="1" lang="en-US" altLang="ko-KR" sz="1050" b="0" i="0" u="none" strike="noStrike" cap="none" normalizeH="0" baseline="0" dirty="0">
                          <a:ln>
                            <a:noFill/>
                          </a:ln>
                          <a:solidFill>
                            <a:srgbClr val="000000"/>
                          </a:solidFill>
                          <a:effectLst/>
                          <a:latin typeface="Arial" charset="0"/>
                          <a:ea typeface="굴림" charset="0"/>
                          <a:cs typeface="굴림" charset="0"/>
                        </a:rPr>
                        <a:t>0011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2900916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000875" y="6240463"/>
            <a:ext cx="1905000" cy="457200"/>
          </a:xfrm>
          <a:prstGeom prst="rect">
            <a:avLst/>
          </a:prstGeom>
        </p:spPr>
        <p:txBody>
          <a:bodyPr/>
          <a:lstStyle/>
          <a:p>
            <a:fld id="{448B76D4-2E6F-2C44-A76C-D24EA8FBD236}" type="slidenum">
              <a:rPr lang="en-US" altLang="ko-KR">
                <a:latin typeface="Arial"/>
                <a:cs typeface="Arial"/>
              </a:rPr>
              <a:pPr/>
              <a:t>29</a:t>
            </a:fld>
            <a:endParaRPr lang="en-US" altLang="ko-KR" sz="1000">
              <a:latin typeface="Arial"/>
              <a:cs typeface="Arial"/>
            </a:endParaRPr>
          </a:p>
        </p:txBody>
      </p:sp>
      <p:sp>
        <p:nvSpPr>
          <p:cNvPr id="1346562" name="Rectangle 2"/>
          <p:cNvSpPr>
            <a:spLocks noGrp="1" noChangeArrowheads="1"/>
          </p:cNvSpPr>
          <p:nvPr>
            <p:ph type="title"/>
          </p:nvPr>
        </p:nvSpPr>
        <p:spPr/>
        <p:txBody>
          <a:bodyPr/>
          <a:lstStyle/>
          <a:p>
            <a:r>
              <a:rPr lang="en-US" altLang="ko-KR">
                <a:latin typeface="Arial"/>
                <a:cs typeface="Arial"/>
              </a:rPr>
              <a:t>Fast Longest Prefix Match</a:t>
            </a:r>
          </a:p>
        </p:txBody>
      </p:sp>
      <p:sp>
        <p:nvSpPr>
          <p:cNvPr id="1346563" name="Rectangle 3"/>
          <p:cNvSpPr>
            <a:spLocks noGrp="1" noChangeArrowheads="1"/>
          </p:cNvSpPr>
          <p:nvPr>
            <p:ph type="body" idx="1"/>
          </p:nvPr>
        </p:nvSpPr>
        <p:spPr>
          <a:xfrm>
            <a:off x="250824" y="1268413"/>
            <a:ext cx="8713663" cy="4724400"/>
          </a:xfrm>
        </p:spPr>
        <p:txBody>
          <a:bodyPr/>
          <a:lstStyle/>
          <a:p>
            <a:pPr>
              <a:buFont typeface="Wingdings" pitchFamily="2" charset="2"/>
              <a:buChar char="l"/>
            </a:pPr>
            <a:r>
              <a:rPr lang="en-US" altLang="ko-KR" sz="2400" dirty="0" smtClean="0">
                <a:latin typeface="Arial"/>
                <a:cs typeface="Arial"/>
              </a:rPr>
              <a:t>Lulea</a:t>
            </a:r>
            <a:r>
              <a:rPr lang="ko-KR" altLang="en-US" sz="2400" dirty="0">
                <a:latin typeface="Arial"/>
                <a:cs typeface="Arial"/>
              </a:rPr>
              <a:t>’</a:t>
            </a:r>
            <a:r>
              <a:rPr lang="en-US" altLang="ko-KR" sz="2400" dirty="0">
                <a:latin typeface="Arial"/>
                <a:cs typeface="Arial"/>
              </a:rPr>
              <a:t>s Routing Lookup Algorithm (</a:t>
            </a:r>
            <a:r>
              <a:rPr lang="en-US" altLang="ko-KR" sz="2400" dirty="0" err="1">
                <a:latin typeface="Arial"/>
                <a:cs typeface="Arial"/>
              </a:rPr>
              <a:t>Sigcomm</a:t>
            </a:r>
            <a:r>
              <a:rPr lang="ko-KR" altLang="en-US" sz="2400" dirty="0">
                <a:latin typeface="Arial"/>
                <a:cs typeface="Arial"/>
              </a:rPr>
              <a:t>’</a:t>
            </a:r>
            <a:r>
              <a:rPr lang="en-US" altLang="ko-KR" sz="2400" dirty="0">
                <a:latin typeface="Arial"/>
                <a:cs typeface="Arial"/>
              </a:rPr>
              <a:t>97)</a:t>
            </a:r>
          </a:p>
          <a:p>
            <a:pPr lvl="1"/>
            <a:r>
              <a:rPr lang="en-US" altLang="ko-KR" sz="2000" dirty="0">
                <a:latin typeface="Arial"/>
                <a:cs typeface="Arial"/>
              </a:rPr>
              <a:t>use a three-level data structure</a:t>
            </a:r>
          </a:p>
          <a:p>
            <a:pPr>
              <a:buFont typeface="Wingdings" pitchFamily="2" charset="2"/>
              <a:buChar char="l"/>
            </a:pPr>
            <a:r>
              <a:rPr lang="en-US" altLang="ko-KR" sz="2400" dirty="0">
                <a:latin typeface="Arial"/>
                <a:cs typeface="Arial"/>
              </a:rPr>
              <a:t>Multi-bit Tries</a:t>
            </a:r>
          </a:p>
          <a:p>
            <a:pPr>
              <a:buFont typeface="Wingdings" pitchFamily="2" charset="2"/>
              <a:buChar char="l"/>
            </a:pPr>
            <a:r>
              <a:rPr lang="en-US" altLang="ko-KR" sz="2400" dirty="0">
                <a:latin typeface="Arial"/>
                <a:cs typeface="Arial"/>
              </a:rPr>
              <a:t>Controlled Prefix Expansion [Sri98]</a:t>
            </a:r>
          </a:p>
          <a:p>
            <a:pPr>
              <a:buFont typeface="Wingdings" pitchFamily="2" charset="2"/>
              <a:buChar char="l"/>
            </a:pPr>
            <a:r>
              <a:rPr lang="en-US" altLang="ko-KR" sz="2400" dirty="0">
                <a:latin typeface="Arial"/>
                <a:cs typeface="Arial"/>
              </a:rPr>
              <a:t>Binary Search on Prefix Intervals [Lampson98]</a:t>
            </a:r>
          </a:p>
          <a:p>
            <a:pPr>
              <a:buFont typeface="Wingdings" pitchFamily="2" charset="2"/>
              <a:buChar char="l"/>
            </a:pPr>
            <a:r>
              <a:rPr lang="en-US" altLang="ko-KR" sz="2400" dirty="0">
                <a:latin typeface="Arial"/>
                <a:cs typeface="Arial"/>
              </a:rPr>
              <a:t>Binary search on prefixes : </a:t>
            </a:r>
            <a:r>
              <a:rPr lang="en-US" altLang="ko-KR" sz="2400" dirty="0" err="1">
                <a:latin typeface="Arial"/>
                <a:cs typeface="Arial"/>
              </a:rPr>
              <a:t>Waldvogel</a:t>
            </a:r>
            <a:r>
              <a:rPr lang="en-US" altLang="ko-KR" sz="2400" dirty="0">
                <a:latin typeface="Arial"/>
                <a:cs typeface="Arial"/>
              </a:rPr>
              <a:t> – </a:t>
            </a:r>
            <a:r>
              <a:rPr lang="en-US" altLang="ko-KR" sz="2400" dirty="0" err="1">
                <a:latin typeface="Arial"/>
                <a:cs typeface="Arial"/>
              </a:rPr>
              <a:t>Sigcomm</a:t>
            </a:r>
            <a:r>
              <a:rPr lang="en-US" altLang="ko-KR" sz="2400" dirty="0">
                <a:latin typeface="Arial"/>
                <a:cs typeface="Arial"/>
              </a:rPr>
              <a:t> 97</a:t>
            </a:r>
          </a:p>
          <a:p>
            <a:pPr>
              <a:buFont typeface="Wingdings" pitchFamily="2" charset="2"/>
              <a:buChar char="l"/>
            </a:pPr>
            <a:r>
              <a:rPr lang="en-US" altLang="ko-KR" sz="2400" dirty="0">
                <a:solidFill>
                  <a:srgbClr val="000000"/>
                </a:solidFill>
                <a:latin typeface="Arial"/>
                <a:cs typeface="Arial"/>
              </a:rPr>
              <a:t>Longest prefix matching using bloom </a:t>
            </a:r>
            <a:r>
              <a:rPr lang="en-US" altLang="ko-KR" sz="2400" dirty="0" smtClean="0">
                <a:solidFill>
                  <a:srgbClr val="000000"/>
                </a:solidFill>
                <a:latin typeface="Arial"/>
                <a:cs typeface="Arial"/>
              </a:rPr>
              <a:t>filters – </a:t>
            </a:r>
            <a:r>
              <a:rPr lang="en-US" altLang="ko-KR" sz="2400" dirty="0" err="1" smtClean="0">
                <a:solidFill>
                  <a:srgbClr val="000000"/>
                </a:solidFill>
                <a:latin typeface="Arial"/>
                <a:cs typeface="Arial"/>
              </a:rPr>
              <a:t>Sigcomm</a:t>
            </a:r>
            <a:r>
              <a:rPr lang="en-US" altLang="ko-KR" sz="2400" dirty="0" smtClean="0">
                <a:solidFill>
                  <a:srgbClr val="000000"/>
                </a:solidFill>
                <a:latin typeface="Arial"/>
                <a:cs typeface="Arial"/>
              </a:rPr>
              <a:t> 2003</a:t>
            </a:r>
            <a:endParaRPr lang="en-US" altLang="ko-KR" sz="2400" dirty="0">
              <a:solidFill>
                <a:srgbClr val="000000"/>
              </a:solidFill>
              <a:latin typeface="Arial"/>
              <a:cs typeface="Arial"/>
            </a:endParaRPr>
          </a:p>
          <a:p>
            <a:pPr>
              <a:buFont typeface="Wingdings" pitchFamily="2" charset="2"/>
              <a:buChar char="l"/>
            </a:pPr>
            <a:r>
              <a:rPr lang="en-US" altLang="ko-KR" sz="2400" dirty="0">
                <a:latin typeface="Arial"/>
                <a:cs typeface="Arial"/>
              </a:rPr>
              <a:t>Route </a:t>
            </a:r>
            <a:r>
              <a:rPr lang="en-US" altLang="ko-KR" sz="2400" dirty="0" smtClean="0">
                <a:latin typeface="Arial"/>
                <a:cs typeface="Arial"/>
              </a:rPr>
              <a:t>caches</a:t>
            </a:r>
            <a:endParaRPr lang="en-US" altLang="ko-KR" sz="2400" dirty="0">
              <a:latin typeface="Arial"/>
              <a:cs typeface="Arial"/>
            </a:endParaRPr>
          </a:p>
          <a:p>
            <a:pPr lvl="1"/>
            <a:r>
              <a:rPr lang="en-US" altLang="ko-KR" sz="2000" dirty="0">
                <a:latin typeface="Arial"/>
                <a:cs typeface="Arial"/>
              </a:rPr>
              <a:t>Temporal </a:t>
            </a:r>
            <a:r>
              <a:rPr lang="en-US" altLang="ko-KR" sz="2000" dirty="0">
                <a:solidFill>
                  <a:srgbClr val="080808"/>
                </a:solidFill>
                <a:latin typeface="Arial"/>
                <a:cs typeface="Arial"/>
              </a:rPr>
              <a:t>locality</a:t>
            </a:r>
          </a:p>
          <a:p>
            <a:pPr lvl="1"/>
            <a:r>
              <a:rPr lang="en-US" altLang="ko-KR" sz="2000" dirty="0">
                <a:latin typeface="Arial"/>
                <a:cs typeface="Arial"/>
              </a:rPr>
              <a:t>Many packets to same destination</a:t>
            </a:r>
          </a:p>
        </p:txBody>
      </p:sp>
    </p:spTree>
    <p:extLst>
      <p:ext uri="{BB962C8B-B14F-4D97-AF65-F5344CB8AC3E}">
        <p14:creationId xmlns:p14="http://schemas.microsoft.com/office/powerpoint/2010/main" val="594212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슬라이드 번호 개체 틀 4"/>
          <p:cNvSpPr>
            <a:spLocks noGrp="1"/>
          </p:cNvSpPr>
          <p:nvPr>
            <p:ph type="sldNum" sz="quarter" idx="10"/>
          </p:nvPr>
        </p:nvSpPr>
        <p:spPr/>
        <p:txBody>
          <a:bodyPr/>
          <a:lstStyle/>
          <a:p>
            <a:fld id="{5BAB6030-373E-4A60-A598-0D268B725346}" type="slidenum">
              <a:rPr lang="en-US" altLang="ko-KR"/>
              <a:pPr/>
              <a:t>3</a:t>
            </a:fld>
            <a:endParaRPr lang="en-US" altLang="ko-KR" sz="1000"/>
          </a:p>
        </p:txBody>
      </p:sp>
      <p:sp>
        <p:nvSpPr>
          <p:cNvPr id="235522" name="Rectangle 2"/>
          <p:cNvSpPr>
            <a:spLocks noGrp="1" noChangeArrowheads="1"/>
          </p:cNvSpPr>
          <p:nvPr>
            <p:ph type="title"/>
          </p:nvPr>
        </p:nvSpPr>
        <p:spPr>
          <a:xfrm>
            <a:off x="381000" y="260350"/>
            <a:ext cx="8655496" cy="800100"/>
          </a:xfrm>
        </p:spPr>
        <p:txBody>
          <a:bodyPr/>
          <a:lstStyle/>
          <a:p>
            <a:r>
              <a:rPr lang="en-US" altLang="ko-KR" sz="3200" dirty="0">
                <a:latin typeface="Arial" pitchFamily="34" charset="0"/>
                <a:cs typeface="Arial" pitchFamily="34" charset="0"/>
              </a:rPr>
              <a:t>Delay in packet-switched </a:t>
            </a:r>
            <a:r>
              <a:rPr lang="en-US" altLang="ko-KR" sz="3200" dirty="0" smtClean="0">
                <a:latin typeface="Arial" pitchFamily="34" charset="0"/>
                <a:cs typeface="Arial" pitchFamily="34" charset="0"/>
              </a:rPr>
              <a:t>networks</a:t>
            </a:r>
            <a:endParaRPr lang="en-US" altLang="ko-KR" dirty="0">
              <a:latin typeface="Arial" pitchFamily="34" charset="0"/>
              <a:cs typeface="Arial" pitchFamily="34" charset="0"/>
            </a:endParaRPr>
          </a:p>
        </p:txBody>
      </p:sp>
      <p:sp>
        <p:nvSpPr>
          <p:cNvPr id="235523" name="Rectangle 3"/>
          <p:cNvSpPr>
            <a:spLocks noGrp="1" noChangeArrowheads="1"/>
          </p:cNvSpPr>
          <p:nvPr>
            <p:ph type="body" sz="half" idx="1"/>
          </p:nvPr>
        </p:nvSpPr>
        <p:spPr>
          <a:xfrm>
            <a:off x="523875" y="1371600"/>
            <a:ext cx="3810000" cy="2505075"/>
          </a:xfrm>
        </p:spPr>
        <p:txBody>
          <a:bodyPr/>
          <a:lstStyle/>
          <a:p>
            <a:pPr>
              <a:buFont typeface="Monotype Sorts" pitchFamily="2" charset="2"/>
              <a:buNone/>
            </a:pPr>
            <a:r>
              <a:rPr lang="en-US" altLang="ko-KR" sz="2400" dirty="0">
                <a:solidFill>
                  <a:srgbClr val="FF0000"/>
                </a:solidFill>
                <a:latin typeface="Arial" pitchFamily="34" charset="0"/>
                <a:cs typeface="Arial" pitchFamily="34" charset="0"/>
              </a:rPr>
              <a:t>Transmission delay:</a:t>
            </a:r>
            <a:endParaRPr lang="en-US" altLang="ko-KR" sz="2400" dirty="0">
              <a:latin typeface="Arial" pitchFamily="34" charset="0"/>
              <a:cs typeface="Arial" pitchFamily="34" charset="0"/>
            </a:endParaRPr>
          </a:p>
          <a:p>
            <a:r>
              <a:rPr lang="en-US" altLang="ko-KR" sz="2400" dirty="0">
                <a:latin typeface="Arial" pitchFamily="34" charset="0"/>
                <a:cs typeface="Arial" pitchFamily="34" charset="0"/>
              </a:rPr>
              <a:t>R=link bandwidth (bps)</a:t>
            </a:r>
          </a:p>
          <a:p>
            <a:r>
              <a:rPr lang="en-US" altLang="ko-KR" sz="2400" dirty="0">
                <a:latin typeface="Arial" pitchFamily="34" charset="0"/>
                <a:cs typeface="Arial" pitchFamily="34" charset="0"/>
              </a:rPr>
              <a:t>L=packet length (bits)</a:t>
            </a:r>
          </a:p>
          <a:p>
            <a:r>
              <a:rPr lang="en-US" altLang="ko-KR" sz="2400" dirty="0">
                <a:latin typeface="Arial" pitchFamily="34" charset="0"/>
                <a:cs typeface="Arial" pitchFamily="34" charset="0"/>
              </a:rPr>
              <a:t>time to send bits into link = L/R</a:t>
            </a:r>
          </a:p>
        </p:txBody>
      </p:sp>
      <p:sp>
        <p:nvSpPr>
          <p:cNvPr id="235524" name="Rectangle 4"/>
          <p:cNvSpPr>
            <a:spLocks noGrp="1" noChangeArrowheads="1"/>
          </p:cNvSpPr>
          <p:nvPr>
            <p:ph type="body" sz="half" idx="2"/>
          </p:nvPr>
        </p:nvSpPr>
        <p:spPr>
          <a:xfrm>
            <a:off x="4476750" y="1362075"/>
            <a:ext cx="4152900" cy="2914650"/>
          </a:xfrm>
        </p:spPr>
        <p:txBody>
          <a:bodyPr/>
          <a:lstStyle/>
          <a:p>
            <a:pPr>
              <a:buFont typeface="Monotype Sorts" pitchFamily="2" charset="2"/>
              <a:buNone/>
            </a:pPr>
            <a:r>
              <a:rPr lang="en-US" altLang="ko-KR" sz="2400" dirty="0">
                <a:solidFill>
                  <a:srgbClr val="FF0000"/>
                </a:solidFill>
                <a:latin typeface="Arial" pitchFamily="34" charset="0"/>
                <a:cs typeface="Arial" pitchFamily="34" charset="0"/>
              </a:rPr>
              <a:t>Propagation delay:</a:t>
            </a:r>
          </a:p>
          <a:p>
            <a:r>
              <a:rPr lang="en-US" altLang="ko-KR" sz="2400" dirty="0">
                <a:latin typeface="Arial" pitchFamily="34" charset="0"/>
                <a:cs typeface="Arial" pitchFamily="34" charset="0"/>
              </a:rPr>
              <a:t>d = length of physical link</a:t>
            </a:r>
          </a:p>
          <a:p>
            <a:r>
              <a:rPr lang="en-US" altLang="ko-KR" sz="2400" dirty="0">
                <a:latin typeface="Arial" pitchFamily="34" charset="0"/>
                <a:cs typeface="Arial" pitchFamily="34" charset="0"/>
              </a:rPr>
              <a:t>s = propagation speed in medium (~2x10</a:t>
            </a:r>
            <a:r>
              <a:rPr lang="en-US" altLang="ko-KR" sz="2400" baseline="30000" dirty="0">
                <a:latin typeface="Arial" pitchFamily="34" charset="0"/>
                <a:cs typeface="Arial" pitchFamily="34" charset="0"/>
              </a:rPr>
              <a:t>8</a:t>
            </a:r>
            <a:r>
              <a:rPr lang="en-US" altLang="ko-KR" sz="2400" dirty="0">
                <a:latin typeface="Arial" pitchFamily="34" charset="0"/>
                <a:cs typeface="Arial" pitchFamily="34" charset="0"/>
              </a:rPr>
              <a:t> m/sec)</a:t>
            </a:r>
          </a:p>
          <a:p>
            <a:r>
              <a:rPr lang="en-US" altLang="ko-KR" sz="2400" dirty="0">
                <a:latin typeface="Arial" pitchFamily="34" charset="0"/>
                <a:cs typeface="Arial" pitchFamily="34" charset="0"/>
              </a:rPr>
              <a:t>propagation delay = d/s</a:t>
            </a:r>
          </a:p>
        </p:txBody>
      </p:sp>
      <p:grpSp>
        <p:nvGrpSpPr>
          <p:cNvPr id="235525" name="Group 5"/>
          <p:cNvGrpSpPr>
            <a:grpSpLocks/>
          </p:cNvGrpSpPr>
          <p:nvPr/>
        </p:nvGrpSpPr>
        <p:grpSpPr bwMode="auto">
          <a:xfrm>
            <a:off x="381000" y="4191002"/>
            <a:ext cx="6021388" cy="2174876"/>
            <a:chOff x="494" y="2702"/>
            <a:chExt cx="3793" cy="1370"/>
          </a:xfrm>
        </p:grpSpPr>
        <p:graphicFrame>
          <p:nvGraphicFramePr>
            <p:cNvPr id="235526" name="Object 6"/>
            <p:cNvGraphicFramePr>
              <a:graphicFrameLocks noChangeAspect="1"/>
            </p:cNvGraphicFramePr>
            <p:nvPr/>
          </p:nvGraphicFramePr>
          <p:xfrm>
            <a:off x="914" y="3452"/>
            <a:ext cx="407" cy="336"/>
          </p:xfrm>
          <a:graphic>
            <a:graphicData uri="http://schemas.openxmlformats.org/presentationml/2006/ole">
              <mc:AlternateContent xmlns:mc="http://schemas.openxmlformats.org/markup-compatibility/2006">
                <mc:Choice xmlns:v="urn:schemas-microsoft-com:vml" Requires="v">
                  <p:oleObj spid="_x0000_s111778" name="Clip" r:id="rId4" imgW="1305000" imgH="1085760" progId="MS_ClipArt_Gallery.2">
                    <p:embed/>
                  </p:oleObj>
                </mc:Choice>
                <mc:Fallback>
                  <p:oleObj name="Clip" r:id="rId4" imgW="1305000" imgH="10857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 y="3452"/>
                          <a:ext cx="40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27" name="Oval 7"/>
            <p:cNvSpPr>
              <a:spLocks noChangeArrowheads="1"/>
            </p:cNvSpPr>
            <p:nvPr/>
          </p:nvSpPr>
          <p:spPr bwMode="auto">
            <a:xfrm>
              <a:off x="1570" y="3300"/>
              <a:ext cx="755" cy="233"/>
            </a:xfrm>
            <a:prstGeom prst="ellipse">
              <a:avLst/>
            </a:prstGeom>
            <a:solidFill>
              <a:schemeClr val="hlink"/>
            </a:solid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28" name="Rectangle 8"/>
            <p:cNvSpPr>
              <a:spLocks noChangeArrowheads="1"/>
            </p:cNvSpPr>
            <p:nvPr/>
          </p:nvSpPr>
          <p:spPr bwMode="auto">
            <a:xfrm>
              <a:off x="1570" y="3257"/>
              <a:ext cx="755" cy="166"/>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ko-KR" altLang="ko-KR" sz="2400">
                <a:latin typeface="Times New Roman" pitchFamily="18" charset="0"/>
              </a:endParaRPr>
            </a:p>
          </p:txBody>
        </p:sp>
        <p:sp>
          <p:nvSpPr>
            <p:cNvPr id="235529" name="Oval 9"/>
            <p:cNvSpPr>
              <a:spLocks noChangeArrowheads="1"/>
            </p:cNvSpPr>
            <p:nvPr/>
          </p:nvSpPr>
          <p:spPr bwMode="auto">
            <a:xfrm>
              <a:off x="1576" y="3113"/>
              <a:ext cx="755" cy="271"/>
            </a:xfrm>
            <a:prstGeom prst="ellipse">
              <a:avLst/>
            </a:prstGeom>
            <a:solidFill>
              <a:schemeClr val="hlink"/>
            </a:solid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235530" name="Group 10"/>
            <p:cNvGrpSpPr>
              <a:grpSpLocks/>
            </p:cNvGrpSpPr>
            <p:nvPr/>
          </p:nvGrpSpPr>
          <p:grpSpPr bwMode="auto">
            <a:xfrm>
              <a:off x="1794" y="3132"/>
              <a:ext cx="314" cy="75"/>
              <a:chOff x="2208" y="2184"/>
              <a:chExt cx="176" cy="69"/>
            </a:xfrm>
          </p:grpSpPr>
          <p:grpSp>
            <p:nvGrpSpPr>
              <p:cNvPr id="235531" name="Group 11"/>
              <p:cNvGrpSpPr>
                <a:grpSpLocks/>
              </p:cNvGrpSpPr>
              <p:nvPr/>
            </p:nvGrpSpPr>
            <p:grpSpPr bwMode="auto">
              <a:xfrm>
                <a:off x="2208" y="2185"/>
                <a:ext cx="176" cy="68"/>
                <a:chOff x="2848" y="848"/>
                <a:chExt cx="140" cy="98"/>
              </a:xfrm>
            </p:grpSpPr>
            <p:sp>
              <p:nvSpPr>
                <p:cNvPr id="235532" name="Line 1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33" name="Line 1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34" name="Line 1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235535" name="Group 15"/>
              <p:cNvGrpSpPr>
                <a:grpSpLocks/>
              </p:cNvGrpSpPr>
              <p:nvPr/>
            </p:nvGrpSpPr>
            <p:grpSpPr bwMode="auto">
              <a:xfrm flipV="1">
                <a:off x="2208" y="2184"/>
                <a:ext cx="176" cy="68"/>
                <a:chOff x="2848" y="848"/>
                <a:chExt cx="140" cy="98"/>
              </a:xfrm>
            </p:grpSpPr>
            <p:sp>
              <p:nvSpPr>
                <p:cNvPr id="235536" name="Line 1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37" name="Line 1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38" name="Line 1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sp>
          <p:nvSpPr>
            <p:cNvPr id="235539" name="Oval 19"/>
            <p:cNvSpPr>
              <a:spLocks noChangeArrowheads="1"/>
            </p:cNvSpPr>
            <p:nvPr/>
          </p:nvSpPr>
          <p:spPr bwMode="auto">
            <a:xfrm>
              <a:off x="3520" y="3312"/>
              <a:ext cx="755" cy="233"/>
            </a:xfrm>
            <a:prstGeom prst="ellipse">
              <a:avLst/>
            </a:prstGeom>
            <a:solidFill>
              <a:schemeClr val="hlink"/>
            </a:solid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40" name="Line 20"/>
            <p:cNvSpPr>
              <a:spLocks noChangeShapeType="1"/>
            </p:cNvSpPr>
            <p:nvPr/>
          </p:nvSpPr>
          <p:spPr bwMode="auto">
            <a:xfrm>
              <a:off x="3526" y="3299"/>
              <a:ext cx="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41" name="Rectangle 21"/>
            <p:cNvSpPr>
              <a:spLocks noChangeArrowheads="1"/>
            </p:cNvSpPr>
            <p:nvPr/>
          </p:nvSpPr>
          <p:spPr bwMode="auto">
            <a:xfrm>
              <a:off x="3526" y="3275"/>
              <a:ext cx="755" cy="166"/>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ko-KR" altLang="ko-KR" sz="2400">
                <a:latin typeface="Times New Roman" pitchFamily="18" charset="0"/>
              </a:endParaRPr>
            </a:p>
          </p:txBody>
        </p:sp>
        <p:sp>
          <p:nvSpPr>
            <p:cNvPr id="235542" name="Oval 22"/>
            <p:cNvSpPr>
              <a:spLocks noChangeArrowheads="1"/>
            </p:cNvSpPr>
            <p:nvPr/>
          </p:nvSpPr>
          <p:spPr bwMode="auto">
            <a:xfrm>
              <a:off x="3532" y="3131"/>
              <a:ext cx="755" cy="271"/>
            </a:xfrm>
            <a:prstGeom prst="ellipse">
              <a:avLst/>
            </a:prstGeom>
            <a:solidFill>
              <a:schemeClr val="hlink"/>
            </a:solid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aphicFrame>
          <p:nvGraphicFramePr>
            <p:cNvPr id="235543" name="Object 23"/>
            <p:cNvGraphicFramePr>
              <a:graphicFrameLocks noChangeAspect="1"/>
            </p:cNvGraphicFramePr>
            <p:nvPr/>
          </p:nvGraphicFramePr>
          <p:xfrm>
            <a:off x="716" y="2816"/>
            <a:ext cx="407" cy="336"/>
          </p:xfrm>
          <a:graphic>
            <a:graphicData uri="http://schemas.openxmlformats.org/presentationml/2006/ole">
              <mc:AlternateContent xmlns:mc="http://schemas.openxmlformats.org/markup-compatibility/2006">
                <mc:Choice xmlns:v="urn:schemas-microsoft-com:vml" Requires="v">
                  <p:oleObj spid="_x0000_s111779" name="Clip" r:id="rId6" imgW="1305000" imgH="1085760" progId="MS_ClipArt_Gallery.2">
                    <p:embed/>
                  </p:oleObj>
                </mc:Choice>
                <mc:Fallback>
                  <p:oleObj name="Clip" r:id="rId6" imgW="1305000" imgH="10857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 y="2816"/>
                          <a:ext cx="40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44" name="Line 24"/>
            <p:cNvSpPr>
              <a:spLocks noChangeShapeType="1"/>
            </p:cNvSpPr>
            <p:nvPr/>
          </p:nvSpPr>
          <p:spPr bwMode="auto">
            <a:xfrm>
              <a:off x="1110" y="3072"/>
              <a:ext cx="31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45" name="Line 25"/>
            <p:cNvSpPr>
              <a:spLocks noChangeShapeType="1"/>
            </p:cNvSpPr>
            <p:nvPr/>
          </p:nvSpPr>
          <p:spPr bwMode="auto">
            <a:xfrm flipV="1">
              <a:off x="1302" y="3693"/>
              <a:ext cx="123" cy="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46" name="Line 26"/>
            <p:cNvSpPr>
              <a:spLocks noChangeShapeType="1"/>
            </p:cNvSpPr>
            <p:nvPr/>
          </p:nvSpPr>
          <p:spPr bwMode="auto">
            <a:xfrm>
              <a:off x="2322" y="3336"/>
              <a:ext cx="1218" cy="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47" name="Line 27"/>
            <p:cNvSpPr>
              <a:spLocks noChangeShapeType="1"/>
            </p:cNvSpPr>
            <p:nvPr/>
          </p:nvSpPr>
          <p:spPr bwMode="auto">
            <a:xfrm flipH="1">
              <a:off x="1428" y="3066"/>
              <a:ext cx="0" cy="6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48" name="Line 28"/>
            <p:cNvSpPr>
              <a:spLocks noChangeShapeType="1"/>
            </p:cNvSpPr>
            <p:nvPr/>
          </p:nvSpPr>
          <p:spPr bwMode="auto">
            <a:xfrm>
              <a:off x="1434" y="3339"/>
              <a:ext cx="12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49" name="Rectangle 29"/>
            <p:cNvSpPr>
              <a:spLocks noChangeArrowheads="1"/>
            </p:cNvSpPr>
            <p:nvPr/>
          </p:nvSpPr>
          <p:spPr bwMode="auto">
            <a:xfrm>
              <a:off x="2901" y="3210"/>
              <a:ext cx="93" cy="1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50" name="Rectangle 30"/>
            <p:cNvSpPr>
              <a:spLocks noChangeArrowheads="1"/>
            </p:cNvSpPr>
            <p:nvPr/>
          </p:nvSpPr>
          <p:spPr bwMode="auto">
            <a:xfrm>
              <a:off x="2112" y="3255"/>
              <a:ext cx="93" cy="1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51" name="Rectangle 31"/>
            <p:cNvSpPr>
              <a:spLocks noChangeArrowheads="1"/>
            </p:cNvSpPr>
            <p:nvPr/>
          </p:nvSpPr>
          <p:spPr bwMode="auto">
            <a:xfrm>
              <a:off x="2214" y="3255"/>
              <a:ext cx="93" cy="12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52" name="Rectangle 32"/>
            <p:cNvSpPr>
              <a:spLocks noChangeArrowheads="1"/>
            </p:cNvSpPr>
            <p:nvPr/>
          </p:nvSpPr>
          <p:spPr bwMode="auto">
            <a:xfrm>
              <a:off x="1449" y="3192"/>
              <a:ext cx="93" cy="1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53" name="Line 33"/>
            <p:cNvSpPr>
              <a:spLocks noChangeShapeType="1"/>
            </p:cNvSpPr>
            <p:nvPr/>
          </p:nvSpPr>
          <p:spPr bwMode="auto">
            <a:xfrm>
              <a:off x="1560" y="3258"/>
              <a:ext cx="153" cy="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54" name="Line 34"/>
            <p:cNvSpPr>
              <a:spLocks noChangeShapeType="1"/>
            </p:cNvSpPr>
            <p:nvPr/>
          </p:nvSpPr>
          <p:spPr bwMode="auto">
            <a:xfrm flipV="1">
              <a:off x="1350" y="3432"/>
              <a:ext cx="0" cy="11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55" name="Line 35"/>
            <p:cNvSpPr>
              <a:spLocks noChangeShapeType="1"/>
            </p:cNvSpPr>
            <p:nvPr/>
          </p:nvSpPr>
          <p:spPr bwMode="auto">
            <a:xfrm flipV="1">
              <a:off x="3387" y="3084"/>
              <a:ext cx="23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56" name="Text Box 36"/>
            <p:cNvSpPr txBox="1">
              <a:spLocks noChangeArrowheads="1"/>
            </p:cNvSpPr>
            <p:nvPr/>
          </p:nvSpPr>
          <p:spPr bwMode="auto">
            <a:xfrm>
              <a:off x="494" y="2831"/>
              <a:ext cx="2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ko-KR" sz="2400">
                  <a:solidFill>
                    <a:schemeClr val="accent1"/>
                  </a:solidFill>
                  <a:latin typeface="Comic Sans MS" pitchFamily="66" charset="0"/>
                </a:rPr>
                <a:t>A</a:t>
              </a:r>
              <a:endParaRPr kumimoji="0" lang="en-US" altLang="ko-KR" sz="2400">
                <a:solidFill>
                  <a:schemeClr val="accent1"/>
                </a:solidFill>
                <a:latin typeface="Times New Roman" pitchFamily="18" charset="0"/>
              </a:endParaRPr>
            </a:p>
          </p:txBody>
        </p:sp>
        <p:sp>
          <p:nvSpPr>
            <p:cNvPr id="235557" name="Text Box 37"/>
            <p:cNvSpPr txBox="1">
              <a:spLocks noChangeArrowheads="1"/>
            </p:cNvSpPr>
            <p:nvPr/>
          </p:nvSpPr>
          <p:spPr bwMode="auto">
            <a:xfrm>
              <a:off x="668" y="3473"/>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ko-KR" sz="2400">
                  <a:solidFill>
                    <a:schemeClr val="accent2"/>
                  </a:solidFill>
                  <a:latin typeface="Comic Sans MS" pitchFamily="66" charset="0"/>
                </a:rPr>
                <a:t>B</a:t>
              </a:r>
              <a:endParaRPr kumimoji="0" lang="en-US" altLang="ko-KR" sz="2400">
                <a:solidFill>
                  <a:schemeClr val="accent1"/>
                </a:solidFill>
                <a:latin typeface="Times New Roman" pitchFamily="18" charset="0"/>
              </a:endParaRPr>
            </a:p>
          </p:txBody>
        </p:sp>
        <p:sp>
          <p:nvSpPr>
            <p:cNvPr id="235558" name="Rectangle 38"/>
            <p:cNvSpPr>
              <a:spLocks noChangeArrowheads="1"/>
            </p:cNvSpPr>
            <p:nvPr/>
          </p:nvSpPr>
          <p:spPr bwMode="auto">
            <a:xfrm>
              <a:off x="2295" y="3216"/>
              <a:ext cx="93" cy="1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59" name="Text Box 39"/>
            <p:cNvSpPr txBox="1">
              <a:spLocks noChangeArrowheads="1"/>
            </p:cNvSpPr>
            <p:nvPr/>
          </p:nvSpPr>
          <p:spPr bwMode="auto">
            <a:xfrm>
              <a:off x="2540" y="2966"/>
              <a:ext cx="8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ko-KR" sz="1800">
                  <a:solidFill>
                    <a:srgbClr val="FF0000"/>
                  </a:solidFill>
                  <a:latin typeface="Comic Sans MS" pitchFamily="66" charset="0"/>
                </a:rPr>
                <a:t>propagation</a:t>
              </a:r>
              <a:endParaRPr kumimoji="0" lang="en-US" altLang="ko-KR" sz="1800">
                <a:latin typeface="Times New Roman" pitchFamily="18" charset="0"/>
              </a:endParaRPr>
            </a:p>
          </p:txBody>
        </p:sp>
        <p:sp>
          <p:nvSpPr>
            <p:cNvPr id="235560" name="Line 40"/>
            <p:cNvSpPr>
              <a:spLocks noChangeShapeType="1"/>
            </p:cNvSpPr>
            <p:nvPr/>
          </p:nvSpPr>
          <p:spPr bwMode="auto">
            <a:xfrm rot="-10800000">
              <a:off x="2385" y="3084"/>
              <a:ext cx="20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61" name="Text Box 41"/>
            <p:cNvSpPr txBox="1">
              <a:spLocks noChangeArrowheads="1"/>
            </p:cNvSpPr>
            <p:nvPr/>
          </p:nvSpPr>
          <p:spPr bwMode="auto">
            <a:xfrm>
              <a:off x="1346" y="2702"/>
              <a:ext cx="9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ko-KR" sz="1800">
                  <a:solidFill>
                    <a:srgbClr val="FF0000"/>
                  </a:solidFill>
                  <a:latin typeface="Comic Sans MS" pitchFamily="66" charset="0"/>
                </a:rPr>
                <a:t>transmission</a:t>
              </a:r>
              <a:endParaRPr kumimoji="0" lang="en-US" altLang="ko-KR" sz="1800">
                <a:latin typeface="Times New Roman" pitchFamily="18" charset="0"/>
              </a:endParaRPr>
            </a:p>
          </p:txBody>
        </p:sp>
        <p:sp>
          <p:nvSpPr>
            <p:cNvPr id="235562" name="Line 42"/>
            <p:cNvSpPr>
              <a:spLocks noChangeShapeType="1"/>
            </p:cNvSpPr>
            <p:nvPr/>
          </p:nvSpPr>
          <p:spPr bwMode="auto">
            <a:xfrm rot="-10800000" flipH="1" flipV="1">
              <a:off x="2022" y="2874"/>
              <a:ext cx="333"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63" name="Text Box 43"/>
            <p:cNvSpPr txBox="1">
              <a:spLocks noChangeArrowheads="1"/>
            </p:cNvSpPr>
            <p:nvPr/>
          </p:nvSpPr>
          <p:spPr bwMode="auto">
            <a:xfrm>
              <a:off x="1424" y="3668"/>
              <a:ext cx="82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altLang="ko-KR" sz="1800">
                  <a:solidFill>
                    <a:srgbClr val="FF0000"/>
                  </a:solidFill>
                  <a:latin typeface="Comic Sans MS" pitchFamily="66" charset="0"/>
                </a:rPr>
                <a:t>nodal</a:t>
              </a:r>
            </a:p>
            <a:p>
              <a:pPr algn="ctr"/>
              <a:r>
                <a:rPr kumimoji="0" lang="en-US" altLang="ko-KR" sz="1800">
                  <a:solidFill>
                    <a:srgbClr val="FF0000"/>
                  </a:solidFill>
                  <a:latin typeface="Comic Sans MS" pitchFamily="66" charset="0"/>
                </a:rPr>
                <a:t>processing</a:t>
              </a:r>
              <a:endParaRPr kumimoji="0" lang="en-US" altLang="ko-KR" sz="1800">
                <a:latin typeface="Times New Roman" pitchFamily="18" charset="0"/>
              </a:endParaRPr>
            </a:p>
          </p:txBody>
        </p:sp>
        <p:sp>
          <p:nvSpPr>
            <p:cNvPr id="235564" name="Line 44"/>
            <p:cNvSpPr>
              <a:spLocks noChangeShapeType="1"/>
            </p:cNvSpPr>
            <p:nvPr/>
          </p:nvSpPr>
          <p:spPr bwMode="auto">
            <a:xfrm rot="-10800000">
              <a:off x="1587" y="3696"/>
              <a:ext cx="52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65" name="Line 45"/>
            <p:cNvSpPr>
              <a:spLocks noChangeShapeType="1"/>
            </p:cNvSpPr>
            <p:nvPr/>
          </p:nvSpPr>
          <p:spPr bwMode="auto">
            <a:xfrm rot="10800000" flipV="1">
              <a:off x="2097" y="3546"/>
              <a:ext cx="24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66" name="Text Box 46"/>
            <p:cNvSpPr txBox="1">
              <a:spLocks noChangeArrowheads="1"/>
            </p:cNvSpPr>
            <p:nvPr/>
          </p:nvSpPr>
          <p:spPr bwMode="auto">
            <a:xfrm>
              <a:off x="2354" y="3830"/>
              <a:ext cx="6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ko-KR" sz="1800">
                  <a:solidFill>
                    <a:srgbClr val="FF0000"/>
                  </a:solidFill>
                  <a:latin typeface="Comic Sans MS" pitchFamily="66" charset="0"/>
                </a:rPr>
                <a:t>queueing</a:t>
              </a:r>
              <a:endParaRPr kumimoji="0" lang="en-US" altLang="ko-KR" sz="1800">
                <a:latin typeface="Times New Roman" pitchFamily="18" charset="0"/>
              </a:endParaRPr>
            </a:p>
          </p:txBody>
        </p:sp>
        <p:sp>
          <p:nvSpPr>
            <p:cNvPr id="235567" name="Line 47"/>
            <p:cNvSpPr>
              <a:spLocks noChangeShapeType="1"/>
            </p:cNvSpPr>
            <p:nvPr/>
          </p:nvSpPr>
          <p:spPr bwMode="auto">
            <a:xfrm rot="-10800000">
              <a:off x="2199" y="3546"/>
              <a:ext cx="375" cy="3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235568" name="Group 48"/>
            <p:cNvGrpSpPr>
              <a:grpSpLocks/>
            </p:cNvGrpSpPr>
            <p:nvPr/>
          </p:nvGrpSpPr>
          <p:grpSpPr bwMode="auto">
            <a:xfrm>
              <a:off x="3738" y="3168"/>
              <a:ext cx="314" cy="75"/>
              <a:chOff x="2208" y="2184"/>
              <a:chExt cx="176" cy="69"/>
            </a:xfrm>
          </p:grpSpPr>
          <p:grpSp>
            <p:nvGrpSpPr>
              <p:cNvPr id="235569" name="Group 49"/>
              <p:cNvGrpSpPr>
                <a:grpSpLocks/>
              </p:cNvGrpSpPr>
              <p:nvPr/>
            </p:nvGrpSpPr>
            <p:grpSpPr bwMode="auto">
              <a:xfrm>
                <a:off x="2208" y="2185"/>
                <a:ext cx="176" cy="68"/>
                <a:chOff x="2848" y="848"/>
                <a:chExt cx="140" cy="98"/>
              </a:xfrm>
            </p:grpSpPr>
            <p:sp>
              <p:nvSpPr>
                <p:cNvPr id="235570" name="Line 5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71" name="Line 5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72" name="Line 5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235573" name="Group 53"/>
              <p:cNvGrpSpPr>
                <a:grpSpLocks/>
              </p:cNvGrpSpPr>
              <p:nvPr/>
            </p:nvGrpSpPr>
            <p:grpSpPr bwMode="auto">
              <a:xfrm flipV="1">
                <a:off x="2208" y="2184"/>
                <a:ext cx="176" cy="68"/>
                <a:chOff x="2848" y="848"/>
                <a:chExt cx="140" cy="98"/>
              </a:xfrm>
            </p:grpSpPr>
            <p:sp>
              <p:nvSpPr>
                <p:cNvPr id="235574" name="Line 5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75" name="Line 5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76" name="Line 5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grpSp>
      <p:sp>
        <p:nvSpPr>
          <p:cNvPr id="235577" name="Rectangle 57"/>
          <p:cNvSpPr>
            <a:spLocks noChangeArrowheads="1"/>
          </p:cNvSpPr>
          <p:nvPr/>
        </p:nvSpPr>
        <p:spPr bwMode="auto">
          <a:xfrm>
            <a:off x="5257800" y="3886200"/>
            <a:ext cx="3429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accent2"/>
              </a:buClr>
              <a:buSzPct val="75000"/>
              <a:buFont typeface="Monotype Sorts" pitchFamily="2" charset="2"/>
              <a:buNone/>
            </a:pPr>
            <a:r>
              <a:rPr lang="en-US" altLang="ko-KR" sz="1800">
                <a:solidFill>
                  <a:srgbClr val="FF0000"/>
                </a:solidFill>
              </a:rPr>
              <a:t>Note: </a:t>
            </a:r>
            <a:r>
              <a:rPr lang="en-US" altLang="ko-KR" sz="1800"/>
              <a:t>s and R are </a:t>
            </a:r>
            <a:r>
              <a:rPr lang="en-US" altLang="ko-KR" sz="1800" i="1"/>
              <a:t>very </a:t>
            </a:r>
            <a:r>
              <a:rPr lang="en-US" altLang="ko-KR" sz="1800"/>
              <a:t>different quantitites!</a:t>
            </a:r>
          </a:p>
        </p:txBody>
      </p:sp>
      <p:sp>
        <p:nvSpPr>
          <p:cNvPr id="235578" name="Rectangle 58"/>
          <p:cNvSpPr>
            <a:spLocks noChangeArrowheads="1"/>
          </p:cNvSpPr>
          <p:nvPr/>
        </p:nvSpPr>
        <p:spPr bwMode="auto">
          <a:xfrm>
            <a:off x="5238750" y="3876675"/>
            <a:ext cx="3676650" cy="61912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35579" name="Rectangle 59"/>
          <p:cNvSpPr>
            <a:spLocks noChangeArrowheads="1"/>
          </p:cNvSpPr>
          <p:nvPr/>
        </p:nvSpPr>
        <p:spPr bwMode="auto">
          <a:xfrm>
            <a:off x="4067944" y="5410200"/>
            <a:ext cx="4695056"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sz="1800" dirty="0">
                <a:solidFill>
                  <a:srgbClr val="0000FF"/>
                </a:solidFill>
              </a:rPr>
              <a:t>http://wps.aw.com/aw_kurose_network_2/0,7240,227091-,00.html</a:t>
            </a:r>
          </a:p>
        </p:txBody>
      </p:sp>
    </p:spTree>
    <p:extLst>
      <p:ext uri="{BB962C8B-B14F-4D97-AF65-F5344CB8AC3E}">
        <p14:creationId xmlns:p14="http://schemas.microsoft.com/office/powerpoint/2010/main" val="28381613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0"/>
          </p:nvPr>
        </p:nvSpPr>
        <p:spPr/>
        <p:txBody>
          <a:bodyPr/>
          <a:lstStyle/>
          <a:p>
            <a:fld id="{D5DFF451-7FB4-7A4D-B7AC-37F83E81E969}" type="slidenum">
              <a:rPr lang="en-US" altLang="ko-KR">
                <a:latin typeface="Arial"/>
                <a:cs typeface="Arial"/>
              </a:rPr>
              <a:pPr/>
              <a:t>30</a:t>
            </a:fld>
            <a:endParaRPr lang="en-US" altLang="ko-KR" sz="1000">
              <a:latin typeface="Arial"/>
              <a:cs typeface="Arial"/>
            </a:endParaRPr>
          </a:p>
        </p:txBody>
      </p:sp>
      <p:sp>
        <p:nvSpPr>
          <p:cNvPr id="1349634" name="Rectangle 2"/>
          <p:cNvSpPr>
            <a:spLocks noGrp="1" noChangeArrowheads="1"/>
          </p:cNvSpPr>
          <p:nvPr>
            <p:ph type="title"/>
          </p:nvPr>
        </p:nvSpPr>
        <p:spPr/>
        <p:txBody>
          <a:bodyPr/>
          <a:lstStyle/>
          <a:p>
            <a:r>
              <a:rPr lang="en-US" altLang="ko-KR" dirty="0" smtClean="0">
                <a:latin typeface="Arial"/>
                <a:cs typeface="Arial"/>
              </a:rPr>
              <a:t>Bloom </a:t>
            </a:r>
            <a:r>
              <a:rPr lang="en-US" altLang="ko-KR" dirty="0">
                <a:latin typeface="Arial"/>
                <a:cs typeface="Arial"/>
              </a:rPr>
              <a:t>Filter</a:t>
            </a:r>
          </a:p>
        </p:txBody>
      </p:sp>
      <p:sp>
        <p:nvSpPr>
          <p:cNvPr id="1349635" name="Rectangle 3"/>
          <p:cNvSpPr>
            <a:spLocks noGrp="1" noChangeArrowheads="1"/>
          </p:cNvSpPr>
          <p:nvPr>
            <p:ph type="body" sz="half" idx="1"/>
          </p:nvPr>
        </p:nvSpPr>
        <p:spPr>
          <a:xfrm>
            <a:off x="107950" y="1268413"/>
            <a:ext cx="5832475" cy="4495800"/>
          </a:xfrm>
        </p:spPr>
        <p:txBody>
          <a:bodyPr/>
          <a:lstStyle/>
          <a:p>
            <a:r>
              <a:rPr lang="en-US" altLang="ko-KR" sz="2000" dirty="0">
                <a:latin typeface="Arial"/>
                <a:cs typeface="Arial"/>
              </a:rPr>
              <a:t>Method for representing a Set </a:t>
            </a:r>
            <a:r>
              <a:rPr lang="en-US" altLang="ko-KR" sz="2000" i="1" dirty="0">
                <a:latin typeface="Arial"/>
                <a:cs typeface="Arial"/>
              </a:rPr>
              <a:t>A=</a:t>
            </a:r>
            <a:r>
              <a:rPr lang="en-US" altLang="ko-KR" sz="2000" dirty="0">
                <a:latin typeface="Arial"/>
                <a:cs typeface="Arial"/>
              </a:rPr>
              <a:t>{</a:t>
            </a:r>
            <a:r>
              <a:rPr lang="en-US" altLang="ko-KR" sz="2000" i="1" dirty="0">
                <a:latin typeface="Arial"/>
                <a:cs typeface="Arial"/>
              </a:rPr>
              <a:t>a</a:t>
            </a:r>
            <a:r>
              <a:rPr lang="en-US" altLang="ko-KR" sz="2000" i="1" baseline="-25000" dirty="0">
                <a:latin typeface="Arial"/>
                <a:cs typeface="Arial"/>
              </a:rPr>
              <a:t>1</a:t>
            </a:r>
            <a:r>
              <a:rPr lang="en-US" altLang="ko-KR" sz="2000" i="1" dirty="0">
                <a:latin typeface="Arial"/>
                <a:cs typeface="Arial"/>
              </a:rPr>
              <a:t>, a</a:t>
            </a:r>
            <a:r>
              <a:rPr lang="en-US" altLang="ko-KR" sz="2000" i="1" baseline="-25000" dirty="0">
                <a:latin typeface="Arial"/>
                <a:cs typeface="Arial"/>
              </a:rPr>
              <a:t>2</a:t>
            </a:r>
            <a:r>
              <a:rPr lang="en-US" altLang="ko-KR" sz="2000" i="1" dirty="0">
                <a:latin typeface="Arial"/>
                <a:cs typeface="Arial"/>
              </a:rPr>
              <a:t>,…a</a:t>
            </a:r>
            <a:r>
              <a:rPr lang="en-US" altLang="ko-KR" sz="2000" i="1" baseline="-25000" dirty="0">
                <a:latin typeface="Arial"/>
                <a:cs typeface="Arial"/>
              </a:rPr>
              <a:t>n</a:t>
            </a:r>
            <a:r>
              <a:rPr lang="en-US" altLang="ko-KR" sz="2000" dirty="0">
                <a:latin typeface="Arial"/>
                <a:cs typeface="Arial"/>
              </a:rPr>
              <a:t>} of </a:t>
            </a:r>
            <a:r>
              <a:rPr lang="en-US" altLang="ko-KR" sz="2000" i="1" dirty="0">
                <a:latin typeface="Arial"/>
                <a:cs typeface="Arial"/>
              </a:rPr>
              <a:t>n</a:t>
            </a:r>
            <a:r>
              <a:rPr lang="en-US" altLang="ko-KR" sz="2000" dirty="0">
                <a:latin typeface="Arial"/>
                <a:cs typeface="Arial"/>
              </a:rPr>
              <a:t> elements (keys) to support </a:t>
            </a:r>
            <a:r>
              <a:rPr lang="en-US" altLang="ko-KR" sz="2000" b="1" dirty="0">
                <a:solidFill>
                  <a:srgbClr val="0000FF"/>
                </a:solidFill>
                <a:latin typeface="Arial"/>
                <a:cs typeface="Arial"/>
              </a:rPr>
              <a:t>membership queries.</a:t>
            </a:r>
          </a:p>
          <a:p>
            <a:r>
              <a:rPr lang="en-US" altLang="ko-KR" sz="2000" dirty="0">
                <a:latin typeface="Arial"/>
                <a:cs typeface="Arial"/>
              </a:rPr>
              <a:t>Probability of a </a:t>
            </a:r>
            <a:r>
              <a:rPr lang="en-US" altLang="ko-KR" sz="2000" dirty="0">
                <a:solidFill>
                  <a:srgbClr val="FF0000"/>
                </a:solidFill>
                <a:latin typeface="Arial"/>
                <a:cs typeface="Arial"/>
              </a:rPr>
              <a:t>false positive</a:t>
            </a:r>
          </a:p>
          <a:p>
            <a:endParaRPr lang="en-US" altLang="ko-KR" sz="2000" dirty="0">
              <a:latin typeface="Arial"/>
              <a:cs typeface="Arial"/>
            </a:endParaRPr>
          </a:p>
          <a:p>
            <a:endParaRPr lang="en-US" altLang="ko-KR" sz="2000" dirty="0">
              <a:latin typeface="Arial"/>
              <a:cs typeface="Arial"/>
            </a:endParaRPr>
          </a:p>
          <a:p>
            <a:endParaRPr lang="en-US" altLang="ko-KR" sz="2000" dirty="0">
              <a:latin typeface="Arial"/>
              <a:cs typeface="Arial"/>
            </a:endParaRPr>
          </a:p>
          <a:p>
            <a:r>
              <a:rPr lang="en-US" altLang="ko-KR" sz="2000" dirty="0">
                <a:latin typeface="Arial"/>
                <a:cs typeface="Arial"/>
              </a:rPr>
              <a:t>The right hand side is minimized for                         , in which case it becomes </a:t>
            </a:r>
          </a:p>
        </p:txBody>
      </p:sp>
      <p:pic>
        <p:nvPicPr>
          <p:cNvPr id="1349648" name="Picture 16" descr="\begin{displaymath}&#10;\left( 1 - \left(1 - {1\over m}\right)^{k n} \right)^k \approx &#10;\left(1 - e ^ { k n /m} \right)^k &#10;.\end{displaymath}"/>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827584" y="2852936"/>
            <a:ext cx="3889375" cy="822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1349637" name="Picture 5" descr="\begin{figure}&#10;\centerline{&#10;\psfig {figure=bloomfilter.eps,height=1.8in}&#10;}\end{fig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1700213"/>
            <a:ext cx="2860675" cy="3313112"/>
          </a:xfrm>
          <a:prstGeom prst="rect">
            <a:avLst/>
          </a:prstGeom>
          <a:noFill/>
          <a:extLst>
            <a:ext uri="{909E8E84-426E-40DD-AFC4-6F175D3DCCD1}">
              <a14:hiddenFill xmlns:a14="http://schemas.microsoft.com/office/drawing/2010/main">
                <a:solidFill>
                  <a:srgbClr val="FFFFFF"/>
                </a:solidFill>
              </a14:hiddenFill>
            </a:ext>
          </a:extLst>
        </p:spPr>
      </p:pic>
      <p:sp>
        <p:nvSpPr>
          <p:cNvPr id="1349646" name="Text Box 14"/>
          <p:cNvSpPr txBox="1">
            <a:spLocks noChangeArrowheads="1"/>
          </p:cNvSpPr>
          <p:nvPr/>
        </p:nvSpPr>
        <p:spPr bwMode="auto">
          <a:xfrm>
            <a:off x="6227763" y="5300663"/>
            <a:ext cx="25923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ko-KR" sz="1400" b="1">
                <a:latin typeface="Arial"/>
                <a:cs typeface="Arial"/>
              </a:rPr>
              <a:t>Figure: </a:t>
            </a:r>
            <a:r>
              <a:rPr lang="en-US" altLang="ko-KR" sz="1400">
                <a:latin typeface="Arial"/>
                <a:cs typeface="Arial"/>
              </a:rPr>
              <a:t>A Bloom Filter with 4 hash functions.</a:t>
            </a:r>
          </a:p>
        </p:txBody>
      </p:sp>
      <p:pic>
        <p:nvPicPr>
          <p:cNvPr id="1349651" name="Picture 19" descr="$k = \ln 2 \times m / 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4652963"/>
            <a:ext cx="1873250" cy="490537"/>
          </a:xfrm>
          <a:prstGeom prst="rect">
            <a:avLst/>
          </a:prstGeom>
          <a:noFill/>
          <a:extLst>
            <a:ext uri="{909E8E84-426E-40DD-AFC4-6F175D3DCCD1}">
              <a14:hiddenFill xmlns:a14="http://schemas.microsoft.com/office/drawing/2010/main">
                <a:solidFill>
                  <a:srgbClr val="FFFFFF"/>
                </a:solidFill>
              </a14:hiddenFill>
            </a:ext>
          </a:extLst>
        </p:spPr>
      </p:pic>
      <p:pic>
        <p:nvPicPr>
          <p:cNvPr id="1349653" name="Picture 21" descr="\begin{displaymath}&#10;\left({1\over2} \right) ^k = (0.6185)^{m/n}.\end{displaymath}"/>
          <p:cNvPicPr>
            <a:picLocks noGrp="1" noChangeAspect="1" noChangeArrowheads="1"/>
          </p:cNvPicPr>
          <p:nvPr>
            <p:ph sz="quarter" idx="3"/>
          </p:nvPr>
        </p:nvPicPr>
        <p:blipFill>
          <a:blip r:embed="rId6">
            <a:extLst>
              <a:ext uri="{28A0092B-C50C-407E-A947-70E740481C1C}">
                <a14:useLocalDpi xmlns:a14="http://schemas.microsoft.com/office/drawing/2010/main" val="0"/>
              </a:ext>
            </a:extLst>
          </a:blip>
          <a:srcRect/>
          <a:stretch>
            <a:fillRect/>
          </a:stretch>
        </p:blipFill>
        <p:spPr>
          <a:xfrm>
            <a:off x="1619250" y="5373688"/>
            <a:ext cx="2376488" cy="749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2" name="TextBox 1"/>
          <p:cNvSpPr txBox="1"/>
          <p:nvPr/>
        </p:nvSpPr>
        <p:spPr>
          <a:xfrm>
            <a:off x="3203848" y="4693839"/>
            <a:ext cx="2741456" cy="338554"/>
          </a:xfrm>
          <a:prstGeom prst="rect">
            <a:avLst/>
          </a:prstGeom>
          <a:noFill/>
        </p:spPr>
        <p:txBody>
          <a:bodyPr wrap="none" rtlCol="0">
            <a:spAutoFit/>
          </a:bodyPr>
          <a:lstStyle/>
          <a:p>
            <a:r>
              <a:rPr lang="en-US" altLang="ko-KR" dirty="0" smtClean="0"/>
              <a:t>K: number of hash functions</a:t>
            </a:r>
            <a:endParaRPr lang="ko-KR" altLang="en-US" dirty="0"/>
          </a:p>
        </p:txBody>
      </p:sp>
      <p:sp>
        <p:nvSpPr>
          <p:cNvPr id="3" name="TextBox 2"/>
          <p:cNvSpPr txBox="1"/>
          <p:nvPr/>
        </p:nvSpPr>
        <p:spPr>
          <a:xfrm>
            <a:off x="7203110" y="2492896"/>
            <a:ext cx="1008112" cy="415498"/>
          </a:xfrm>
          <a:prstGeom prst="rect">
            <a:avLst/>
          </a:prstGeom>
          <a:noFill/>
        </p:spPr>
        <p:txBody>
          <a:bodyPr wrap="square" rtlCol="0">
            <a:spAutoFit/>
          </a:bodyPr>
          <a:lstStyle/>
          <a:p>
            <a:r>
              <a:rPr lang="en-US" altLang="ko-KR" sz="1000" dirty="0" smtClean="0"/>
              <a:t>P1</a:t>
            </a:r>
            <a:r>
              <a:rPr lang="en-US" altLang="ko-KR" sz="1000" baseline="30000" dirty="0" smtClean="0"/>
              <a:t>th </a:t>
            </a:r>
            <a:r>
              <a:rPr lang="en-US" altLang="ko-KR" sz="1000" dirty="0" smtClean="0"/>
              <a:t> location:</a:t>
            </a:r>
          </a:p>
          <a:p>
            <a:r>
              <a:rPr lang="en-US" altLang="ko-KR" sz="1000" dirty="0" smtClean="0"/>
              <a:t>Set to 1</a:t>
            </a:r>
            <a:endParaRPr lang="ko-KR" altLang="en-US" sz="1000" dirty="0"/>
          </a:p>
        </p:txBody>
      </p:sp>
    </p:spTree>
    <p:extLst>
      <p:ext uri="{BB962C8B-B14F-4D97-AF65-F5344CB8AC3E}">
        <p14:creationId xmlns:p14="http://schemas.microsoft.com/office/powerpoint/2010/main" val="7107677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634" name="Rectangle 2"/>
          <p:cNvSpPr>
            <a:spLocks noGrp="1" noChangeArrowheads="1"/>
          </p:cNvSpPr>
          <p:nvPr>
            <p:ph type="title"/>
          </p:nvPr>
        </p:nvSpPr>
        <p:spPr>
          <a:xfrm>
            <a:off x="251520" y="476672"/>
            <a:ext cx="6480720" cy="647700"/>
          </a:xfrm>
        </p:spPr>
        <p:txBody>
          <a:bodyPr/>
          <a:lstStyle/>
          <a:p>
            <a:r>
              <a:rPr lang="en-US" altLang="ko-KR" sz="3200" dirty="0" smtClean="0">
                <a:latin typeface="Arial"/>
                <a:cs typeface="Arial"/>
              </a:rPr>
              <a:t>Longest Prefix Matching using Bloom Filters</a:t>
            </a:r>
            <a:endParaRPr lang="en-US" altLang="ko-KR" sz="3200" dirty="0">
              <a:latin typeface="Arial"/>
              <a:cs typeface="Aria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9116" y="620688"/>
            <a:ext cx="6087380"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3"/>
          <p:cNvSpPr>
            <a:spLocks noGrp="1" noChangeArrowheads="1"/>
          </p:cNvSpPr>
          <p:nvPr>
            <p:ph type="body" sz="half" idx="1"/>
          </p:nvPr>
        </p:nvSpPr>
        <p:spPr>
          <a:xfrm>
            <a:off x="107504" y="1268760"/>
            <a:ext cx="3312368" cy="2520280"/>
          </a:xfrm>
        </p:spPr>
        <p:txBody>
          <a:bodyPr/>
          <a:lstStyle/>
          <a:p>
            <a:r>
              <a:rPr lang="en-US" altLang="ko-KR" sz="2400" dirty="0" smtClean="0">
                <a:latin typeface="Arial"/>
                <a:cs typeface="Arial"/>
              </a:rPr>
              <a:t>Bloom filters to find matched longest prefix</a:t>
            </a:r>
          </a:p>
          <a:p>
            <a:r>
              <a:rPr lang="en-US" altLang="ko-KR" sz="2400" dirty="0" smtClean="0">
                <a:latin typeface="Arial"/>
                <a:cs typeface="Arial"/>
              </a:rPr>
              <a:t>Hash Table to Next Hop </a:t>
            </a:r>
            <a:endParaRPr lang="en-US" altLang="ko-KR" sz="2400" dirty="0">
              <a:latin typeface="Arial"/>
              <a:cs typeface="Arial"/>
            </a:endParaRPr>
          </a:p>
        </p:txBody>
      </p:sp>
      <p:sp>
        <p:nvSpPr>
          <p:cNvPr id="5" name="직사각형 4"/>
          <p:cNvSpPr/>
          <p:nvPr/>
        </p:nvSpPr>
        <p:spPr>
          <a:xfrm>
            <a:off x="107504" y="4005064"/>
            <a:ext cx="3240360" cy="830997"/>
          </a:xfrm>
          <a:prstGeom prst="rect">
            <a:avLst/>
          </a:prstGeom>
          <a:ln>
            <a:solidFill>
              <a:schemeClr val="tx1"/>
            </a:solidFill>
          </a:ln>
        </p:spPr>
        <p:txBody>
          <a:bodyPr wrap="square">
            <a:spAutoFit/>
          </a:bodyPr>
          <a:lstStyle/>
          <a:p>
            <a:r>
              <a:rPr lang="fr-FR" altLang="ko-KR" dirty="0"/>
              <a:t>Sarang </a:t>
            </a:r>
            <a:r>
              <a:rPr lang="fr-FR" altLang="ko-KR" dirty="0" smtClean="0"/>
              <a:t>Dharmapurikar, </a:t>
            </a:r>
            <a:r>
              <a:rPr lang="en-US" altLang="ko-KR" dirty="0" smtClean="0">
                <a:latin typeface="Arial"/>
                <a:cs typeface="Arial"/>
              </a:rPr>
              <a:t>“</a:t>
            </a:r>
            <a:r>
              <a:rPr lang="en-US" altLang="ko-KR" dirty="0" smtClean="0"/>
              <a:t>Longest </a:t>
            </a:r>
            <a:r>
              <a:rPr lang="en-US" altLang="ko-KR" dirty="0"/>
              <a:t>Prefix Matching Using Bloom </a:t>
            </a:r>
            <a:r>
              <a:rPr lang="en-US" altLang="ko-KR" dirty="0" smtClean="0"/>
              <a:t>Filters</a:t>
            </a:r>
            <a:r>
              <a:rPr lang="en-US" altLang="ko-KR" dirty="0" smtClean="0">
                <a:latin typeface="Arial"/>
                <a:cs typeface="Arial"/>
              </a:rPr>
              <a:t>”, </a:t>
            </a:r>
            <a:r>
              <a:rPr lang="en-US" altLang="ko-KR" dirty="0" err="1" smtClean="0">
                <a:latin typeface="Arial"/>
                <a:cs typeface="Arial"/>
              </a:rPr>
              <a:t>Sigcomm</a:t>
            </a:r>
            <a:r>
              <a:rPr lang="en-US" altLang="ko-KR" dirty="0" smtClean="0">
                <a:latin typeface="Arial"/>
                <a:cs typeface="Arial"/>
              </a:rPr>
              <a:t> 2003</a:t>
            </a:r>
            <a:endParaRPr lang="en-US" altLang="ko-KR" dirty="0"/>
          </a:p>
        </p:txBody>
      </p:sp>
      <p:sp>
        <p:nvSpPr>
          <p:cNvPr id="2" name="TextBox 1"/>
          <p:cNvSpPr txBox="1"/>
          <p:nvPr/>
        </p:nvSpPr>
        <p:spPr>
          <a:xfrm>
            <a:off x="6946056" y="5085184"/>
            <a:ext cx="1872208" cy="1323439"/>
          </a:xfrm>
          <a:prstGeom prst="rect">
            <a:avLst/>
          </a:prstGeom>
          <a:solidFill>
            <a:srgbClr val="FFFF00"/>
          </a:solidFill>
        </p:spPr>
        <p:txBody>
          <a:bodyPr wrap="square" rtlCol="0">
            <a:spAutoFit/>
          </a:bodyPr>
          <a:lstStyle/>
          <a:p>
            <a:r>
              <a:rPr lang="en-US" altLang="ko-KR" i="1" dirty="0" smtClean="0">
                <a:latin typeface="AR CENA" pitchFamily="2" charset="0"/>
              </a:rPr>
              <a:t>Bloom filters can also be applied to </a:t>
            </a:r>
          </a:p>
          <a:p>
            <a:r>
              <a:rPr lang="en-US" altLang="ko-KR" i="1" dirty="0" smtClean="0">
                <a:latin typeface="AR CENA" pitchFamily="2" charset="0"/>
              </a:rPr>
              <a:t>Service discovery,</a:t>
            </a:r>
          </a:p>
          <a:p>
            <a:r>
              <a:rPr lang="en-US" altLang="ko-KR" i="1" dirty="0" smtClean="0">
                <a:latin typeface="AR CENA" pitchFamily="2" charset="0"/>
              </a:rPr>
              <a:t>Content discovery,</a:t>
            </a:r>
          </a:p>
          <a:p>
            <a:r>
              <a:rPr lang="en-US" altLang="ko-KR" i="1" dirty="0" smtClean="0">
                <a:latin typeface="AR CENA" pitchFamily="2" charset="0"/>
              </a:rPr>
              <a:t>…….</a:t>
            </a:r>
            <a:endParaRPr lang="ko-KR" altLang="en-US" i="1" dirty="0">
              <a:latin typeface="AR CENA" pitchFamily="2" charset="0"/>
            </a:endParaRPr>
          </a:p>
        </p:txBody>
      </p:sp>
      <p:sp>
        <p:nvSpPr>
          <p:cNvPr id="3" name="TextBox 2"/>
          <p:cNvSpPr txBox="1"/>
          <p:nvPr/>
        </p:nvSpPr>
        <p:spPr>
          <a:xfrm>
            <a:off x="6372200" y="3899835"/>
            <a:ext cx="1495922" cy="338554"/>
          </a:xfrm>
          <a:prstGeom prst="rect">
            <a:avLst/>
          </a:prstGeom>
          <a:noFill/>
        </p:spPr>
        <p:txBody>
          <a:bodyPr wrap="none" rtlCol="0">
            <a:spAutoFit/>
          </a:bodyPr>
          <a:lstStyle/>
          <a:p>
            <a:r>
              <a:rPr lang="en-US" altLang="ko-KR" dirty="0" smtClean="0">
                <a:solidFill>
                  <a:srgbClr val="0000FF"/>
                </a:solidFill>
              </a:rPr>
              <a:t>Longest Prefix</a:t>
            </a:r>
            <a:endParaRPr lang="ko-KR" altLang="en-US" dirty="0">
              <a:solidFill>
                <a:srgbClr val="0000FF"/>
              </a:solidFill>
            </a:endParaRPr>
          </a:p>
        </p:txBody>
      </p:sp>
      <p:cxnSp>
        <p:nvCxnSpPr>
          <p:cNvPr id="6" name="직선 화살표 연결선 5"/>
          <p:cNvCxnSpPr>
            <a:stCxn id="3" idx="1"/>
          </p:cNvCxnSpPr>
          <p:nvPr/>
        </p:nvCxnSpPr>
        <p:spPr bwMode="auto">
          <a:xfrm flipH="1">
            <a:off x="5148064" y="4069112"/>
            <a:ext cx="1224136" cy="169277"/>
          </a:xfrm>
          <a:prstGeom prst="straightConnector1">
            <a:avLst/>
          </a:prstGeom>
          <a:solidFill>
            <a:schemeClr val="accent1"/>
          </a:solidFill>
          <a:ln w="12700" cap="flat" cmpd="sng" algn="ctr">
            <a:solidFill>
              <a:srgbClr val="0000FF"/>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747474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000875" y="6240463"/>
            <a:ext cx="1905000" cy="457200"/>
          </a:xfrm>
          <a:prstGeom prst="rect">
            <a:avLst/>
          </a:prstGeom>
        </p:spPr>
        <p:txBody>
          <a:bodyPr/>
          <a:lstStyle/>
          <a:p>
            <a:fld id="{B1F6EDD0-68C4-184D-82A6-EE640019093B}" type="slidenum">
              <a:rPr lang="en-US" altLang="ko-KR">
                <a:latin typeface="Arial"/>
                <a:cs typeface="Arial"/>
              </a:rPr>
              <a:pPr/>
              <a:t>32</a:t>
            </a:fld>
            <a:endParaRPr lang="en-US" altLang="ko-KR" sz="1000">
              <a:latin typeface="Arial"/>
              <a:cs typeface="Arial"/>
            </a:endParaRPr>
          </a:p>
        </p:txBody>
      </p:sp>
      <p:sp>
        <p:nvSpPr>
          <p:cNvPr id="1263618" name="Rectangle 2"/>
          <p:cNvSpPr>
            <a:spLocks noGrp="1" noChangeArrowheads="1"/>
          </p:cNvSpPr>
          <p:nvPr>
            <p:ph type="title"/>
          </p:nvPr>
        </p:nvSpPr>
        <p:spPr>
          <a:xfrm>
            <a:off x="701675" y="400050"/>
            <a:ext cx="8046789" cy="647700"/>
          </a:xfrm>
        </p:spPr>
        <p:txBody>
          <a:bodyPr/>
          <a:lstStyle/>
          <a:p>
            <a:r>
              <a:rPr lang="en-US" altLang="ko-KR" dirty="0" smtClean="0">
                <a:latin typeface="Arial"/>
                <a:cs typeface="Arial"/>
              </a:rPr>
              <a:t>CAM for fast longest prefix match</a:t>
            </a:r>
            <a:endParaRPr lang="en-US" altLang="ko-KR" dirty="0">
              <a:latin typeface="Arial"/>
              <a:cs typeface="Arial"/>
            </a:endParaRPr>
          </a:p>
        </p:txBody>
      </p:sp>
      <p:sp>
        <p:nvSpPr>
          <p:cNvPr id="1263619" name="Rectangle 3"/>
          <p:cNvSpPr>
            <a:spLocks noGrp="1" noChangeArrowheads="1"/>
          </p:cNvSpPr>
          <p:nvPr>
            <p:ph type="body" idx="1"/>
          </p:nvPr>
        </p:nvSpPr>
        <p:spPr>
          <a:xfrm>
            <a:off x="250825" y="1268413"/>
            <a:ext cx="8497888" cy="4724400"/>
          </a:xfrm>
        </p:spPr>
        <p:txBody>
          <a:bodyPr/>
          <a:lstStyle/>
          <a:p>
            <a:r>
              <a:rPr lang="en-US" altLang="ko-KR" dirty="0">
                <a:latin typeface="Arial"/>
                <a:cs typeface="Arial"/>
              </a:rPr>
              <a:t>Content addressable memory (CAM)</a:t>
            </a:r>
          </a:p>
          <a:p>
            <a:pPr lvl="1"/>
            <a:r>
              <a:rPr lang="en-US" altLang="ko-KR" dirty="0">
                <a:latin typeface="Arial"/>
                <a:cs typeface="Arial"/>
              </a:rPr>
              <a:t>Hardware based route lookup</a:t>
            </a:r>
          </a:p>
          <a:p>
            <a:pPr lvl="1"/>
            <a:r>
              <a:rPr lang="en-US" altLang="ko-KR" dirty="0">
                <a:latin typeface="Arial"/>
                <a:cs typeface="Arial"/>
              </a:rPr>
              <a:t>Input = tag, output = value associated with tag</a:t>
            </a:r>
          </a:p>
          <a:p>
            <a:pPr lvl="1"/>
            <a:r>
              <a:rPr lang="en-US" altLang="ko-KR" dirty="0">
                <a:latin typeface="Arial"/>
                <a:cs typeface="Arial"/>
              </a:rPr>
              <a:t>Requires exact match with tag</a:t>
            </a:r>
          </a:p>
          <a:p>
            <a:pPr lvl="2"/>
            <a:r>
              <a:rPr lang="en-US" altLang="ko-KR" dirty="0">
                <a:latin typeface="Arial"/>
                <a:cs typeface="Arial"/>
              </a:rPr>
              <a:t>Multiple cycles (1 per prefix searched) with single CAM</a:t>
            </a:r>
          </a:p>
          <a:p>
            <a:pPr lvl="2"/>
            <a:r>
              <a:rPr lang="en-US" altLang="ko-KR" dirty="0">
                <a:latin typeface="Arial"/>
                <a:cs typeface="Arial"/>
              </a:rPr>
              <a:t>Multiple CAMs (1 per prefix) searched in parallel</a:t>
            </a:r>
          </a:p>
          <a:p>
            <a:pPr lvl="1"/>
            <a:r>
              <a:rPr lang="en-US" altLang="ko-KR" dirty="0">
                <a:latin typeface="Arial"/>
                <a:cs typeface="Arial"/>
              </a:rPr>
              <a:t>Ternary CAM</a:t>
            </a:r>
          </a:p>
          <a:p>
            <a:pPr lvl="2"/>
            <a:r>
              <a:rPr lang="en-US" altLang="ko-KR" dirty="0">
                <a:solidFill>
                  <a:srgbClr val="0066FF"/>
                </a:solidFill>
                <a:latin typeface="Arial"/>
                <a:cs typeface="Arial"/>
              </a:rPr>
              <a:t>0,1</a:t>
            </a:r>
            <a:r>
              <a:rPr lang="en-US" altLang="ko-KR" dirty="0" smtClean="0">
                <a:solidFill>
                  <a:srgbClr val="0066FF"/>
                </a:solidFill>
                <a:latin typeface="Arial"/>
                <a:cs typeface="Arial"/>
              </a:rPr>
              <a:t>,”don</a:t>
            </a:r>
            <a:r>
              <a:rPr lang="ko-KR" altLang="en-US" dirty="0">
                <a:solidFill>
                  <a:srgbClr val="0066FF"/>
                </a:solidFill>
                <a:latin typeface="Arial"/>
                <a:cs typeface="Arial"/>
              </a:rPr>
              <a:t>’</a:t>
            </a:r>
            <a:r>
              <a:rPr lang="en-US" altLang="ko-KR" dirty="0">
                <a:solidFill>
                  <a:srgbClr val="0066FF"/>
                </a:solidFill>
                <a:latin typeface="Arial"/>
                <a:cs typeface="Arial"/>
              </a:rPr>
              <a:t>t </a:t>
            </a:r>
            <a:r>
              <a:rPr lang="en-US" altLang="ko-KR" dirty="0" smtClean="0">
                <a:solidFill>
                  <a:srgbClr val="0066FF"/>
                </a:solidFill>
                <a:latin typeface="Arial"/>
                <a:cs typeface="Arial"/>
              </a:rPr>
              <a:t>care”</a:t>
            </a:r>
            <a:r>
              <a:rPr lang="en-US" altLang="ko-KR" dirty="0" smtClean="0">
                <a:latin typeface="Arial"/>
                <a:cs typeface="Arial"/>
              </a:rPr>
              <a:t> </a:t>
            </a:r>
            <a:r>
              <a:rPr lang="en-US" altLang="ko-KR" dirty="0">
                <a:latin typeface="Arial"/>
                <a:cs typeface="Arial"/>
              </a:rPr>
              <a:t>values in tag match</a:t>
            </a:r>
          </a:p>
          <a:p>
            <a:pPr lvl="2"/>
            <a:r>
              <a:rPr lang="en-US" altLang="ko-KR" dirty="0">
                <a:latin typeface="Arial"/>
                <a:cs typeface="Arial"/>
              </a:rPr>
              <a:t>Priority (I.e. longest prefix) by order of entries in CAM</a:t>
            </a:r>
          </a:p>
        </p:txBody>
      </p:sp>
    </p:spTree>
    <p:extLst>
      <p:ext uri="{BB962C8B-B14F-4D97-AF65-F5344CB8AC3E}">
        <p14:creationId xmlns:p14="http://schemas.microsoft.com/office/powerpoint/2010/main" val="30439699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
          <p:cNvSpPr>
            <a:spLocks noGrp="1"/>
          </p:cNvSpPr>
          <p:nvPr>
            <p:ph type="sldNum" sz="quarter" idx="10"/>
          </p:nvPr>
        </p:nvSpPr>
        <p:spPr/>
        <p:txBody>
          <a:bodyPr/>
          <a:lstStyle/>
          <a:p>
            <a:fld id="{274B7847-DC79-614B-A3FB-AE8C32E3347F}" type="slidenum">
              <a:rPr lang="en-US" altLang="ko-KR">
                <a:latin typeface="Arial"/>
                <a:cs typeface="Arial"/>
              </a:rPr>
              <a:pPr/>
              <a:t>33</a:t>
            </a:fld>
            <a:endParaRPr lang="en-US" altLang="ko-KR" sz="1000">
              <a:latin typeface="Arial"/>
              <a:cs typeface="Arial"/>
            </a:endParaRPr>
          </a:p>
        </p:txBody>
      </p:sp>
      <p:sp>
        <p:nvSpPr>
          <p:cNvPr id="1335298" name="Rectangle 2"/>
          <p:cNvSpPr>
            <a:spLocks noGrp="1" noChangeArrowheads="1"/>
          </p:cNvSpPr>
          <p:nvPr>
            <p:ph type="title"/>
          </p:nvPr>
        </p:nvSpPr>
        <p:spPr/>
        <p:txBody>
          <a:bodyPr/>
          <a:lstStyle/>
          <a:p>
            <a:r>
              <a:rPr lang="en-US" altLang="ko-KR" dirty="0">
                <a:latin typeface="Arial"/>
                <a:cs typeface="Arial"/>
              </a:rPr>
              <a:t>Memory </a:t>
            </a:r>
            <a:r>
              <a:rPr lang="en-US" altLang="ko-KR" dirty="0" smtClean="0">
                <a:latin typeface="Arial"/>
                <a:cs typeface="Arial"/>
              </a:rPr>
              <a:t>Technology </a:t>
            </a:r>
            <a:endParaRPr lang="en-US" altLang="ko-KR" dirty="0">
              <a:latin typeface="Arial"/>
              <a:cs typeface="Arial"/>
            </a:endParaRPr>
          </a:p>
        </p:txBody>
      </p:sp>
      <p:graphicFrame>
        <p:nvGraphicFramePr>
          <p:cNvPr id="1335299" name="Group 3"/>
          <p:cNvGraphicFramePr>
            <a:graphicFrameLocks noGrp="1"/>
          </p:cNvGraphicFramePr>
          <p:nvPr>
            <p:ph type="tbl" idx="1"/>
            <p:extLst>
              <p:ext uri="{D42A27DB-BD31-4B8C-83A1-F6EECF244321}">
                <p14:modId xmlns:p14="http://schemas.microsoft.com/office/powerpoint/2010/main" val="3341874815"/>
              </p:ext>
            </p:extLst>
          </p:nvPr>
        </p:nvGraphicFramePr>
        <p:xfrm>
          <a:off x="685800" y="1828800"/>
          <a:ext cx="7924800" cy="3728403"/>
        </p:xfrm>
        <a:graphic>
          <a:graphicData uri="http://schemas.openxmlformats.org/drawingml/2006/table">
            <a:tbl>
              <a:tblPr/>
              <a:tblGrid>
                <a:gridCol w="1817688">
                  <a:extLst>
                    <a:ext uri="{9D8B030D-6E8A-4147-A177-3AD203B41FA5}">
                      <a16:colId xmlns:a16="http://schemas.microsoft.com/office/drawing/2014/main" xmlns="" val="20000"/>
                    </a:ext>
                  </a:extLst>
                </a:gridCol>
                <a:gridCol w="1306512">
                  <a:extLst>
                    <a:ext uri="{9D8B030D-6E8A-4147-A177-3AD203B41FA5}">
                      <a16:colId xmlns:a16="http://schemas.microsoft.com/office/drawing/2014/main" xmlns="" val="20001"/>
                    </a:ext>
                  </a:extLst>
                </a:gridCol>
                <a:gridCol w="1981200">
                  <a:extLst>
                    <a:ext uri="{9D8B030D-6E8A-4147-A177-3AD203B41FA5}">
                      <a16:colId xmlns:a16="http://schemas.microsoft.com/office/drawing/2014/main" xmlns="" val="20002"/>
                    </a:ext>
                  </a:extLst>
                </a:gridCol>
                <a:gridCol w="1428750">
                  <a:extLst>
                    <a:ext uri="{9D8B030D-6E8A-4147-A177-3AD203B41FA5}">
                      <a16:colId xmlns:a16="http://schemas.microsoft.com/office/drawing/2014/main" xmlns="" val="20003"/>
                    </a:ext>
                  </a:extLst>
                </a:gridCol>
                <a:gridCol w="1390650">
                  <a:extLst>
                    <a:ext uri="{9D8B030D-6E8A-4147-A177-3AD203B41FA5}">
                      <a16:colId xmlns:a16="http://schemas.microsoft.com/office/drawing/2014/main" xmlns="" val="20004"/>
                    </a:ext>
                  </a:extLst>
                </a:gridCol>
              </a:tblGrid>
              <a:tr h="9286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2000" b="0" i="0" u="none" strike="noStrike" cap="none" normalizeH="0" baseline="0">
                          <a:ln>
                            <a:noFill/>
                          </a:ln>
                          <a:solidFill>
                            <a:schemeClr val="accent2"/>
                          </a:solidFill>
                          <a:effectLst/>
                          <a:latin typeface="Arial" charset="0"/>
                          <a:ea typeface="굴림" charset="0"/>
                          <a:cs typeface="굴림" charset="0"/>
                        </a:rPr>
                        <a:t>Technology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2000" b="0" i="0" u="none" strike="noStrike" cap="none" normalizeH="0" baseline="0" dirty="0">
                          <a:ln>
                            <a:noFill/>
                          </a:ln>
                          <a:solidFill>
                            <a:schemeClr val="accent2"/>
                          </a:solidFill>
                          <a:effectLst/>
                          <a:latin typeface="Arial" charset="0"/>
                          <a:ea typeface="굴림" charset="0"/>
                          <a:cs typeface="굴림" charset="0"/>
                        </a:rPr>
                        <a:t>Max single chip density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2000" b="0" i="0" u="none" strike="noStrike" cap="none" normalizeH="0" baseline="0" dirty="0">
                          <a:ln>
                            <a:noFill/>
                          </a:ln>
                          <a:solidFill>
                            <a:schemeClr val="accent2"/>
                          </a:solidFill>
                          <a:effectLst/>
                          <a:latin typeface="Arial" charset="0"/>
                          <a:ea typeface="굴림" charset="0"/>
                          <a:cs typeface="굴림" charset="0"/>
                        </a:rPr>
                        <a:t>$/chip </a:t>
                      </a:r>
                    </a:p>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2000" b="0" i="0" u="none" strike="noStrike" cap="none" normalizeH="0" baseline="0" dirty="0">
                          <a:ln>
                            <a:noFill/>
                          </a:ln>
                          <a:solidFill>
                            <a:schemeClr val="accent2"/>
                          </a:solidFill>
                          <a:effectLst/>
                          <a:latin typeface="Arial" charset="0"/>
                          <a:ea typeface="굴림" charset="0"/>
                          <a:cs typeface="굴림" charset="0"/>
                        </a:rPr>
                        <a:t>($/</a:t>
                      </a:r>
                      <a:r>
                        <a:rPr kumimoji="1" lang="en-US" altLang="ko-KR" sz="2000" b="0" i="0" u="none" strike="noStrike" cap="none" normalizeH="0" baseline="0" dirty="0" err="1">
                          <a:ln>
                            <a:noFill/>
                          </a:ln>
                          <a:solidFill>
                            <a:schemeClr val="accent2"/>
                          </a:solidFill>
                          <a:effectLst/>
                          <a:latin typeface="Arial" charset="0"/>
                          <a:ea typeface="굴림" charset="0"/>
                          <a:cs typeface="굴림" charset="0"/>
                        </a:rPr>
                        <a:t>MByte</a:t>
                      </a:r>
                      <a:r>
                        <a:rPr kumimoji="1" lang="en-US" altLang="ko-KR" sz="2000" b="0" i="0" u="none" strike="noStrike" cap="none" normalizeH="0" baseline="0" dirty="0">
                          <a:ln>
                            <a:noFill/>
                          </a:ln>
                          <a:solidFill>
                            <a:schemeClr val="accent2"/>
                          </a:solidFill>
                          <a:effectLst/>
                          <a:latin typeface="Arial" charset="0"/>
                          <a:ea typeface="굴림" charset="0"/>
                          <a:cs typeface="굴림"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2000" b="0" i="0" u="none" strike="noStrike" cap="none" normalizeH="0" baseline="0">
                          <a:ln>
                            <a:noFill/>
                          </a:ln>
                          <a:solidFill>
                            <a:schemeClr val="accent2"/>
                          </a:solidFill>
                          <a:effectLst/>
                          <a:latin typeface="Arial" charset="0"/>
                          <a:ea typeface="굴림" charset="0"/>
                          <a:cs typeface="굴림" charset="0"/>
                        </a:rPr>
                        <a:t>Access speed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2000" b="0" i="0" u="none" strike="noStrike" cap="none" normalizeH="0" baseline="0">
                          <a:ln>
                            <a:noFill/>
                          </a:ln>
                          <a:solidFill>
                            <a:schemeClr val="accent2"/>
                          </a:solidFill>
                          <a:effectLst/>
                          <a:latin typeface="Arial" charset="0"/>
                          <a:ea typeface="굴림" charset="0"/>
                          <a:cs typeface="굴림" charset="0"/>
                        </a:rPr>
                        <a:t>Watts/chip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8064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chemeClr val="tx1"/>
                          </a:solidFill>
                          <a:effectLst/>
                          <a:latin typeface="Arial" charset="0"/>
                          <a:ea typeface="굴림" charset="0"/>
                          <a:cs typeface="굴림" charset="0"/>
                        </a:rPr>
                        <a:t>Networking DRAM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dirty="0" smtClean="0">
                          <a:ln>
                            <a:noFill/>
                          </a:ln>
                          <a:solidFill>
                            <a:schemeClr val="tx1"/>
                          </a:solidFill>
                          <a:effectLst/>
                          <a:latin typeface="Arial" charset="0"/>
                          <a:ea typeface="굴림" charset="0"/>
                          <a:cs typeface="굴림" charset="0"/>
                        </a:rPr>
                        <a:t>Very</a:t>
                      </a:r>
                      <a:r>
                        <a:rPr kumimoji="1" lang="ko-KR" altLang="en-US" sz="1800" b="0" i="0" u="none" strike="noStrike" cap="none" normalizeH="0" baseline="0" dirty="0" smtClean="0">
                          <a:ln>
                            <a:noFill/>
                          </a:ln>
                          <a:solidFill>
                            <a:schemeClr val="tx1"/>
                          </a:solidFill>
                          <a:effectLst/>
                          <a:latin typeface="Arial" charset="0"/>
                          <a:ea typeface="굴림" charset="0"/>
                          <a:cs typeface="굴림" charset="0"/>
                        </a:rPr>
                        <a:t> </a:t>
                      </a:r>
                      <a:r>
                        <a:rPr kumimoji="1" lang="en-US" altLang="ko-KR" sz="1800" b="0" i="0" u="none" strike="noStrike" cap="none" normalizeH="0" baseline="0" dirty="0" smtClean="0">
                          <a:ln>
                            <a:noFill/>
                          </a:ln>
                          <a:solidFill>
                            <a:schemeClr val="tx1"/>
                          </a:solidFill>
                          <a:effectLst/>
                          <a:latin typeface="Arial" charset="0"/>
                          <a:ea typeface="굴림" charset="0"/>
                          <a:cs typeface="굴림" charset="0"/>
                        </a:rPr>
                        <a:t>high</a:t>
                      </a:r>
                      <a:endParaRPr kumimoji="1" lang="en-US" altLang="ko-KR" sz="1800" b="0" i="0" u="none" strike="noStrike" cap="none" normalizeH="0" baseline="0" dirty="0">
                        <a:ln>
                          <a:noFill/>
                        </a:ln>
                        <a:solidFill>
                          <a:schemeClr val="tx1"/>
                        </a:solidFill>
                        <a:effectLst/>
                        <a:latin typeface="Arial" charset="0"/>
                        <a:ea typeface="굴림" charset="0"/>
                        <a:cs typeface="굴림"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dirty="0" smtClean="0">
                          <a:ln>
                            <a:noFill/>
                          </a:ln>
                          <a:solidFill>
                            <a:schemeClr val="tx1"/>
                          </a:solidFill>
                          <a:effectLst/>
                          <a:latin typeface="Arial" charset="0"/>
                          <a:ea typeface="굴림" charset="0"/>
                          <a:cs typeface="굴림" charset="0"/>
                        </a:rPr>
                        <a:t>Cheapest</a:t>
                      </a:r>
                      <a:endParaRPr kumimoji="1" lang="en-US" altLang="ko-KR" sz="1800" b="0" i="0" u="none" strike="noStrike" cap="none" normalizeH="0" baseline="0" dirty="0">
                        <a:ln>
                          <a:noFill/>
                        </a:ln>
                        <a:solidFill>
                          <a:schemeClr val="tx1"/>
                        </a:solidFill>
                        <a:effectLst/>
                        <a:latin typeface="Arial" charset="0"/>
                        <a:ea typeface="굴림" charset="0"/>
                        <a:cs typeface="굴림"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dirty="0" smtClean="0">
                          <a:ln>
                            <a:noFill/>
                          </a:ln>
                          <a:solidFill>
                            <a:schemeClr val="tx1"/>
                          </a:solidFill>
                          <a:effectLst/>
                          <a:latin typeface="Arial" charset="0"/>
                          <a:ea typeface="굴림" charset="0"/>
                          <a:cs typeface="굴림" charset="0"/>
                        </a:rPr>
                        <a:t>Slow</a:t>
                      </a:r>
                      <a:endParaRPr kumimoji="1" lang="en-US" altLang="ko-KR" sz="1800" b="0" i="0" u="none" strike="noStrike" cap="none" normalizeH="0" baseline="0" dirty="0">
                        <a:ln>
                          <a:noFill/>
                        </a:ln>
                        <a:solidFill>
                          <a:schemeClr val="tx1"/>
                        </a:solidFill>
                        <a:effectLst/>
                        <a:latin typeface="Arial" charset="0"/>
                        <a:ea typeface="굴림" charset="0"/>
                        <a:cs typeface="굴림"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dirty="0" err="1" smtClean="0">
                          <a:ln>
                            <a:noFill/>
                          </a:ln>
                          <a:solidFill>
                            <a:schemeClr val="tx1"/>
                          </a:solidFill>
                          <a:effectLst/>
                          <a:latin typeface="Arial" charset="0"/>
                          <a:ea typeface="굴림" charset="0"/>
                          <a:cs typeface="굴림" charset="0"/>
                        </a:rPr>
                        <a:t>Loweat</a:t>
                      </a:r>
                      <a:endParaRPr kumimoji="1" lang="en-US" altLang="ko-KR" sz="1800" b="0" i="0" u="none" strike="noStrike" cap="none" normalizeH="0" baseline="0" dirty="0">
                        <a:ln>
                          <a:noFill/>
                        </a:ln>
                        <a:solidFill>
                          <a:schemeClr val="tx1"/>
                        </a:solidFill>
                        <a:effectLst/>
                        <a:latin typeface="Arial" charset="0"/>
                        <a:ea typeface="굴림" charset="0"/>
                        <a:cs typeface="굴림"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8048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chemeClr val="tx1"/>
                          </a:solidFill>
                          <a:effectLst/>
                          <a:latin typeface="Arial" charset="0"/>
                          <a:ea typeface="굴림" charset="0"/>
                          <a:cs typeface="굴림" charset="0"/>
                        </a:rPr>
                        <a:t>SRAM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dirty="0" smtClean="0">
                          <a:ln>
                            <a:noFill/>
                          </a:ln>
                          <a:solidFill>
                            <a:schemeClr val="tx1"/>
                          </a:solidFill>
                          <a:effectLst/>
                          <a:latin typeface="Arial" charset="0"/>
                          <a:ea typeface="굴림" charset="0"/>
                          <a:cs typeface="굴림" charset="0"/>
                        </a:rPr>
                        <a:t>High</a:t>
                      </a:r>
                      <a:endParaRPr kumimoji="1" lang="en-US" altLang="ko-KR" sz="1800" b="0" i="0" u="none" strike="noStrike" cap="none" normalizeH="0" baseline="0" dirty="0">
                        <a:ln>
                          <a:noFill/>
                        </a:ln>
                        <a:solidFill>
                          <a:schemeClr val="tx1"/>
                        </a:solidFill>
                        <a:effectLst/>
                        <a:latin typeface="Arial" charset="0"/>
                        <a:ea typeface="굴림" charset="0"/>
                        <a:cs typeface="굴림"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dirty="0" smtClean="0">
                          <a:ln>
                            <a:noFill/>
                          </a:ln>
                          <a:solidFill>
                            <a:schemeClr val="tx1"/>
                          </a:solidFill>
                          <a:effectLst/>
                          <a:latin typeface="Arial" charset="0"/>
                          <a:ea typeface="굴림" charset="0"/>
                          <a:cs typeface="굴림" charset="0"/>
                        </a:rPr>
                        <a:t>Cheap</a:t>
                      </a:r>
                      <a:endParaRPr kumimoji="1" lang="en-US" altLang="ko-KR" sz="1800" b="0" i="0" u="none" strike="noStrike" cap="none" normalizeH="0" baseline="0" dirty="0">
                        <a:ln>
                          <a:noFill/>
                        </a:ln>
                        <a:solidFill>
                          <a:schemeClr val="tx1"/>
                        </a:solidFill>
                        <a:effectLst/>
                        <a:latin typeface="Arial" charset="0"/>
                        <a:ea typeface="굴림" charset="0"/>
                        <a:cs typeface="굴림"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dirty="0" smtClean="0">
                          <a:ln>
                            <a:noFill/>
                          </a:ln>
                          <a:solidFill>
                            <a:schemeClr val="tx1"/>
                          </a:solidFill>
                          <a:effectLst/>
                          <a:latin typeface="Arial" charset="0"/>
                          <a:ea typeface="굴림" charset="0"/>
                          <a:cs typeface="굴림" charset="0"/>
                        </a:rPr>
                        <a:t>Fast</a:t>
                      </a:r>
                      <a:endParaRPr kumimoji="1" lang="en-US" altLang="ko-KR" sz="1800" b="0" i="0" u="none" strike="noStrike" cap="none" normalizeH="0" baseline="0" dirty="0">
                        <a:ln>
                          <a:noFill/>
                        </a:ln>
                        <a:solidFill>
                          <a:schemeClr val="tx1"/>
                        </a:solidFill>
                        <a:effectLst/>
                        <a:latin typeface="Arial" charset="0"/>
                        <a:ea typeface="굴림" charset="0"/>
                        <a:cs typeface="굴림"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dirty="0" smtClean="0">
                          <a:ln>
                            <a:noFill/>
                          </a:ln>
                          <a:solidFill>
                            <a:schemeClr val="tx1"/>
                          </a:solidFill>
                          <a:effectLst/>
                          <a:latin typeface="Arial" charset="0"/>
                          <a:ea typeface="굴림" charset="0"/>
                          <a:cs typeface="굴림" charset="0"/>
                        </a:rPr>
                        <a:t>Low</a:t>
                      </a:r>
                      <a:endParaRPr kumimoji="1" lang="en-US" altLang="ko-KR" sz="1800" b="0" i="0" u="none" strike="noStrike" cap="none" normalizeH="0" baseline="0" dirty="0">
                        <a:ln>
                          <a:noFill/>
                        </a:ln>
                        <a:solidFill>
                          <a:schemeClr val="tx1"/>
                        </a:solidFill>
                        <a:effectLst/>
                        <a:latin typeface="Arial" charset="0"/>
                        <a:ea typeface="굴림" charset="0"/>
                        <a:cs typeface="굴림"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064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chemeClr val="tx1"/>
                          </a:solidFill>
                          <a:effectLst/>
                          <a:latin typeface="Arial" charset="0"/>
                          <a:ea typeface="굴림" charset="0"/>
                          <a:cs typeface="굴림" charset="0"/>
                        </a:rPr>
                        <a:t>TCAM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dirty="0" smtClean="0">
                          <a:ln>
                            <a:noFill/>
                          </a:ln>
                          <a:solidFill>
                            <a:schemeClr val="tx1"/>
                          </a:solidFill>
                          <a:effectLst/>
                          <a:latin typeface="Arial" charset="0"/>
                          <a:ea typeface="굴림" charset="0"/>
                          <a:cs typeface="굴림" charset="0"/>
                        </a:rPr>
                        <a:t>Low</a:t>
                      </a:r>
                      <a:endParaRPr kumimoji="1" lang="en-US" altLang="ko-KR" sz="1800" b="0" i="0" u="none" strike="noStrike" cap="none" normalizeH="0" baseline="0" dirty="0">
                        <a:ln>
                          <a:noFill/>
                        </a:ln>
                        <a:solidFill>
                          <a:schemeClr val="tx1"/>
                        </a:solidFill>
                        <a:effectLst/>
                        <a:latin typeface="Arial" charset="0"/>
                        <a:ea typeface="굴림" charset="0"/>
                        <a:cs typeface="굴림"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dirty="0" smtClean="0">
                          <a:ln>
                            <a:noFill/>
                          </a:ln>
                          <a:solidFill>
                            <a:schemeClr val="tx1"/>
                          </a:solidFill>
                          <a:effectLst/>
                          <a:latin typeface="Arial" charset="0"/>
                          <a:ea typeface="굴림" charset="0"/>
                          <a:cs typeface="굴림" charset="0"/>
                        </a:rPr>
                        <a:t>Very expensive</a:t>
                      </a:r>
                      <a:endParaRPr kumimoji="1" lang="en-US" altLang="ko-KR" sz="1800" b="0" i="0" u="none" strike="noStrike" cap="none" normalizeH="0" baseline="0" dirty="0">
                        <a:ln>
                          <a:noFill/>
                        </a:ln>
                        <a:solidFill>
                          <a:schemeClr val="tx1"/>
                        </a:solidFill>
                        <a:effectLst/>
                        <a:latin typeface="Arial" charset="0"/>
                        <a:ea typeface="굴림" charset="0"/>
                        <a:cs typeface="굴림"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dirty="0" smtClean="0">
                          <a:ln>
                            <a:noFill/>
                          </a:ln>
                          <a:solidFill>
                            <a:schemeClr val="tx1"/>
                          </a:solidFill>
                          <a:effectLst/>
                          <a:latin typeface="Arial" charset="0"/>
                          <a:ea typeface="굴림" charset="0"/>
                          <a:cs typeface="굴림" charset="0"/>
                        </a:rPr>
                        <a:t>Fast</a:t>
                      </a:r>
                      <a:endParaRPr kumimoji="1" lang="en-US" altLang="ko-KR" sz="1800" b="0" i="0" u="none" strike="noStrike" cap="none" normalizeH="0" baseline="0" dirty="0">
                        <a:ln>
                          <a:noFill/>
                        </a:ln>
                        <a:solidFill>
                          <a:schemeClr val="tx1"/>
                        </a:solidFill>
                        <a:effectLst/>
                        <a:latin typeface="Arial" charset="0"/>
                        <a:ea typeface="굴림" charset="0"/>
                        <a:cs typeface="굴림"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dirty="0" smtClean="0">
                          <a:ln>
                            <a:noFill/>
                          </a:ln>
                          <a:solidFill>
                            <a:schemeClr val="tx1"/>
                          </a:solidFill>
                          <a:effectLst/>
                          <a:latin typeface="Arial" charset="0"/>
                          <a:ea typeface="굴림" charset="0"/>
                          <a:cs typeface="굴림" charset="0"/>
                        </a:rPr>
                        <a:t>Very high</a:t>
                      </a:r>
                      <a:endParaRPr kumimoji="1" lang="en-US" altLang="ko-KR" sz="1800" b="0" i="0" u="none" strike="noStrike" cap="none" normalizeH="0" baseline="0" dirty="0">
                        <a:ln>
                          <a:noFill/>
                        </a:ln>
                        <a:solidFill>
                          <a:schemeClr val="tx1"/>
                        </a:solidFill>
                        <a:effectLst/>
                        <a:latin typeface="Arial" charset="0"/>
                        <a:ea typeface="굴림" charset="0"/>
                        <a:cs typeface="굴림"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2388907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3"/>
          <p:cNvSpPr>
            <a:spLocks noGrp="1"/>
          </p:cNvSpPr>
          <p:nvPr>
            <p:ph type="sldNum" sz="quarter" idx="10"/>
          </p:nvPr>
        </p:nvSpPr>
        <p:spPr>
          <a:xfrm>
            <a:off x="6885794" y="6240463"/>
            <a:ext cx="2227431" cy="457200"/>
          </a:xfrm>
        </p:spPr>
        <p:txBody>
          <a:bodyPr/>
          <a:lstStyle/>
          <a:p>
            <a:fld id="{3E22F888-7804-9A48-81AA-6EDB924B3E2D}" type="slidenum">
              <a:rPr lang="en-US" altLang="ko-KR">
                <a:latin typeface="Arial"/>
                <a:cs typeface="Arial"/>
              </a:rPr>
              <a:pPr/>
              <a:t>34</a:t>
            </a:fld>
            <a:endParaRPr lang="en-US" altLang="ko-KR" sz="1000">
              <a:latin typeface="Arial"/>
              <a:cs typeface="Arial"/>
            </a:endParaRPr>
          </a:p>
        </p:txBody>
      </p:sp>
      <p:sp>
        <p:nvSpPr>
          <p:cNvPr id="1271810" name="Rectangle 2"/>
          <p:cNvSpPr>
            <a:spLocks noGrp="1" noChangeArrowheads="1"/>
          </p:cNvSpPr>
          <p:nvPr>
            <p:ph type="title"/>
          </p:nvPr>
        </p:nvSpPr>
        <p:spPr>
          <a:xfrm>
            <a:off x="251521" y="400050"/>
            <a:ext cx="8712968" cy="647700"/>
          </a:xfrm>
        </p:spPr>
        <p:txBody>
          <a:bodyPr/>
          <a:lstStyle/>
          <a:p>
            <a:r>
              <a:rPr lang="en-US" altLang="ko-KR">
                <a:latin typeface="Arial"/>
                <a:cs typeface="Arial"/>
              </a:rPr>
              <a:t>Performance Comparison: Complexity</a:t>
            </a:r>
          </a:p>
        </p:txBody>
      </p:sp>
      <p:graphicFrame>
        <p:nvGraphicFramePr>
          <p:cNvPr id="1271811" name="Group 3"/>
          <p:cNvGraphicFramePr>
            <a:graphicFrameLocks noGrp="1"/>
          </p:cNvGraphicFramePr>
          <p:nvPr>
            <p:ph type="tbl" idx="1"/>
            <p:extLst/>
          </p:nvPr>
        </p:nvGraphicFramePr>
        <p:xfrm>
          <a:off x="251520" y="1478433"/>
          <a:ext cx="8712967" cy="4614863"/>
        </p:xfrm>
        <a:graphic>
          <a:graphicData uri="http://schemas.openxmlformats.org/drawingml/2006/table">
            <a:tbl>
              <a:tblPr/>
              <a:tblGrid>
                <a:gridCol w="3727750">
                  <a:extLst>
                    <a:ext uri="{9D8B030D-6E8A-4147-A177-3AD203B41FA5}">
                      <a16:colId xmlns:a16="http://schemas.microsoft.com/office/drawing/2014/main" xmlns="" val="20000"/>
                    </a:ext>
                  </a:extLst>
                </a:gridCol>
                <a:gridCol w="1611109">
                  <a:extLst>
                    <a:ext uri="{9D8B030D-6E8A-4147-A177-3AD203B41FA5}">
                      <a16:colId xmlns:a16="http://schemas.microsoft.com/office/drawing/2014/main" xmlns="" val="20001"/>
                    </a:ext>
                  </a:extLst>
                </a:gridCol>
                <a:gridCol w="1772040">
                  <a:extLst>
                    <a:ext uri="{9D8B030D-6E8A-4147-A177-3AD203B41FA5}">
                      <a16:colId xmlns:a16="http://schemas.microsoft.com/office/drawing/2014/main" xmlns="" val="20002"/>
                    </a:ext>
                  </a:extLst>
                </a:gridCol>
                <a:gridCol w="1602068">
                  <a:extLst>
                    <a:ext uri="{9D8B030D-6E8A-4147-A177-3AD203B41FA5}">
                      <a16:colId xmlns:a16="http://schemas.microsoft.com/office/drawing/2014/main" xmlns="" val="20003"/>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2400" b="0" i="0" u="none" strike="noStrike" cap="none" normalizeH="0" baseline="0">
                          <a:ln>
                            <a:noFill/>
                          </a:ln>
                          <a:solidFill>
                            <a:srgbClr val="FF3300"/>
                          </a:solidFill>
                          <a:effectLst/>
                          <a:latin typeface="Arial" charset="0"/>
                          <a:ea typeface="굴림" charset="0"/>
                          <a:cs typeface="굴림" charset="0"/>
                        </a:rPr>
                        <a:t>Algorithm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2400" b="0" i="0" u="none" strike="noStrike" cap="none" normalizeH="0" baseline="0">
                          <a:ln>
                            <a:noFill/>
                          </a:ln>
                          <a:solidFill>
                            <a:srgbClr val="FF3300"/>
                          </a:solidFill>
                          <a:effectLst/>
                          <a:latin typeface="Arial" charset="0"/>
                          <a:ea typeface="굴림" charset="0"/>
                          <a:cs typeface="굴림" charset="0"/>
                        </a:rPr>
                        <a:t>Lookup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2400" b="0" i="0" u="none" strike="noStrike" cap="none" normalizeH="0" baseline="0">
                          <a:ln>
                            <a:noFill/>
                          </a:ln>
                          <a:solidFill>
                            <a:srgbClr val="FF3300"/>
                          </a:solidFill>
                          <a:effectLst/>
                          <a:latin typeface="Arial" charset="0"/>
                          <a:ea typeface="굴림" charset="0"/>
                          <a:cs typeface="굴림" charset="0"/>
                        </a:rPr>
                        <a:t>Storage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2400" b="0" i="0" u="none" strike="noStrike" cap="none" normalizeH="0" baseline="0">
                          <a:ln>
                            <a:noFill/>
                          </a:ln>
                          <a:solidFill>
                            <a:srgbClr val="FF3300"/>
                          </a:solidFill>
                          <a:effectLst/>
                          <a:latin typeface="Arial" charset="0"/>
                          <a:ea typeface="굴림" charset="0"/>
                          <a:cs typeface="굴림" charset="0"/>
                        </a:rPr>
                        <a:t>Update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Binary trie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NW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Patricia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W</a:t>
                      </a:r>
                      <a:r>
                        <a:rPr kumimoji="1" lang="en-US" altLang="ko-KR" sz="1800" b="0" i="0" u="none" strike="noStrike" cap="none" normalizeH="0" baseline="30000">
                          <a:ln>
                            <a:noFill/>
                          </a:ln>
                          <a:solidFill>
                            <a:srgbClr val="000000"/>
                          </a:solidFill>
                          <a:effectLst/>
                          <a:latin typeface="Arial" charset="0"/>
                          <a:ea typeface="굴림" charset="0"/>
                          <a:cs typeface="굴림"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Path-compressed trie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397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Multi-ary trie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W/k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N*2</a:t>
                      </a:r>
                      <a:r>
                        <a:rPr kumimoji="1" lang="en-US" altLang="ko-KR" sz="1800" b="0" i="0" u="none" strike="noStrike" cap="none" normalizeH="0" baseline="30000">
                          <a:ln>
                            <a:noFill/>
                          </a:ln>
                          <a:solidFill>
                            <a:srgbClr val="000000"/>
                          </a:solidFill>
                          <a:effectLst/>
                          <a:latin typeface="Arial" charset="0"/>
                          <a:ea typeface="굴림" charset="0"/>
                          <a:cs typeface="굴림" charset="0"/>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LC trie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Lulea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Binary search on trie levels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logW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NlogW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Binary search on intervals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log(2N)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TCAM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dirty="0">
                          <a:ln>
                            <a:noFill/>
                          </a:ln>
                          <a:solidFill>
                            <a:srgbClr val="000000"/>
                          </a:solidFill>
                          <a:effectLst/>
                          <a:latin typeface="Arial" charset="0"/>
                          <a:ea typeface="굴림" charset="0"/>
                          <a:cs typeface="굴림" charset="0"/>
                        </a:rPr>
                        <a:t>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22060520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3"/>
          <p:cNvSpPr>
            <a:spLocks noGrp="1"/>
          </p:cNvSpPr>
          <p:nvPr>
            <p:ph type="sldNum" sz="quarter" idx="10"/>
          </p:nvPr>
        </p:nvSpPr>
        <p:spPr/>
        <p:txBody>
          <a:bodyPr/>
          <a:lstStyle/>
          <a:p>
            <a:fld id="{F66116C4-C996-464C-AA98-E9970B693372}" type="slidenum">
              <a:rPr lang="en-US" altLang="ko-KR">
                <a:latin typeface="Arial"/>
                <a:cs typeface="Arial"/>
              </a:rPr>
              <a:pPr/>
              <a:t>35</a:t>
            </a:fld>
            <a:endParaRPr lang="en-US" altLang="ko-KR" sz="1000">
              <a:latin typeface="Arial"/>
              <a:cs typeface="Arial"/>
            </a:endParaRPr>
          </a:p>
        </p:txBody>
      </p:sp>
      <p:sp>
        <p:nvSpPr>
          <p:cNvPr id="1273858" name="Rectangle 2"/>
          <p:cNvSpPr>
            <a:spLocks noGrp="1" noChangeArrowheads="1"/>
          </p:cNvSpPr>
          <p:nvPr>
            <p:ph type="title"/>
          </p:nvPr>
        </p:nvSpPr>
        <p:spPr>
          <a:xfrm>
            <a:off x="685800" y="0"/>
            <a:ext cx="7772400" cy="1143000"/>
          </a:xfrm>
        </p:spPr>
        <p:txBody>
          <a:bodyPr/>
          <a:lstStyle/>
          <a:p>
            <a:r>
              <a:rPr lang="en-US" altLang="ko-KR">
                <a:latin typeface="Arial"/>
                <a:cs typeface="Arial"/>
              </a:rPr>
              <a:t>Performance Comparison</a:t>
            </a:r>
          </a:p>
        </p:txBody>
      </p:sp>
      <p:graphicFrame>
        <p:nvGraphicFramePr>
          <p:cNvPr id="1273912" name="Group 56"/>
          <p:cNvGraphicFramePr>
            <a:graphicFrameLocks noGrp="1"/>
          </p:cNvGraphicFramePr>
          <p:nvPr>
            <p:ph type="tbl" idx="1"/>
            <p:extLst/>
          </p:nvPr>
        </p:nvGraphicFramePr>
        <p:xfrm>
          <a:off x="323850" y="1484313"/>
          <a:ext cx="8640763" cy="4686300"/>
        </p:xfrm>
        <a:graphic>
          <a:graphicData uri="http://schemas.openxmlformats.org/drawingml/2006/table">
            <a:tbl>
              <a:tblPr/>
              <a:tblGrid>
                <a:gridCol w="4735513">
                  <a:extLst>
                    <a:ext uri="{9D8B030D-6E8A-4147-A177-3AD203B41FA5}">
                      <a16:colId xmlns:a16="http://schemas.microsoft.com/office/drawing/2014/main" xmlns="" val="20000"/>
                    </a:ext>
                  </a:extLst>
                </a:gridCol>
                <a:gridCol w="1817687">
                  <a:extLst>
                    <a:ext uri="{9D8B030D-6E8A-4147-A177-3AD203B41FA5}">
                      <a16:colId xmlns:a16="http://schemas.microsoft.com/office/drawing/2014/main" xmlns="" val="20001"/>
                    </a:ext>
                  </a:extLst>
                </a:gridCol>
                <a:gridCol w="2087563">
                  <a:extLst>
                    <a:ext uri="{9D8B030D-6E8A-4147-A177-3AD203B41FA5}">
                      <a16:colId xmlns:a16="http://schemas.microsoft.com/office/drawing/2014/main" xmlns="" val="20002"/>
                    </a:ext>
                  </a:extLst>
                </a:gridCol>
              </a:tblGrid>
              <a:tr h="5746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2400" b="0" i="0" u="none" strike="noStrike" cap="none" normalizeH="0" baseline="0">
                          <a:ln>
                            <a:noFill/>
                          </a:ln>
                          <a:solidFill>
                            <a:srgbClr val="FF3300"/>
                          </a:solidFill>
                          <a:effectLst/>
                          <a:latin typeface="Arial" charset="0"/>
                          <a:ea typeface="굴림" charset="0"/>
                          <a:cs typeface="굴림" charset="0"/>
                        </a:rPr>
                        <a:t>Algorithm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2400" b="0" i="0" u="none" strike="noStrike" cap="none" normalizeH="0" baseline="0">
                          <a:ln>
                            <a:noFill/>
                          </a:ln>
                          <a:solidFill>
                            <a:srgbClr val="FF3300"/>
                          </a:solidFill>
                          <a:effectLst/>
                          <a:latin typeface="Arial" charset="0"/>
                          <a:ea typeface="굴림" charset="0"/>
                          <a:cs typeface="굴림" charset="0"/>
                        </a:rPr>
                        <a:t>Lookup (ns)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2400" b="0" i="0" u="none" strike="noStrike" cap="none" normalizeH="0" baseline="0">
                          <a:ln>
                            <a:noFill/>
                          </a:ln>
                          <a:solidFill>
                            <a:srgbClr val="FF3300"/>
                          </a:solidFill>
                          <a:effectLst/>
                          <a:latin typeface="Arial" charset="0"/>
                          <a:ea typeface="굴림" charset="0"/>
                          <a:cs typeface="굴림" charset="0"/>
                        </a:rPr>
                        <a:t>Storage (KB)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Patricia (BSD)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2500</a:t>
                      </a:r>
                      <a:endParaRPr kumimoji="1" lang="en-US" altLang="ko-KR" sz="1800" b="0" i="0" u="none" strike="noStrike" cap="none" normalizeH="0" baseline="30000">
                        <a:ln>
                          <a:noFill/>
                        </a:ln>
                        <a:solidFill>
                          <a:srgbClr val="000000"/>
                        </a:solidFill>
                        <a:effectLst/>
                        <a:latin typeface="Arial" charset="0"/>
                        <a:ea typeface="굴림" charset="0"/>
                        <a:cs typeface="굴림"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3262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794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Multi-way fixed-stride optimal trie (3-levels)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298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1930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Multi-way fixed-stride optimal trie (5-levels)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428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660</a:t>
                      </a:r>
                      <a:endParaRPr kumimoji="1" lang="en-US" altLang="ko-KR" sz="1800" b="0" i="0" u="none" strike="noStrike" cap="none" normalizeH="0" baseline="30000">
                        <a:ln>
                          <a:noFill/>
                        </a:ln>
                        <a:solidFill>
                          <a:srgbClr val="000000"/>
                        </a:solidFill>
                        <a:effectLst/>
                        <a:latin typeface="Arial" charset="0"/>
                        <a:ea typeface="굴림" charset="0"/>
                        <a:cs typeface="굴림"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LC trie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700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Lulea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409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160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Binary search on trie levels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650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1600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6-way search on intervals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490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950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Lookups with direct access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15-60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9-33 * 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TCAM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15-20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charset="0"/>
                        <a:buNone/>
                        <a:tabLst/>
                      </a:pPr>
                      <a:r>
                        <a:rPr kumimoji="1" lang="en-US" altLang="ko-KR" sz="1800" b="0" i="0" u="none" strike="noStrike" cap="none" normalizeH="0" baseline="0">
                          <a:ln>
                            <a:noFill/>
                          </a:ln>
                          <a:solidFill>
                            <a:srgbClr val="000000"/>
                          </a:solidFill>
                          <a:effectLst/>
                          <a:latin typeface="Arial" charset="0"/>
                          <a:ea typeface="굴림" charset="0"/>
                          <a:cs typeface="굴림" charset="0"/>
                        </a:rPr>
                        <a:t>512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9215505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3"/>
          <p:cNvSpPr>
            <a:spLocks noGrp="1"/>
          </p:cNvSpPr>
          <p:nvPr>
            <p:ph type="sldNum" sz="quarter" idx="4294967295"/>
          </p:nvPr>
        </p:nvSpPr>
        <p:spPr>
          <a:xfrm>
            <a:off x="7000875" y="6240463"/>
            <a:ext cx="1905000" cy="457200"/>
          </a:xfrm>
          <a:prstGeom prst="rect">
            <a:avLst/>
          </a:prstGeom>
        </p:spPr>
        <p:txBody>
          <a:bodyPr/>
          <a:lstStyle/>
          <a:p>
            <a:fld id="{8767B228-DE00-41BB-91C9-F1DFB132234E}" type="slidenum">
              <a:rPr lang="en-US" altLang="ko-KR"/>
              <a:pPr/>
              <a:t>36</a:t>
            </a:fld>
            <a:endParaRPr lang="en-US" altLang="ko-KR" sz="1000"/>
          </a:p>
        </p:txBody>
      </p:sp>
      <p:sp>
        <p:nvSpPr>
          <p:cNvPr id="1716226" name="Rectangle 2"/>
          <p:cNvSpPr>
            <a:spLocks noGrp="1" noChangeArrowheads="1"/>
          </p:cNvSpPr>
          <p:nvPr>
            <p:ph type="title"/>
          </p:nvPr>
        </p:nvSpPr>
        <p:spPr>
          <a:xfrm>
            <a:off x="323528" y="332656"/>
            <a:ext cx="8137525" cy="647700"/>
          </a:xfrm>
        </p:spPr>
        <p:txBody>
          <a:bodyPr/>
          <a:lstStyle/>
          <a:p>
            <a:r>
              <a:rPr lang="en-US" altLang="ko-KR" dirty="0">
                <a:latin typeface="Arial" pitchFamily="34" charset="0"/>
                <a:cs typeface="Arial" pitchFamily="34" charset="0"/>
              </a:rPr>
              <a:t>Queuing Models</a:t>
            </a:r>
          </a:p>
        </p:txBody>
      </p:sp>
      <p:pic>
        <p:nvPicPr>
          <p:cNvPr id="17162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72390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162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171950"/>
            <a:ext cx="769620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84782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3"/>
          <p:cNvSpPr>
            <a:spLocks noGrp="1"/>
          </p:cNvSpPr>
          <p:nvPr>
            <p:ph type="sldNum" sz="quarter" idx="4294967295"/>
          </p:nvPr>
        </p:nvSpPr>
        <p:spPr>
          <a:xfrm>
            <a:off x="7000875" y="6240463"/>
            <a:ext cx="1905000" cy="457200"/>
          </a:xfrm>
          <a:prstGeom prst="rect">
            <a:avLst/>
          </a:prstGeom>
        </p:spPr>
        <p:txBody>
          <a:bodyPr/>
          <a:lstStyle/>
          <a:p>
            <a:fld id="{F902CAE3-B4AF-4943-8D72-F120DDE1DA09}" type="slidenum">
              <a:rPr lang="en-US" altLang="ko-KR"/>
              <a:pPr/>
              <a:t>37</a:t>
            </a:fld>
            <a:endParaRPr lang="en-US" altLang="ko-KR" sz="1000"/>
          </a:p>
        </p:txBody>
      </p:sp>
      <p:sp>
        <p:nvSpPr>
          <p:cNvPr id="1719298" name="Rectangle 2"/>
          <p:cNvSpPr>
            <a:spLocks noGrp="1" noChangeArrowheads="1"/>
          </p:cNvSpPr>
          <p:nvPr>
            <p:ph type="title"/>
          </p:nvPr>
        </p:nvSpPr>
        <p:spPr>
          <a:xfrm>
            <a:off x="323528" y="332656"/>
            <a:ext cx="8137525" cy="647700"/>
          </a:xfrm>
        </p:spPr>
        <p:txBody>
          <a:bodyPr/>
          <a:lstStyle/>
          <a:p>
            <a:r>
              <a:rPr lang="en-US" altLang="ko-KR" dirty="0">
                <a:latin typeface="Arial" pitchFamily="34" charset="0"/>
                <a:cs typeface="Arial" pitchFamily="34" charset="0"/>
              </a:rPr>
              <a:t>D/D/1  </a:t>
            </a:r>
            <a:r>
              <a:rPr lang="en-US" altLang="ko-KR" dirty="0" smtClean="0">
                <a:latin typeface="Arial" pitchFamily="34" charset="0"/>
                <a:cs typeface="Arial" pitchFamily="34" charset="0"/>
              </a:rPr>
              <a:t>Queue</a:t>
            </a:r>
            <a:endParaRPr lang="en-US" altLang="ko-KR" dirty="0">
              <a:latin typeface="Arial" pitchFamily="34" charset="0"/>
              <a:cs typeface="Arial" pitchFamily="34" charset="0"/>
            </a:endParaRPr>
          </a:p>
        </p:txBody>
      </p:sp>
      <p:sp>
        <p:nvSpPr>
          <p:cNvPr id="1719299" name="Rectangle 3"/>
          <p:cNvSpPr>
            <a:spLocks noGrp="1" noChangeArrowheads="1"/>
          </p:cNvSpPr>
          <p:nvPr>
            <p:ph type="body" idx="1"/>
          </p:nvPr>
        </p:nvSpPr>
        <p:spPr>
          <a:xfrm>
            <a:off x="10616" y="1295400"/>
            <a:ext cx="8305800" cy="1752600"/>
          </a:xfrm>
        </p:spPr>
        <p:txBody>
          <a:bodyPr/>
          <a:lstStyle/>
          <a:p>
            <a:pPr lvl="1">
              <a:lnSpc>
                <a:spcPct val="90000"/>
              </a:lnSpc>
            </a:pPr>
            <a:r>
              <a:rPr lang="en-US" altLang="ko-KR" sz="2000" dirty="0">
                <a:latin typeface="Arial" pitchFamily="34" charset="0"/>
                <a:cs typeface="Arial" pitchFamily="34" charset="0"/>
              </a:rPr>
              <a:t>Deterministic arrivals rate  </a:t>
            </a:r>
            <a:r>
              <a:rPr lang="en-US" altLang="ko-KR" sz="2000" dirty="0">
                <a:latin typeface="Arial" pitchFamily="34" charset="0"/>
                <a:cs typeface="Arial" pitchFamily="34" charset="0"/>
                <a:sym typeface="Symbol" pitchFamily="18" charset="2"/>
              </a:rPr>
              <a:t></a:t>
            </a:r>
          </a:p>
          <a:p>
            <a:pPr lvl="1">
              <a:lnSpc>
                <a:spcPct val="90000"/>
              </a:lnSpc>
            </a:pPr>
            <a:r>
              <a:rPr lang="en-US" altLang="ko-KR" sz="2000" dirty="0">
                <a:latin typeface="Arial" pitchFamily="34" charset="0"/>
                <a:cs typeface="Arial" pitchFamily="34" charset="0"/>
                <a:sym typeface="Symbol" pitchFamily="18" charset="2"/>
              </a:rPr>
              <a:t>Deterministic service rate  </a:t>
            </a:r>
          </a:p>
          <a:p>
            <a:pPr lvl="1">
              <a:lnSpc>
                <a:spcPct val="90000"/>
              </a:lnSpc>
            </a:pPr>
            <a:r>
              <a:rPr lang="en-US" altLang="ko-KR" sz="2000" dirty="0">
                <a:latin typeface="Arial" pitchFamily="34" charset="0"/>
                <a:cs typeface="Arial" pitchFamily="34" charset="0"/>
                <a:sym typeface="Symbol" pitchFamily="18" charset="2"/>
              </a:rPr>
              <a:t>System empty at time  0</a:t>
            </a:r>
          </a:p>
          <a:p>
            <a:pPr lvl="1">
              <a:lnSpc>
                <a:spcPct val="90000"/>
              </a:lnSpc>
            </a:pPr>
            <a:endParaRPr lang="en-US" altLang="ko-KR" sz="2000" dirty="0">
              <a:latin typeface="Arial" pitchFamily="34" charset="0"/>
              <a:cs typeface="Arial" pitchFamily="34" charset="0"/>
              <a:sym typeface="Symbol" pitchFamily="18" charset="2"/>
            </a:endParaRPr>
          </a:p>
          <a:p>
            <a:pPr lvl="1">
              <a:lnSpc>
                <a:spcPct val="90000"/>
              </a:lnSpc>
            </a:pPr>
            <a:endParaRPr lang="en-US" altLang="ko-KR" sz="2000" dirty="0" smtClean="0">
              <a:latin typeface="Arial" pitchFamily="34" charset="0"/>
              <a:cs typeface="Arial" pitchFamily="34" charset="0"/>
              <a:sym typeface="Symbol" pitchFamily="18" charset="2"/>
            </a:endParaRPr>
          </a:p>
          <a:p>
            <a:pPr lvl="1">
              <a:lnSpc>
                <a:spcPct val="90000"/>
              </a:lnSpc>
            </a:pPr>
            <a:endParaRPr lang="en-US" altLang="ko-KR" sz="2000" dirty="0">
              <a:latin typeface="Arial" pitchFamily="34" charset="0"/>
              <a:cs typeface="Arial" pitchFamily="34" charset="0"/>
              <a:sym typeface="Symbol" pitchFamily="18" charset="2"/>
            </a:endParaRPr>
          </a:p>
          <a:p>
            <a:pPr lvl="1">
              <a:lnSpc>
                <a:spcPct val="90000"/>
              </a:lnSpc>
            </a:pPr>
            <a:r>
              <a:rPr lang="en-US" altLang="ko-KR" sz="2000" dirty="0">
                <a:latin typeface="Arial" pitchFamily="34" charset="0"/>
                <a:cs typeface="Arial" pitchFamily="34" charset="0"/>
                <a:sym typeface="Symbol" pitchFamily="18" charset="2"/>
              </a:rPr>
              <a:t>System unstable unless</a:t>
            </a:r>
          </a:p>
          <a:p>
            <a:pPr lvl="1">
              <a:lnSpc>
                <a:spcPct val="90000"/>
              </a:lnSpc>
              <a:buFontTx/>
              <a:buNone/>
            </a:pPr>
            <a:r>
              <a:rPr lang="en-US" altLang="ko-KR" sz="2000" dirty="0">
                <a:latin typeface="Arial" pitchFamily="34" charset="0"/>
                <a:cs typeface="Arial" pitchFamily="34" charset="0"/>
                <a:sym typeface="Symbol" pitchFamily="18" charset="2"/>
              </a:rPr>
              <a:t>                      </a:t>
            </a:r>
          </a:p>
          <a:p>
            <a:pPr lvl="1">
              <a:lnSpc>
                <a:spcPct val="90000"/>
              </a:lnSpc>
            </a:pPr>
            <a:r>
              <a:rPr lang="en-US" altLang="ko-KR" sz="2000" dirty="0">
                <a:latin typeface="Arial" pitchFamily="34" charset="0"/>
                <a:cs typeface="Arial" pitchFamily="34" charset="0"/>
                <a:sym typeface="Symbol" pitchFamily="18" charset="2"/>
              </a:rPr>
              <a:t>If   system stable</a:t>
            </a:r>
          </a:p>
          <a:p>
            <a:pPr lvl="1">
              <a:lnSpc>
                <a:spcPct val="90000"/>
              </a:lnSpc>
              <a:buFontTx/>
              <a:buNone/>
            </a:pPr>
            <a:r>
              <a:rPr lang="en-US" altLang="ko-KR" sz="2000" dirty="0">
                <a:latin typeface="Arial" pitchFamily="34" charset="0"/>
                <a:cs typeface="Arial" pitchFamily="34" charset="0"/>
                <a:sym typeface="Symbol" pitchFamily="18" charset="2"/>
              </a:rPr>
              <a:t>                     E(waiting time) = 1/</a:t>
            </a:r>
          </a:p>
          <a:p>
            <a:pPr lvl="1">
              <a:lnSpc>
                <a:spcPct val="90000"/>
              </a:lnSpc>
              <a:buFontTx/>
              <a:buNone/>
            </a:pPr>
            <a:r>
              <a:rPr lang="en-US" altLang="ko-KR" sz="2000" dirty="0">
                <a:latin typeface="Arial" pitchFamily="34" charset="0"/>
                <a:cs typeface="Arial" pitchFamily="34" charset="0"/>
                <a:sym typeface="Symbol" pitchFamily="18" charset="2"/>
              </a:rPr>
              <a:t>                     E(number in system) = /</a:t>
            </a:r>
          </a:p>
          <a:p>
            <a:pPr lvl="1">
              <a:lnSpc>
                <a:spcPct val="90000"/>
              </a:lnSpc>
              <a:buFontTx/>
              <a:buNone/>
            </a:pPr>
            <a:r>
              <a:rPr lang="en-US" altLang="ko-KR" sz="2000" dirty="0">
                <a:latin typeface="Arial" pitchFamily="34" charset="0"/>
                <a:cs typeface="Arial" pitchFamily="34" charset="0"/>
                <a:sym typeface="Symbol" pitchFamily="18" charset="2"/>
              </a:rPr>
              <a:t>          </a:t>
            </a:r>
          </a:p>
        </p:txBody>
      </p:sp>
      <p:sp>
        <p:nvSpPr>
          <p:cNvPr id="1719300" name="Text Box 4"/>
          <p:cNvSpPr txBox="1">
            <a:spLocks noChangeArrowheads="1"/>
          </p:cNvSpPr>
          <p:nvPr/>
        </p:nvSpPr>
        <p:spPr bwMode="auto">
          <a:xfrm>
            <a:off x="4312096" y="1295400"/>
            <a:ext cx="4724400" cy="2549525"/>
          </a:xfrm>
          <a:prstGeom prst="rect">
            <a:avLst/>
          </a:prstGeom>
          <a:solidFill>
            <a:srgbClr val="DDDDDD"/>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1600" dirty="0"/>
              <a:t>X/Y/N</a:t>
            </a:r>
          </a:p>
          <a:p>
            <a:pPr>
              <a:spcBef>
                <a:spcPct val="50000"/>
              </a:spcBef>
            </a:pPr>
            <a:r>
              <a:rPr lang="en-US" altLang="ko-KR" sz="1600" dirty="0"/>
              <a:t>X refers to the distribution of the </a:t>
            </a:r>
            <a:r>
              <a:rPr lang="en-US" altLang="ko-KR" sz="1600" dirty="0" err="1"/>
              <a:t>interarrival</a:t>
            </a:r>
            <a:r>
              <a:rPr lang="en-US" altLang="ko-KR" sz="1600" dirty="0"/>
              <a:t> times</a:t>
            </a:r>
          </a:p>
          <a:p>
            <a:pPr>
              <a:spcBef>
                <a:spcPct val="50000"/>
              </a:spcBef>
            </a:pPr>
            <a:r>
              <a:rPr lang="en-US" altLang="ko-KR" sz="1600" dirty="0"/>
              <a:t>Y refers to the distribution of service times</a:t>
            </a:r>
          </a:p>
          <a:p>
            <a:pPr>
              <a:spcBef>
                <a:spcPct val="50000"/>
              </a:spcBef>
            </a:pPr>
            <a:r>
              <a:rPr lang="en-US" altLang="ko-KR" sz="1600" dirty="0"/>
              <a:t>N refers to the number of servers</a:t>
            </a:r>
          </a:p>
          <a:p>
            <a:pPr>
              <a:spcBef>
                <a:spcPct val="50000"/>
              </a:spcBef>
            </a:pPr>
            <a:r>
              <a:rPr lang="en-US" altLang="ko-KR" sz="1600" dirty="0"/>
              <a:t>G= general independent arrivals or service time</a:t>
            </a:r>
          </a:p>
          <a:p>
            <a:pPr>
              <a:spcBef>
                <a:spcPct val="50000"/>
              </a:spcBef>
            </a:pPr>
            <a:r>
              <a:rPr lang="en-US" altLang="ko-KR" sz="1600" dirty="0"/>
              <a:t>M= negative exponential distribution</a:t>
            </a:r>
          </a:p>
          <a:p>
            <a:pPr>
              <a:spcBef>
                <a:spcPct val="50000"/>
              </a:spcBef>
            </a:pPr>
            <a:r>
              <a:rPr lang="en-US" altLang="ko-KR" sz="1600" dirty="0"/>
              <a:t>D= deterministic arrivals or fixed-length service</a:t>
            </a:r>
          </a:p>
        </p:txBody>
      </p:sp>
      <p:graphicFrame>
        <p:nvGraphicFramePr>
          <p:cNvPr id="6" name="개체 5"/>
          <p:cNvGraphicFramePr>
            <a:graphicFrameLocks noChangeAspect="1"/>
          </p:cNvGraphicFramePr>
          <p:nvPr>
            <p:extLst>
              <p:ext uri="{D42A27DB-BD31-4B8C-83A1-F6EECF244321}">
                <p14:modId xmlns:p14="http://schemas.microsoft.com/office/powerpoint/2010/main" val="3736642570"/>
              </p:ext>
            </p:extLst>
          </p:nvPr>
        </p:nvGraphicFramePr>
        <p:xfrm>
          <a:off x="7812360" y="3140968"/>
          <a:ext cx="503882" cy="299180"/>
        </p:xfrm>
        <a:graphic>
          <a:graphicData uri="http://schemas.openxmlformats.org/presentationml/2006/ole">
            <mc:AlternateContent xmlns:mc="http://schemas.openxmlformats.org/markup-compatibility/2006">
              <mc:Choice xmlns:v="urn:schemas-microsoft-com:vml" Requires="v">
                <p:oleObj spid="_x0000_s130117" name="수식" r:id="rId3" imgW="406080" imgH="241200" progId="Equation.3">
                  <p:embed/>
                </p:oleObj>
              </mc:Choice>
              <mc:Fallback>
                <p:oleObj name="수식" r:id="rId3" imgW="406080" imgH="241200" progId="Equation.3">
                  <p:embed/>
                  <p:pic>
                    <p:nvPicPr>
                      <p:cNvPr id="0" name=""/>
                      <p:cNvPicPr/>
                      <p:nvPr/>
                    </p:nvPicPr>
                    <p:blipFill>
                      <a:blip r:embed="rId4"/>
                      <a:stretch>
                        <a:fillRect/>
                      </a:stretch>
                    </p:blipFill>
                    <p:spPr>
                      <a:xfrm>
                        <a:off x="7812360" y="3140968"/>
                        <a:ext cx="503882" cy="299180"/>
                      </a:xfrm>
                      <a:prstGeom prst="rect">
                        <a:avLst/>
                      </a:prstGeom>
                    </p:spPr>
                  </p:pic>
                </p:oleObj>
              </mc:Fallback>
            </mc:AlternateContent>
          </a:graphicData>
        </a:graphic>
      </p:graphicFrame>
    </p:spTree>
    <p:extLst>
      <p:ext uri="{BB962C8B-B14F-4D97-AF65-F5344CB8AC3E}">
        <p14:creationId xmlns:p14="http://schemas.microsoft.com/office/powerpoint/2010/main" val="1987159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F1B7D845-7083-4786-8861-3D5C380E3E9F}" type="slidenum">
              <a:rPr lang="en-US" altLang="ko-KR"/>
              <a:pPr/>
              <a:t>38</a:t>
            </a:fld>
            <a:endParaRPr lang="en-US" altLang="ko-KR" sz="1000"/>
          </a:p>
        </p:txBody>
      </p:sp>
      <p:sp>
        <p:nvSpPr>
          <p:cNvPr id="1722370" name="Rectangle 2"/>
          <p:cNvSpPr>
            <a:spLocks noGrp="1" noChangeArrowheads="1"/>
          </p:cNvSpPr>
          <p:nvPr>
            <p:ph type="title"/>
          </p:nvPr>
        </p:nvSpPr>
        <p:spPr>
          <a:xfrm>
            <a:off x="323528" y="332656"/>
            <a:ext cx="8137525" cy="647700"/>
          </a:xfrm>
        </p:spPr>
        <p:txBody>
          <a:bodyPr/>
          <a:lstStyle/>
          <a:p>
            <a:r>
              <a:rPr lang="en-US" altLang="ko-KR" dirty="0">
                <a:latin typeface="Arial" pitchFamily="34" charset="0"/>
                <a:cs typeface="Arial" pitchFamily="34" charset="0"/>
              </a:rPr>
              <a:t>M/M/1  Queue</a:t>
            </a:r>
          </a:p>
        </p:txBody>
      </p:sp>
      <p:graphicFrame>
        <p:nvGraphicFramePr>
          <p:cNvPr id="1722371" name="Object 3"/>
          <p:cNvGraphicFramePr>
            <a:graphicFrameLocks noChangeAspect="1"/>
          </p:cNvGraphicFramePr>
          <p:nvPr/>
        </p:nvGraphicFramePr>
        <p:xfrm>
          <a:off x="620713" y="1274763"/>
          <a:ext cx="7215187" cy="4681537"/>
        </p:xfrm>
        <a:graphic>
          <a:graphicData uri="http://schemas.openxmlformats.org/presentationml/2006/ole">
            <mc:AlternateContent xmlns:mc="http://schemas.openxmlformats.org/markup-compatibility/2006">
              <mc:Choice xmlns:v="urn:schemas-microsoft-com:vml" Requires="v">
                <p:oleObj spid="_x0000_s117834" name="Equation" r:id="rId3" imgW="4876560" imgH="2920680" progId="Equation.3">
                  <p:embed/>
                </p:oleObj>
              </mc:Choice>
              <mc:Fallback>
                <p:oleObj name="Equation" r:id="rId3" imgW="4876560" imgH="2920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13" y="1274763"/>
                        <a:ext cx="7215187" cy="468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11076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0508D245-9507-4F2D-ABA4-59B3CDBAD14C}" type="slidenum">
              <a:rPr lang="en-US" altLang="ko-KR"/>
              <a:pPr/>
              <a:t>39</a:t>
            </a:fld>
            <a:endParaRPr lang="en-US" altLang="ko-KR" sz="1000"/>
          </a:p>
        </p:txBody>
      </p:sp>
      <p:sp>
        <p:nvSpPr>
          <p:cNvPr id="1723394" name="Rectangle 2"/>
          <p:cNvSpPr>
            <a:spLocks noGrp="1" noChangeArrowheads="1"/>
          </p:cNvSpPr>
          <p:nvPr>
            <p:ph type="title"/>
          </p:nvPr>
        </p:nvSpPr>
        <p:spPr>
          <a:xfrm>
            <a:off x="323528" y="404664"/>
            <a:ext cx="8137525" cy="647700"/>
          </a:xfrm>
        </p:spPr>
        <p:txBody>
          <a:bodyPr/>
          <a:lstStyle/>
          <a:p>
            <a:r>
              <a:rPr lang="en-US" altLang="ko-KR" dirty="0">
                <a:latin typeface="Arial" pitchFamily="34" charset="0"/>
                <a:cs typeface="Arial" pitchFamily="34" charset="0"/>
              </a:rPr>
              <a:t>M/M/1  Queue</a:t>
            </a:r>
          </a:p>
        </p:txBody>
      </p:sp>
      <p:graphicFrame>
        <p:nvGraphicFramePr>
          <p:cNvPr id="1723395" name="Object 3"/>
          <p:cNvGraphicFramePr>
            <a:graphicFrameLocks noChangeAspect="1"/>
          </p:cNvGraphicFramePr>
          <p:nvPr>
            <p:extLst>
              <p:ext uri="{D42A27DB-BD31-4B8C-83A1-F6EECF244321}">
                <p14:modId xmlns:p14="http://schemas.microsoft.com/office/powerpoint/2010/main" val="888557627"/>
              </p:ext>
            </p:extLst>
          </p:nvPr>
        </p:nvGraphicFramePr>
        <p:xfrm>
          <a:off x="214634" y="1268760"/>
          <a:ext cx="8605838" cy="5492403"/>
        </p:xfrm>
        <a:graphic>
          <a:graphicData uri="http://schemas.openxmlformats.org/presentationml/2006/ole">
            <mc:AlternateContent xmlns:mc="http://schemas.openxmlformats.org/markup-compatibility/2006">
              <mc:Choice xmlns:v="urn:schemas-microsoft-com:vml" Requires="v">
                <p:oleObj spid="_x0000_s118858" name="수식" r:id="rId3" imgW="5663880" imgH="3809880" progId="Equation.3">
                  <p:embed/>
                </p:oleObj>
              </mc:Choice>
              <mc:Fallback>
                <p:oleObj name="수식" r:id="rId3" imgW="5663880" imgH="3809880" progId="Equation.3">
                  <p:embed/>
                  <p:pic>
                    <p:nvPicPr>
                      <p:cNvPr id="0" name=""/>
                      <p:cNvPicPr>
                        <a:picLocks noChangeAspect="1" noChangeArrowheads="1"/>
                      </p:cNvPicPr>
                      <p:nvPr/>
                    </p:nvPicPr>
                    <p:blipFill>
                      <a:blip r:embed="rId4"/>
                      <a:srcRect/>
                      <a:stretch>
                        <a:fillRect/>
                      </a:stretch>
                    </p:blipFill>
                    <p:spPr bwMode="auto">
                      <a:xfrm>
                        <a:off x="214634" y="1268760"/>
                        <a:ext cx="8605838" cy="549240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13250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7000875" y="6240463"/>
            <a:ext cx="1905000" cy="457200"/>
          </a:xfrm>
          <a:prstGeom prst="rect">
            <a:avLst/>
          </a:prstGeom>
        </p:spPr>
        <p:txBody>
          <a:bodyPr/>
          <a:lstStyle/>
          <a:p>
            <a:fld id="{5B399F19-0D22-6E43-B926-A3DB7FBAB968}" type="slidenum">
              <a:rPr lang="en-US" altLang="ko-KR"/>
              <a:pPr/>
              <a:t>4</a:t>
            </a:fld>
            <a:endParaRPr lang="en-US" altLang="ko-KR" sz="1000"/>
          </a:p>
        </p:txBody>
      </p:sp>
      <p:sp>
        <p:nvSpPr>
          <p:cNvPr id="1459202" name="Rectangle 2"/>
          <p:cNvSpPr>
            <a:spLocks noGrp="1" noChangeArrowheads="1"/>
          </p:cNvSpPr>
          <p:nvPr>
            <p:ph type="title"/>
          </p:nvPr>
        </p:nvSpPr>
        <p:spPr>
          <a:xfrm>
            <a:off x="685800" y="304800"/>
            <a:ext cx="7772400" cy="609600"/>
          </a:xfrm>
        </p:spPr>
        <p:txBody>
          <a:bodyPr/>
          <a:lstStyle/>
          <a:p>
            <a:r>
              <a:rPr lang="en-US" altLang="ko-KR" sz="3200" dirty="0">
                <a:latin typeface="Arial"/>
                <a:cs typeface="Arial"/>
              </a:rPr>
              <a:t>Router Architecture </a:t>
            </a:r>
            <a:r>
              <a:rPr lang="en-US" altLang="ko-KR" sz="3200" dirty="0" smtClean="0">
                <a:latin typeface="Arial"/>
                <a:cs typeface="Arial"/>
              </a:rPr>
              <a:t>Overview</a:t>
            </a:r>
            <a:endParaRPr lang="en-US" altLang="ko-KR" dirty="0">
              <a:latin typeface="Arial"/>
              <a:cs typeface="Arial"/>
            </a:endParaRPr>
          </a:p>
        </p:txBody>
      </p:sp>
      <p:sp>
        <p:nvSpPr>
          <p:cNvPr id="1459203" name="Rectangle 3"/>
          <p:cNvSpPr>
            <a:spLocks noGrp="1" noChangeArrowheads="1"/>
          </p:cNvSpPr>
          <p:nvPr>
            <p:ph type="body" idx="1"/>
          </p:nvPr>
        </p:nvSpPr>
        <p:spPr>
          <a:xfrm>
            <a:off x="467544" y="1295400"/>
            <a:ext cx="8126413" cy="914400"/>
          </a:xfrm>
        </p:spPr>
        <p:txBody>
          <a:bodyPr/>
          <a:lstStyle/>
          <a:p>
            <a:pPr>
              <a:lnSpc>
                <a:spcPct val="90000"/>
              </a:lnSpc>
              <a:buFont typeface="Monotype Sorts" charset="0"/>
              <a:buNone/>
            </a:pPr>
            <a:r>
              <a:rPr lang="en-US" altLang="ko-KR" sz="2400" dirty="0">
                <a:latin typeface="Arial"/>
                <a:cs typeface="Arial"/>
              </a:rPr>
              <a:t>Two key router functions:</a:t>
            </a:r>
            <a:r>
              <a:rPr lang="en-US" altLang="ko-KR" sz="1600" dirty="0">
                <a:latin typeface="Arial"/>
                <a:cs typeface="Arial"/>
              </a:rPr>
              <a:t> </a:t>
            </a:r>
          </a:p>
          <a:p>
            <a:pPr>
              <a:lnSpc>
                <a:spcPct val="90000"/>
              </a:lnSpc>
            </a:pPr>
            <a:r>
              <a:rPr lang="en-US" altLang="ko-KR" sz="2000" dirty="0">
                <a:latin typeface="Arial"/>
                <a:cs typeface="Arial"/>
              </a:rPr>
              <a:t>run routing algorithms/protocol (RIP, OSPF, BGP)</a:t>
            </a:r>
          </a:p>
          <a:p>
            <a:pPr>
              <a:lnSpc>
                <a:spcPct val="90000"/>
              </a:lnSpc>
            </a:pPr>
            <a:r>
              <a:rPr lang="en-US" altLang="ko-KR" sz="2000" i="1" dirty="0">
                <a:latin typeface="Arial"/>
                <a:cs typeface="Arial"/>
              </a:rPr>
              <a:t>switching </a:t>
            </a:r>
            <a:r>
              <a:rPr lang="en-US" altLang="ko-KR" sz="2000" dirty="0">
                <a:latin typeface="Arial"/>
                <a:cs typeface="Arial"/>
              </a:rPr>
              <a:t>datagrams from incoming to outgoing link</a:t>
            </a:r>
          </a:p>
        </p:txBody>
      </p:sp>
      <p:pic>
        <p:nvPicPr>
          <p:cNvPr id="1459204" name="Picture 4" descr="461 swtch compon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2900363"/>
            <a:ext cx="6399213" cy="3525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6961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슬라이드 번호 개체 틀 3"/>
          <p:cNvSpPr>
            <a:spLocks noGrp="1"/>
          </p:cNvSpPr>
          <p:nvPr>
            <p:ph type="sldNum" sz="quarter" idx="4294967295"/>
          </p:nvPr>
        </p:nvSpPr>
        <p:spPr>
          <a:xfrm>
            <a:off x="7000875" y="6240463"/>
            <a:ext cx="1905000" cy="457200"/>
          </a:xfrm>
          <a:prstGeom prst="rect">
            <a:avLst/>
          </a:prstGeom>
        </p:spPr>
        <p:txBody>
          <a:bodyPr/>
          <a:lstStyle/>
          <a:p>
            <a:fld id="{95C9B80A-29A7-4C8B-9E74-90F9A8ADF206}" type="slidenum">
              <a:rPr lang="en-US" altLang="ko-KR"/>
              <a:pPr/>
              <a:t>40</a:t>
            </a:fld>
            <a:endParaRPr lang="en-US" altLang="ko-KR" sz="1000"/>
          </a:p>
        </p:txBody>
      </p:sp>
      <p:sp>
        <p:nvSpPr>
          <p:cNvPr id="1724418" name="Rectangle 2"/>
          <p:cNvSpPr>
            <a:spLocks noGrp="1" noChangeArrowheads="1"/>
          </p:cNvSpPr>
          <p:nvPr>
            <p:ph type="title"/>
          </p:nvPr>
        </p:nvSpPr>
        <p:spPr>
          <a:xfrm>
            <a:off x="399868" y="332656"/>
            <a:ext cx="8137525" cy="647700"/>
          </a:xfrm>
        </p:spPr>
        <p:txBody>
          <a:bodyPr/>
          <a:lstStyle/>
          <a:p>
            <a:r>
              <a:rPr lang="en-US" altLang="ko-KR" dirty="0">
                <a:latin typeface="Arial" pitchFamily="34" charset="0"/>
                <a:cs typeface="Arial" pitchFamily="34" charset="0"/>
              </a:rPr>
              <a:t>M/M/1  Queue(finite queue</a:t>
            </a:r>
            <a:r>
              <a:rPr lang="en-US" altLang="ko-KR" dirty="0" smtClean="0">
                <a:latin typeface="Arial" pitchFamily="34" charset="0"/>
                <a:cs typeface="Arial" pitchFamily="34" charset="0"/>
              </a:rPr>
              <a:t>)</a:t>
            </a:r>
            <a:r>
              <a:rPr lang="en-US" altLang="ko-KR" dirty="0">
                <a:solidFill>
                  <a:srgbClr val="FF0000"/>
                </a:solidFill>
                <a:latin typeface="Arial" pitchFamily="34" charset="0"/>
                <a:cs typeface="Arial" pitchFamily="34" charset="0"/>
              </a:rPr>
              <a:t> (FYI)</a:t>
            </a:r>
            <a:endParaRPr lang="en-US" altLang="ko-KR" dirty="0">
              <a:latin typeface="Arial" pitchFamily="34" charset="0"/>
              <a:cs typeface="Arial" pitchFamily="34" charset="0"/>
            </a:endParaRPr>
          </a:p>
        </p:txBody>
      </p:sp>
      <p:graphicFrame>
        <p:nvGraphicFramePr>
          <p:cNvPr id="1724419" name="Object 3"/>
          <p:cNvGraphicFramePr>
            <a:graphicFrameLocks noChangeAspect="1"/>
          </p:cNvGraphicFramePr>
          <p:nvPr/>
        </p:nvGraphicFramePr>
        <p:xfrm>
          <a:off x="255588" y="1165225"/>
          <a:ext cx="7812087" cy="5040313"/>
        </p:xfrm>
        <a:graphic>
          <a:graphicData uri="http://schemas.openxmlformats.org/presentationml/2006/ole">
            <mc:AlternateContent xmlns:mc="http://schemas.openxmlformats.org/markup-compatibility/2006">
              <mc:Choice xmlns:v="urn:schemas-microsoft-com:vml" Requires="v">
                <p:oleObj spid="_x0000_s119883" name="Microsoft Equation 3.0" r:id="rId3" imgW="4838400" imgH="2971800" progId="Equation.3">
                  <p:embed/>
                </p:oleObj>
              </mc:Choice>
              <mc:Fallback>
                <p:oleObj name="Microsoft Equation 3.0" r:id="rId3" imgW="4838400" imgH="297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8" y="1165225"/>
                        <a:ext cx="7812087"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24420" name="Group 4"/>
          <p:cNvGrpSpPr>
            <a:grpSpLocks/>
          </p:cNvGrpSpPr>
          <p:nvPr/>
        </p:nvGrpSpPr>
        <p:grpSpPr bwMode="auto">
          <a:xfrm>
            <a:off x="6324600" y="1752600"/>
            <a:ext cx="2819400" cy="762000"/>
            <a:chOff x="2832" y="1536"/>
            <a:chExt cx="1776" cy="480"/>
          </a:xfrm>
        </p:grpSpPr>
        <p:sp>
          <p:nvSpPr>
            <p:cNvPr id="1724421" name="Text Box 5"/>
            <p:cNvSpPr txBox="1">
              <a:spLocks noChangeArrowheads="1"/>
            </p:cNvSpPr>
            <p:nvPr/>
          </p:nvSpPr>
          <p:spPr bwMode="auto">
            <a:xfrm>
              <a:off x="3312" y="1680"/>
              <a:ext cx="528" cy="22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1600"/>
                <a:t>Queue</a:t>
              </a:r>
            </a:p>
          </p:txBody>
        </p:sp>
        <p:sp>
          <p:nvSpPr>
            <p:cNvPr id="1724422" name="Line 6"/>
            <p:cNvSpPr>
              <a:spLocks noChangeShapeType="1"/>
            </p:cNvSpPr>
            <p:nvPr/>
          </p:nvSpPr>
          <p:spPr bwMode="auto">
            <a:xfrm>
              <a:off x="3840" y="1776"/>
              <a:ext cx="2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724423" name="Line 7"/>
            <p:cNvSpPr>
              <a:spLocks noChangeShapeType="1"/>
            </p:cNvSpPr>
            <p:nvPr/>
          </p:nvSpPr>
          <p:spPr bwMode="auto">
            <a:xfrm flipH="1">
              <a:off x="2880" y="1824"/>
              <a:ext cx="432"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724424" name="Line 8"/>
            <p:cNvSpPr>
              <a:spLocks noChangeShapeType="1"/>
            </p:cNvSpPr>
            <p:nvPr/>
          </p:nvSpPr>
          <p:spPr bwMode="auto">
            <a:xfrm>
              <a:off x="2880" y="1728"/>
              <a:ext cx="432"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724425" name="Text Box 9"/>
            <p:cNvSpPr txBox="1">
              <a:spLocks noChangeArrowheads="1"/>
            </p:cNvSpPr>
            <p:nvPr/>
          </p:nvSpPr>
          <p:spPr bwMode="auto">
            <a:xfrm>
              <a:off x="3888" y="1536"/>
              <a:ext cx="72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1600">
                  <a:sym typeface="Symbol" pitchFamily="18" charset="2"/>
                </a:rPr>
                <a:t>=(1-Pb)</a:t>
              </a:r>
              <a:endParaRPr lang="en-US" altLang="ko-KR" sz="1600"/>
            </a:p>
          </p:txBody>
        </p:sp>
        <p:sp>
          <p:nvSpPr>
            <p:cNvPr id="1724426" name="Text Box 10"/>
            <p:cNvSpPr txBox="1">
              <a:spLocks noChangeArrowheads="1"/>
            </p:cNvSpPr>
            <p:nvPr/>
          </p:nvSpPr>
          <p:spPr bwMode="auto">
            <a:xfrm>
              <a:off x="2832" y="1804"/>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1600">
                  <a:sym typeface="Symbol" pitchFamily="18" charset="2"/>
                </a:rPr>
                <a:t>Pb</a:t>
              </a:r>
              <a:endParaRPr lang="en-US" altLang="ko-KR" sz="1600"/>
            </a:p>
          </p:txBody>
        </p:sp>
        <p:sp>
          <p:nvSpPr>
            <p:cNvPr id="1724427" name="Text Box 11"/>
            <p:cNvSpPr txBox="1">
              <a:spLocks noChangeArrowheads="1"/>
            </p:cNvSpPr>
            <p:nvPr/>
          </p:nvSpPr>
          <p:spPr bwMode="auto">
            <a:xfrm>
              <a:off x="2880" y="1564"/>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1600">
                  <a:sym typeface="Symbol" pitchFamily="18" charset="2"/>
                </a:rPr>
                <a:t></a:t>
              </a:r>
              <a:endParaRPr lang="en-US" altLang="ko-KR" sz="1600"/>
            </a:p>
          </p:txBody>
        </p:sp>
      </p:grpSp>
    </p:spTree>
    <p:extLst>
      <p:ext uri="{BB962C8B-B14F-4D97-AF65-F5344CB8AC3E}">
        <p14:creationId xmlns:p14="http://schemas.microsoft.com/office/powerpoint/2010/main" val="40417260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슬라이드 번호 개체 틀 3"/>
          <p:cNvSpPr>
            <a:spLocks noGrp="1"/>
          </p:cNvSpPr>
          <p:nvPr>
            <p:ph type="sldNum" sz="quarter" idx="4294967295"/>
          </p:nvPr>
        </p:nvSpPr>
        <p:spPr>
          <a:xfrm>
            <a:off x="7000875" y="6240463"/>
            <a:ext cx="1905000" cy="457200"/>
          </a:xfrm>
          <a:prstGeom prst="rect">
            <a:avLst/>
          </a:prstGeom>
        </p:spPr>
        <p:txBody>
          <a:bodyPr/>
          <a:lstStyle/>
          <a:p>
            <a:fld id="{BB6F8BEA-86E5-459C-9707-A688A25B9D03}" type="slidenum">
              <a:rPr lang="en-US" altLang="ko-KR"/>
              <a:pPr/>
              <a:t>41</a:t>
            </a:fld>
            <a:endParaRPr lang="en-US" altLang="ko-KR" sz="1000"/>
          </a:p>
        </p:txBody>
      </p:sp>
      <p:sp>
        <p:nvSpPr>
          <p:cNvPr id="1729538" name="Rectangle 2"/>
          <p:cNvSpPr>
            <a:spLocks noGrp="1" noChangeArrowheads="1"/>
          </p:cNvSpPr>
          <p:nvPr>
            <p:ph type="title"/>
          </p:nvPr>
        </p:nvSpPr>
        <p:spPr>
          <a:xfrm>
            <a:off x="198437" y="332656"/>
            <a:ext cx="8137525" cy="647700"/>
          </a:xfrm>
        </p:spPr>
        <p:txBody>
          <a:bodyPr/>
          <a:lstStyle/>
          <a:p>
            <a:r>
              <a:rPr lang="en-US" altLang="ko-KR" dirty="0">
                <a:latin typeface="Arial" pitchFamily="34" charset="0"/>
                <a:cs typeface="Arial" pitchFamily="34" charset="0"/>
              </a:rPr>
              <a:t>M/G/1  </a:t>
            </a:r>
            <a:r>
              <a:rPr lang="en-US" altLang="ko-KR" dirty="0" smtClean="0">
                <a:latin typeface="Arial" pitchFamily="34" charset="0"/>
                <a:cs typeface="Arial" pitchFamily="34" charset="0"/>
              </a:rPr>
              <a:t>Queue </a:t>
            </a:r>
            <a:endParaRPr lang="en-US" altLang="ko-KR" dirty="0">
              <a:latin typeface="Arial" pitchFamily="34" charset="0"/>
              <a:cs typeface="Arial" pitchFamily="34" charset="0"/>
            </a:endParaRPr>
          </a:p>
        </p:txBody>
      </p:sp>
      <p:grpSp>
        <p:nvGrpSpPr>
          <p:cNvPr id="1729539" name="Group 3"/>
          <p:cNvGrpSpPr>
            <a:grpSpLocks/>
          </p:cNvGrpSpPr>
          <p:nvPr/>
        </p:nvGrpSpPr>
        <p:grpSpPr bwMode="auto">
          <a:xfrm>
            <a:off x="230725" y="2681662"/>
            <a:ext cx="4773323" cy="836520"/>
            <a:chOff x="768" y="824"/>
            <a:chExt cx="3408" cy="1101"/>
          </a:xfrm>
        </p:grpSpPr>
        <p:grpSp>
          <p:nvGrpSpPr>
            <p:cNvPr id="1729540" name="Group 4"/>
            <p:cNvGrpSpPr>
              <a:grpSpLocks/>
            </p:cNvGrpSpPr>
            <p:nvPr/>
          </p:nvGrpSpPr>
          <p:grpSpPr bwMode="auto">
            <a:xfrm>
              <a:off x="768" y="824"/>
              <a:ext cx="3120" cy="1073"/>
              <a:chOff x="336" y="824"/>
              <a:chExt cx="3120" cy="1073"/>
            </a:xfrm>
          </p:grpSpPr>
          <p:sp>
            <p:nvSpPr>
              <p:cNvPr id="1729541" name="Line 5"/>
              <p:cNvSpPr>
                <a:spLocks noChangeShapeType="1"/>
              </p:cNvSpPr>
              <p:nvPr/>
            </p:nvSpPr>
            <p:spPr bwMode="auto">
              <a:xfrm>
                <a:off x="816" y="1632"/>
                <a:ext cx="264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1729542" name="Line 6"/>
              <p:cNvSpPr>
                <a:spLocks noChangeShapeType="1"/>
              </p:cNvSpPr>
              <p:nvPr/>
            </p:nvSpPr>
            <p:spPr bwMode="auto">
              <a:xfrm flipV="1">
                <a:off x="912" y="864"/>
                <a:ext cx="0" cy="864"/>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1729543" name="Line 7"/>
              <p:cNvSpPr>
                <a:spLocks noChangeShapeType="1"/>
              </p:cNvSpPr>
              <p:nvPr/>
            </p:nvSpPr>
            <p:spPr bwMode="auto">
              <a:xfrm>
                <a:off x="1152" y="1200"/>
                <a:ext cx="0"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1729544" name="Line 8"/>
              <p:cNvSpPr>
                <a:spLocks noChangeShapeType="1"/>
              </p:cNvSpPr>
              <p:nvPr/>
            </p:nvSpPr>
            <p:spPr bwMode="auto">
              <a:xfrm>
                <a:off x="1152" y="1200"/>
                <a:ext cx="432"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1729545" name="Line 9"/>
              <p:cNvSpPr>
                <a:spLocks noChangeShapeType="1"/>
              </p:cNvSpPr>
              <p:nvPr/>
            </p:nvSpPr>
            <p:spPr bwMode="auto">
              <a:xfrm flipV="1">
                <a:off x="1584" y="1392"/>
                <a:ext cx="0"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1729546" name="Line 10"/>
              <p:cNvSpPr>
                <a:spLocks noChangeShapeType="1"/>
              </p:cNvSpPr>
              <p:nvPr/>
            </p:nvSpPr>
            <p:spPr bwMode="auto">
              <a:xfrm>
                <a:off x="1584" y="1392"/>
                <a:ext cx="240"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1729547" name="Line 11"/>
              <p:cNvSpPr>
                <a:spLocks noChangeShapeType="1"/>
              </p:cNvSpPr>
              <p:nvPr/>
            </p:nvSpPr>
            <p:spPr bwMode="auto">
              <a:xfrm flipV="1">
                <a:off x="2160" y="1056"/>
                <a:ext cx="0"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1729548" name="Line 12"/>
              <p:cNvSpPr>
                <a:spLocks noChangeShapeType="1"/>
              </p:cNvSpPr>
              <p:nvPr/>
            </p:nvSpPr>
            <p:spPr bwMode="auto">
              <a:xfrm>
                <a:off x="2160" y="1056"/>
                <a:ext cx="576"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1729549" name="Line 13"/>
              <p:cNvSpPr>
                <a:spLocks noChangeShapeType="1"/>
              </p:cNvSpPr>
              <p:nvPr/>
            </p:nvSpPr>
            <p:spPr bwMode="auto">
              <a:xfrm flipV="1">
                <a:off x="2736" y="1392"/>
                <a:ext cx="0"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1729550" name="Line 14"/>
              <p:cNvSpPr>
                <a:spLocks noChangeShapeType="1"/>
              </p:cNvSpPr>
              <p:nvPr/>
            </p:nvSpPr>
            <p:spPr bwMode="auto">
              <a:xfrm>
                <a:off x="2736" y="1392"/>
                <a:ext cx="240"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1729551" name="Text Box 15"/>
              <p:cNvSpPr txBox="1">
                <a:spLocks noChangeArrowheads="1"/>
              </p:cNvSpPr>
              <p:nvPr/>
            </p:nvSpPr>
            <p:spPr bwMode="auto">
              <a:xfrm>
                <a:off x="1200" y="1584"/>
                <a:ext cx="336"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1200" i="1"/>
                  <a:t>X</a:t>
                </a:r>
                <a:r>
                  <a:rPr lang="en-US" altLang="ko-KR" sz="1200"/>
                  <a:t>1</a:t>
                </a:r>
              </a:p>
            </p:txBody>
          </p:sp>
          <p:sp>
            <p:nvSpPr>
              <p:cNvPr id="1729552" name="Text Box 16"/>
              <p:cNvSpPr txBox="1">
                <a:spLocks noChangeArrowheads="1"/>
              </p:cNvSpPr>
              <p:nvPr/>
            </p:nvSpPr>
            <p:spPr bwMode="auto">
              <a:xfrm>
                <a:off x="912" y="1344"/>
                <a:ext cx="336"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1200" i="1"/>
                  <a:t>X</a:t>
                </a:r>
                <a:r>
                  <a:rPr lang="en-US" altLang="ko-KR" sz="1200"/>
                  <a:t>1</a:t>
                </a:r>
              </a:p>
            </p:txBody>
          </p:sp>
          <p:sp>
            <p:nvSpPr>
              <p:cNvPr id="1729553" name="Text Box 17"/>
              <p:cNvSpPr txBox="1">
                <a:spLocks noChangeArrowheads="1"/>
              </p:cNvSpPr>
              <p:nvPr/>
            </p:nvSpPr>
            <p:spPr bwMode="auto">
              <a:xfrm>
                <a:off x="1584" y="1584"/>
                <a:ext cx="336"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1200" i="1" dirty="0"/>
                  <a:t>X</a:t>
                </a:r>
                <a:r>
                  <a:rPr lang="en-US" altLang="ko-KR" sz="1200" dirty="0"/>
                  <a:t>2</a:t>
                </a:r>
              </a:p>
            </p:txBody>
          </p:sp>
          <p:sp>
            <p:nvSpPr>
              <p:cNvPr id="1729554" name="Text Box 18"/>
              <p:cNvSpPr txBox="1">
                <a:spLocks noChangeArrowheads="1"/>
              </p:cNvSpPr>
              <p:nvPr/>
            </p:nvSpPr>
            <p:spPr bwMode="auto">
              <a:xfrm>
                <a:off x="2256" y="1584"/>
                <a:ext cx="528"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1200" i="1" dirty="0"/>
                  <a:t>XM(t)</a:t>
                </a:r>
                <a:endParaRPr lang="en-US" altLang="ko-KR" sz="1200" dirty="0"/>
              </a:p>
            </p:txBody>
          </p:sp>
          <p:sp>
            <p:nvSpPr>
              <p:cNvPr id="1729555" name="Text Box 19"/>
              <p:cNvSpPr txBox="1">
                <a:spLocks noChangeArrowheads="1"/>
              </p:cNvSpPr>
              <p:nvPr/>
            </p:nvSpPr>
            <p:spPr bwMode="auto">
              <a:xfrm>
                <a:off x="2640" y="1584"/>
                <a:ext cx="336"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1200" i="1"/>
                  <a:t>t</a:t>
                </a:r>
                <a:endParaRPr lang="en-US" altLang="ko-KR" sz="1200"/>
              </a:p>
            </p:txBody>
          </p:sp>
          <p:sp>
            <p:nvSpPr>
              <p:cNvPr id="1729556" name="Text Box 20"/>
              <p:cNvSpPr txBox="1">
                <a:spLocks noChangeArrowheads="1"/>
              </p:cNvSpPr>
              <p:nvPr/>
            </p:nvSpPr>
            <p:spPr bwMode="auto">
              <a:xfrm>
                <a:off x="336" y="824"/>
                <a:ext cx="720" cy="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1200"/>
                  <a:t>Residual service time </a:t>
                </a:r>
                <a:r>
                  <a:rPr lang="en-US" altLang="ko-KR" sz="1200" i="1"/>
                  <a:t>r(</a:t>
                </a:r>
                <a:r>
                  <a:rPr lang="en-US" altLang="ko-KR" sz="1200" i="1">
                    <a:sym typeface="Symbol" pitchFamily="18" charset="2"/>
                  </a:rPr>
                  <a:t>)</a:t>
                </a:r>
                <a:endParaRPr lang="en-US" altLang="ko-KR" sz="1200"/>
              </a:p>
            </p:txBody>
          </p:sp>
        </p:grpSp>
        <p:sp>
          <p:nvSpPr>
            <p:cNvPr id="1729557" name="Text Box 21"/>
            <p:cNvSpPr txBox="1">
              <a:spLocks noChangeArrowheads="1"/>
            </p:cNvSpPr>
            <p:nvPr/>
          </p:nvSpPr>
          <p:spPr bwMode="auto">
            <a:xfrm>
              <a:off x="3648" y="1612"/>
              <a:ext cx="528"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1200"/>
                <a:t>Time </a:t>
              </a:r>
              <a:r>
                <a:rPr lang="en-US" altLang="ko-KR" sz="1200" i="1">
                  <a:sym typeface="Symbol" pitchFamily="18" charset="2"/>
                </a:rPr>
                <a:t></a:t>
              </a:r>
              <a:r>
                <a:rPr lang="en-US" altLang="ko-KR" sz="1200"/>
                <a:t> </a:t>
              </a:r>
            </a:p>
          </p:txBody>
        </p:sp>
      </p:grpSp>
      <p:graphicFrame>
        <p:nvGraphicFramePr>
          <p:cNvPr id="1729558" name="Object 22"/>
          <p:cNvGraphicFramePr>
            <a:graphicFrameLocks noChangeAspect="1"/>
          </p:cNvGraphicFramePr>
          <p:nvPr>
            <p:extLst>
              <p:ext uri="{D42A27DB-BD31-4B8C-83A1-F6EECF244321}">
                <p14:modId xmlns:p14="http://schemas.microsoft.com/office/powerpoint/2010/main" val="1399323837"/>
              </p:ext>
            </p:extLst>
          </p:nvPr>
        </p:nvGraphicFramePr>
        <p:xfrm>
          <a:off x="394115" y="3717032"/>
          <a:ext cx="8248278" cy="2663977"/>
        </p:xfrm>
        <a:graphic>
          <a:graphicData uri="http://schemas.openxmlformats.org/presentationml/2006/ole">
            <mc:AlternateContent xmlns:mc="http://schemas.openxmlformats.org/markup-compatibility/2006">
              <mc:Choice xmlns:v="urn:schemas-microsoft-com:vml" Requires="v">
                <p:oleObj spid="_x0000_s125126" name="수식" r:id="rId3" imgW="5537160" imgH="2298600" progId="Equation.3">
                  <p:embed/>
                </p:oleObj>
              </mc:Choice>
              <mc:Fallback>
                <p:oleObj name="수식" r:id="rId3" imgW="5537160" imgH="229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115" y="3717032"/>
                        <a:ext cx="8248278" cy="2663977"/>
                      </a:xfrm>
                      <a:prstGeom prst="rect">
                        <a:avLst/>
                      </a:prstGeom>
                      <a:noFill/>
                      <a:ln>
                        <a:noFill/>
                      </a:ln>
                      <a:effectLst/>
                      <a:extLst/>
                    </p:spPr>
                  </p:pic>
                </p:oleObj>
              </mc:Fallback>
            </mc:AlternateContent>
          </a:graphicData>
        </a:graphic>
      </p:graphicFrame>
      <p:graphicFrame>
        <p:nvGraphicFramePr>
          <p:cNvPr id="1729560" name="Object 24"/>
          <p:cNvGraphicFramePr>
            <a:graphicFrameLocks noChangeAspect="1"/>
          </p:cNvGraphicFramePr>
          <p:nvPr>
            <p:extLst>
              <p:ext uri="{D42A27DB-BD31-4B8C-83A1-F6EECF244321}">
                <p14:modId xmlns:p14="http://schemas.microsoft.com/office/powerpoint/2010/main" val="3735306175"/>
              </p:ext>
            </p:extLst>
          </p:nvPr>
        </p:nvGraphicFramePr>
        <p:xfrm>
          <a:off x="4716016" y="4437112"/>
          <a:ext cx="3824808" cy="2009052"/>
        </p:xfrm>
        <a:graphic>
          <a:graphicData uri="http://schemas.openxmlformats.org/presentationml/2006/ole">
            <mc:AlternateContent xmlns:mc="http://schemas.openxmlformats.org/markup-compatibility/2006">
              <mc:Choice xmlns:v="urn:schemas-microsoft-com:vml" Requires="v">
                <p:oleObj spid="_x0000_s125127" name="수식" r:id="rId5" imgW="3047760" imgH="1612800" progId="Equation.3">
                  <p:embed/>
                </p:oleObj>
              </mc:Choice>
              <mc:Fallback>
                <p:oleObj name="수식" r:id="rId5" imgW="3047760" imgH="1612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016" y="4437112"/>
                        <a:ext cx="3824808" cy="2009052"/>
                      </a:xfrm>
                      <a:prstGeom prst="rect">
                        <a:avLst/>
                      </a:prstGeom>
                      <a:noFill/>
                      <a:ln>
                        <a:noFill/>
                      </a:ln>
                      <a:effectLst/>
                      <a:extLst/>
                    </p:spPr>
                  </p:pic>
                </p:oleObj>
              </mc:Fallback>
            </mc:AlternateContent>
          </a:graphicData>
        </a:graphic>
      </p:graphicFrame>
      <p:pic>
        <p:nvPicPr>
          <p:cNvPr id="125035" name="Picture 1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237" y="1452659"/>
            <a:ext cx="3348410" cy="1057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29559" name="Text Box 23"/>
          <p:cNvSpPr txBox="1">
            <a:spLocks noChangeArrowheads="1"/>
          </p:cNvSpPr>
          <p:nvPr/>
        </p:nvSpPr>
        <p:spPr bwMode="auto">
          <a:xfrm>
            <a:off x="5261992" y="1981200"/>
            <a:ext cx="2743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ko-KR" altLang="ko-KR" sz="1600"/>
          </a:p>
        </p:txBody>
      </p:sp>
      <p:pic>
        <p:nvPicPr>
          <p:cNvPr id="125039" name="Picture 111" descr="https://encrypted-tbn1.gstatic.com/images?q=tbn:ANd9GcS2IF9jFbRgHQ6OZYgyGyZ9he1Ow3g6FrKTRry5o-uEQNwxBd0SCw"/>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3056" y="437678"/>
            <a:ext cx="1157967" cy="770575"/>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p:cNvSpPr/>
          <p:nvPr/>
        </p:nvSpPr>
        <p:spPr>
          <a:xfrm>
            <a:off x="4283968" y="1124744"/>
            <a:ext cx="4752528" cy="1231106"/>
          </a:xfrm>
          <a:prstGeom prst="rect">
            <a:avLst/>
          </a:prstGeom>
          <a:ln>
            <a:solidFill>
              <a:schemeClr val="tx1"/>
            </a:solidFill>
          </a:ln>
        </p:spPr>
        <p:txBody>
          <a:bodyPr wrap="square">
            <a:spAutoFit/>
          </a:bodyPr>
          <a:lstStyle/>
          <a:p>
            <a:r>
              <a:rPr lang="en-US" altLang="ko-KR" sz="1400" b="1" dirty="0" smtClean="0">
                <a:solidFill>
                  <a:srgbClr val="FF0000"/>
                </a:solidFill>
              </a:rPr>
              <a:t>Poisson Arrivals See Time Averages(PASTA) property </a:t>
            </a:r>
            <a:endParaRPr lang="ko-KR" altLang="en-US" sz="1400" b="1" dirty="0">
              <a:solidFill>
                <a:srgbClr val="FF0000"/>
              </a:solidFill>
            </a:endParaRPr>
          </a:p>
          <a:p>
            <a:r>
              <a:rPr lang="en-US" altLang="ko-KR" sz="1200" dirty="0" smtClean="0"/>
              <a:t>Let </a:t>
            </a:r>
            <a:r>
              <a:rPr lang="en-US" altLang="ko-KR" sz="1200" i="1" dirty="0" err="1"/>
              <a:t>P</a:t>
            </a:r>
            <a:r>
              <a:rPr lang="en-US" altLang="ko-KR" sz="1200" i="1" baseline="-25000" dirty="0" err="1"/>
              <a:t>k</a:t>
            </a:r>
            <a:r>
              <a:rPr lang="en-US" altLang="ko-KR" sz="1200" baseline="30000" dirty="0"/>
              <a:t> </a:t>
            </a:r>
            <a:r>
              <a:rPr lang="en-US" altLang="ko-KR" sz="1200" dirty="0"/>
              <a:t>be the steady state probability for the queue having k customer(s</a:t>
            </a:r>
            <a:r>
              <a:rPr lang="en-US" altLang="ko-KR" sz="1200" dirty="0" smtClean="0"/>
              <a:t>).</a:t>
            </a:r>
          </a:p>
          <a:p>
            <a:r>
              <a:rPr lang="en-US" altLang="ko-KR" sz="1200" dirty="0" smtClean="0"/>
              <a:t>Let </a:t>
            </a:r>
            <a:r>
              <a:rPr lang="en-US" altLang="ko-KR" sz="1200" i="1" dirty="0" err="1"/>
              <a:t>A</a:t>
            </a:r>
            <a:r>
              <a:rPr lang="en-US" altLang="ko-KR" sz="1200" i="1" baseline="-25000" dirty="0" err="1"/>
              <a:t>k</a:t>
            </a:r>
            <a:r>
              <a:rPr lang="en-US" altLang="ko-KR" sz="1200" baseline="30000" dirty="0"/>
              <a:t> </a:t>
            </a:r>
            <a:r>
              <a:rPr lang="en-US" altLang="ko-KR" sz="1200" dirty="0"/>
              <a:t>be the probability that the process monitor sees k customer(s) in the queue just before an </a:t>
            </a:r>
            <a:r>
              <a:rPr lang="en-US" altLang="ko-KR" sz="1200" dirty="0" smtClean="0"/>
              <a:t>arrival.</a:t>
            </a:r>
          </a:p>
          <a:p>
            <a:r>
              <a:rPr lang="en-US" altLang="ko-KR" sz="1200" i="1" dirty="0" smtClean="0"/>
              <a:t>Then </a:t>
            </a:r>
            <a:r>
              <a:rPr lang="en-US" altLang="ko-KR" sz="1200" i="1" dirty="0" err="1" smtClean="0"/>
              <a:t>P</a:t>
            </a:r>
            <a:r>
              <a:rPr lang="en-US" altLang="ko-KR" sz="1200" i="1" baseline="-25000" dirty="0" err="1" smtClean="0"/>
              <a:t>k</a:t>
            </a:r>
            <a:r>
              <a:rPr lang="en-US" altLang="ko-KR" sz="1200" i="1" baseline="-25000" dirty="0" smtClean="0"/>
              <a:t> </a:t>
            </a:r>
            <a:r>
              <a:rPr lang="en-US" altLang="ko-KR" sz="1200" i="1" dirty="0" smtClean="0"/>
              <a:t>=  </a:t>
            </a:r>
            <a:r>
              <a:rPr lang="en-US" altLang="ko-KR" sz="1200" i="1" dirty="0" err="1"/>
              <a:t>A</a:t>
            </a:r>
            <a:r>
              <a:rPr lang="en-US" altLang="ko-KR" sz="1200" i="1" baseline="-25000" dirty="0" err="1"/>
              <a:t>k</a:t>
            </a:r>
            <a:endParaRPr lang="en-US" altLang="ko-KR" sz="1200" dirty="0"/>
          </a:p>
        </p:txBody>
      </p:sp>
      <p:graphicFrame>
        <p:nvGraphicFramePr>
          <p:cNvPr id="3" name="개체 2"/>
          <p:cNvGraphicFramePr>
            <a:graphicFrameLocks noChangeAspect="1"/>
          </p:cNvGraphicFramePr>
          <p:nvPr>
            <p:extLst>
              <p:ext uri="{D42A27DB-BD31-4B8C-83A1-F6EECF244321}">
                <p14:modId xmlns:p14="http://schemas.microsoft.com/office/powerpoint/2010/main" val="644270162"/>
              </p:ext>
            </p:extLst>
          </p:nvPr>
        </p:nvGraphicFramePr>
        <p:xfrm>
          <a:off x="4860032" y="2420888"/>
          <a:ext cx="4248472" cy="1079259"/>
        </p:xfrm>
        <a:graphic>
          <a:graphicData uri="http://schemas.openxmlformats.org/presentationml/2006/ole">
            <mc:AlternateContent xmlns:mc="http://schemas.openxmlformats.org/markup-compatibility/2006">
              <mc:Choice xmlns:v="urn:schemas-microsoft-com:vml" Requires="v">
                <p:oleObj spid="_x0000_s125128" name="수식" r:id="rId9" imgW="3987720" imgH="1498320" progId="Equation.3">
                  <p:embed/>
                </p:oleObj>
              </mc:Choice>
              <mc:Fallback>
                <p:oleObj name="수식" r:id="rId9" imgW="3987720" imgH="1498320" progId="Equation.3">
                  <p:embed/>
                  <p:pic>
                    <p:nvPicPr>
                      <p:cNvPr id="0" name="Object 22"/>
                      <p:cNvPicPr>
                        <a:picLocks noChangeAspect="1" noChangeArrowheads="1"/>
                      </p:cNvPicPr>
                      <p:nvPr/>
                    </p:nvPicPr>
                    <p:blipFill>
                      <a:blip r:embed="rId10"/>
                      <a:srcRect/>
                      <a:stretch>
                        <a:fillRect/>
                      </a:stretch>
                    </p:blipFill>
                    <p:spPr bwMode="auto">
                      <a:xfrm>
                        <a:off x="4860032" y="2420888"/>
                        <a:ext cx="4248472" cy="1079259"/>
                      </a:xfrm>
                      <a:prstGeom prst="rect">
                        <a:avLst/>
                      </a:prstGeom>
                      <a:noFill/>
                      <a:ln>
                        <a:noFill/>
                      </a:ln>
                    </p:spPr>
                  </p:pic>
                </p:oleObj>
              </mc:Fallback>
            </mc:AlternateContent>
          </a:graphicData>
        </a:graphic>
      </p:graphicFrame>
      <p:sp>
        <p:nvSpPr>
          <p:cNvPr id="4" name="TextBox 3"/>
          <p:cNvSpPr txBox="1"/>
          <p:nvPr/>
        </p:nvSpPr>
        <p:spPr>
          <a:xfrm>
            <a:off x="6588224" y="3284984"/>
            <a:ext cx="2486696" cy="461665"/>
          </a:xfrm>
          <a:prstGeom prst="rect">
            <a:avLst/>
          </a:prstGeom>
          <a:noFill/>
          <a:ln>
            <a:solidFill>
              <a:srgbClr val="0000FF"/>
            </a:solidFill>
          </a:ln>
        </p:spPr>
        <p:txBody>
          <a:bodyPr wrap="square" rtlCol="0">
            <a:spAutoFit/>
          </a:bodyPr>
          <a:lstStyle/>
          <a:p>
            <a:r>
              <a:rPr lang="en-US" altLang="ko-KR" sz="800" i="1" dirty="0">
                <a:solidFill>
                  <a:srgbClr val="0000FF"/>
                </a:solidFill>
              </a:rPr>
              <a:t>P</a:t>
            </a:r>
            <a:r>
              <a:rPr lang="en-US" altLang="ko-KR" sz="800" dirty="0">
                <a:solidFill>
                  <a:srgbClr val="0000FF"/>
                </a:solidFill>
              </a:rPr>
              <a:t>(</a:t>
            </a:r>
            <a:r>
              <a:rPr lang="en-US" altLang="ko-KR" sz="800" i="1" dirty="0">
                <a:solidFill>
                  <a:srgbClr val="0000FF"/>
                </a:solidFill>
              </a:rPr>
              <a:t>A</a:t>
            </a:r>
            <a:r>
              <a:rPr lang="en-US" altLang="ko-KR" sz="800" dirty="0">
                <a:solidFill>
                  <a:srgbClr val="0000FF"/>
                </a:solidFill>
              </a:rPr>
              <a:t>|</a:t>
            </a:r>
            <a:r>
              <a:rPr lang="en-US" altLang="ko-KR" sz="800" i="1" dirty="0">
                <a:solidFill>
                  <a:srgbClr val="0000FF"/>
                </a:solidFill>
              </a:rPr>
              <a:t>B</a:t>
            </a:r>
            <a:r>
              <a:rPr lang="en-US" altLang="ko-KR" sz="800" dirty="0">
                <a:solidFill>
                  <a:srgbClr val="0000FF"/>
                </a:solidFill>
              </a:rPr>
              <a:t>) = </a:t>
            </a:r>
            <a:r>
              <a:rPr lang="en-US" altLang="ko-KR" sz="800" i="1" dirty="0">
                <a:solidFill>
                  <a:srgbClr val="0000FF"/>
                </a:solidFill>
              </a:rPr>
              <a:t>P</a:t>
            </a:r>
            <a:r>
              <a:rPr lang="en-US" altLang="ko-KR" sz="800" dirty="0">
                <a:solidFill>
                  <a:srgbClr val="0000FF"/>
                </a:solidFill>
              </a:rPr>
              <a:t>(</a:t>
            </a:r>
            <a:r>
              <a:rPr lang="en-US" altLang="ko-KR" sz="800" i="1" dirty="0">
                <a:solidFill>
                  <a:srgbClr val="0000FF"/>
                </a:solidFill>
              </a:rPr>
              <a:t>AB</a:t>
            </a:r>
            <a:r>
              <a:rPr lang="en-US" altLang="ko-KR" sz="800" dirty="0">
                <a:solidFill>
                  <a:srgbClr val="0000FF"/>
                </a:solidFill>
              </a:rPr>
              <a:t>)/</a:t>
            </a:r>
            <a:r>
              <a:rPr lang="en-US" altLang="ko-KR" sz="800" i="1" dirty="0" smtClean="0">
                <a:solidFill>
                  <a:srgbClr val="0000FF"/>
                </a:solidFill>
              </a:rPr>
              <a:t>P</a:t>
            </a:r>
            <a:r>
              <a:rPr lang="en-US" altLang="ko-KR" sz="800" dirty="0" smtClean="0">
                <a:solidFill>
                  <a:srgbClr val="0000FF"/>
                </a:solidFill>
              </a:rPr>
              <a:t>(</a:t>
            </a:r>
            <a:r>
              <a:rPr lang="en-US" altLang="ko-KR" sz="800" i="1" dirty="0" smtClean="0">
                <a:solidFill>
                  <a:srgbClr val="0000FF"/>
                </a:solidFill>
              </a:rPr>
              <a:t>B</a:t>
            </a:r>
            <a:r>
              <a:rPr lang="en-US" altLang="ko-KR" sz="800" dirty="0" smtClean="0">
                <a:solidFill>
                  <a:srgbClr val="0000FF"/>
                </a:solidFill>
              </a:rPr>
              <a:t>)</a:t>
            </a:r>
          </a:p>
          <a:p>
            <a:r>
              <a:rPr lang="en-US" altLang="ko-KR" sz="800" i="1" dirty="0" smtClean="0">
                <a:solidFill>
                  <a:srgbClr val="0000FF"/>
                </a:solidFill>
              </a:rPr>
              <a:t>P</a:t>
            </a:r>
            <a:r>
              <a:rPr lang="en-US" altLang="ko-KR" sz="800" dirty="0" smtClean="0">
                <a:solidFill>
                  <a:srgbClr val="0000FF"/>
                </a:solidFill>
              </a:rPr>
              <a:t>(</a:t>
            </a:r>
            <a:r>
              <a:rPr lang="en-US" altLang="ko-KR" sz="800" i="1" dirty="0" smtClean="0">
                <a:solidFill>
                  <a:srgbClr val="0000FF"/>
                </a:solidFill>
              </a:rPr>
              <a:t>A</a:t>
            </a:r>
            <a:r>
              <a:rPr lang="en-US" altLang="ko-KR" sz="800" dirty="0" smtClean="0">
                <a:solidFill>
                  <a:srgbClr val="0000FF"/>
                </a:solidFill>
              </a:rPr>
              <a:t>|</a:t>
            </a:r>
            <a:r>
              <a:rPr lang="en-US" altLang="ko-KR" sz="800" i="1" dirty="0" smtClean="0">
                <a:solidFill>
                  <a:srgbClr val="0000FF"/>
                </a:solidFill>
              </a:rPr>
              <a:t>B</a:t>
            </a:r>
            <a:r>
              <a:rPr lang="en-US" altLang="ko-KR" sz="800" dirty="0">
                <a:solidFill>
                  <a:srgbClr val="0000FF"/>
                </a:solidFill>
              </a:rPr>
              <a:t>) = </a:t>
            </a:r>
            <a:r>
              <a:rPr lang="en-US" altLang="ko-KR" sz="800" i="1" dirty="0">
                <a:solidFill>
                  <a:srgbClr val="0000FF"/>
                </a:solidFill>
              </a:rPr>
              <a:t>P</a:t>
            </a:r>
            <a:r>
              <a:rPr lang="en-US" altLang="ko-KR" sz="800" dirty="0">
                <a:solidFill>
                  <a:srgbClr val="0000FF"/>
                </a:solidFill>
              </a:rPr>
              <a:t>(</a:t>
            </a:r>
            <a:r>
              <a:rPr lang="en-US" altLang="ko-KR" sz="800" i="1" dirty="0">
                <a:solidFill>
                  <a:srgbClr val="0000FF"/>
                </a:solidFill>
              </a:rPr>
              <a:t>A</a:t>
            </a:r>
            <a:r>
              <a:rPr lang="en-US" altLang="ko-KR" sz="800" dirty="0" smtClean="0">
                <a:solidFill>
                  <a:srgbClr val="0000FF"/>
                </a:solidFill>
              </a:rPr>
              <a:t>),</a:t>
            </a:r>
            <a:r>
              <a:rPr lang="en-US" altLang="ko-KR" sz="800" i="1" dirty="0" smtClean="0">
                <a:solidFill>
                  <a:srgbClr val="0000FF"/>
                </a:solidFill>
              </a:rPr>
              <a:t> </a:t>
            </a:r>
            <a:r>
              <a:rPr lang="en-US" altLang="ko-KR" sz="800" dirty="0" smtClean="0">
                <a:solidFill>
                  <a:srgbClr val="0000FF"/>
                </a:solidFill>
              </a:rPr>
              <a:t>when two events are independent.</a:t>
            </a:r>
          </a:p>
          <a:p>
            <a:r>
              <a:rPr lang="en-US" altLang="ko-KR" sz="800" dirty="0" smtClean="0">
                <a:solidFill>
                  <a:srgbClr val="0000FF"/>
                </a:solidFill>
              </a:rPr>
              <a:t>Thus </a:t>
            </a:r>
            <a:r>
              <a:rPr lang="en-US" altLang="ko-KR" sz="800" i="1" dirty="0" smtClean="0">
                <a:solidFill>
                  <a:srgbClr val="0000FF"/>
                </a:solidFill>
              </a:rPr>
              <a:t>P</a:t>
            </a:r>
            <a:r>
              <a:rPr lang="en-US" altLang="ko-KR" sz="800" dirty="0" smtClean="0">
                <a:solidFill>
                  <a:srgbClr val="0000FF"/>
                </a:solidFill>
              </a:rPr>
              <a:t>(</a:t>
            </a:r>
            <a:r>
              <a:rPr lang="en-US" altLang="ko-KR" sz="800" i="1" dirty="0" smtClean="0">
                <a:solidFill>
                  <a:srgbClr val="0000FF"/>
                </a:solidFill>
              </a:rPr>
              <a:t>AB</a:t>
            </a:r>
            <a:r>
              <a:rPr lang="en-US" altLang="ko-KR" sz="800" dirty="0">
                <a:solidFill>
                  <a:srgbClr val="0000FF"/>
                </a:solidFill>
              </a:rPr>
              <a:t>) = </a:t>
            </a:r>
            <a:r>
              <a:rPr lang="en-US" altLang="ko-KR" sz="800" i="1" dirty="0">
                <a:solidFill>
                  <a:srgbClr val="0000FF"/>
                </a:solidFill>
              </a:rPr>
              <a:t>P</a:t>
            </a:r>
            <a:r>
              <a:rPr lang="en-US" altLang="ko-KR" sz="800" dirty="0">
                <a:solidFill>
                  <a:srgbClr val="0000FF"/>
                </a:solidFill>
              </a:rPr>
              <a:t>(</a:t>
            </a:r>
            <a:r>
              <a:rPr lang="en-US" altLang="ko-KR" sz="800" i="1" dirty="0">
                <a:solidFill>
                  <a:srgbClr val="0000FF"/>
                </a:solidFill>
              </a:rPr>
              <a:t>A</a:t>
            </a:r>
            <a:r>
              <a:rPr lang="en-US" altLang="ko-KR" sz="800" dirty="0">
                <a:solidFill>
                  <a:srgbClr val="0000FF"/>
                </a:solidFill>
              </a:rPr>
              <a:t>)</a:t>
            </a:r>
            <a:r>
              <a:rPr lang="en-US" altLang="ko-KR" sz="800" i="1" dirty="0">
                <a:solidFill>
                  <a:srgbClr val="0000FF"/>
                </a:solidFill>
              </a:rPr>
              <a:t>P</a:t>
            </a:r>
            <a:r>
              <a:rPr lang="en-US" altLang="ko-KR" sz="800" dirty="0">
                <a:solidFill>
                  <a:srgbClr val="0000FF"/>
                </a:solidFill>
              </a:rPr>
              <a:t>(</a:t>
            </a:r>
            <a:r>
              <a:rPr lang="en-US" altLang="ko-KR" sz="800" i="1" dirty="0">
                <a:solidFill>
                  <a:srgbClr val="0000FF"/>
                </a:solidFill>
              </a:rPr>
              <a:t>B</a:t>
            </a:r>
            <a:r>
              <a:rPr lang="en-US" altLang="ko-KR" sz="800" dirty="0">
                <a:solidFill>
                  <a:srgbClr val="0000FF"/>
                </a:solidFill>
              </a:rPr>
              <a:t>)</a:t>
            </a:r>
            <a:r>
              <a:rPr lang="en-US" altLang="ko-KR" sz="800" dirty="0" smtClean="0">
                <a:solidFill>
                  <a:srgbClr val="0000FF"/>
                </a:solidFill>
              </a:rPr>
              <a:t> </a:t>
            </a:r>
            <a:endParaRPr lang="ko-KR" altLang="en-US" sz="800" dirty="0">
              <a:solidFill>
                <a:srgbClr val="0000FF"/>
              </a:solidFill>
            </a:endParaRPr>
          </a:p>
        </p:txBody>
      </p:sp>
    </p:spTree>
    <p:extLst>
      <p:ext uri="{BB962C8B-B14F-4D97-AF65-F5344CB8AC3E}">
        <p14:creationId xmlns:p14="http://schemas.microsoft.com/office/powerpoint/2010/main" val="21317256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6948264" y="6237312"/>
            <a:ext cx="1905000" cy="457200"/>
          </a:xfrm>
          <a:prstGeom prst="rect">
            <a:avLst/>
          </a:prstGeom>
        </p:spPr>
        <p:txBody>
          <a:bodyPr/>
          <a:lstStyle/>
          <a:p>
            <a:fld id="{957BA4AE-C1D0-4424-A2E9-0D5947899A3C}" type="slidenum">
              <a:rPr lang="en-US" altLang="ko-KR"/>
              <a:pPr/>
              <a:t>42</a:t>
            </a:fld>
            <a:endParaRPr lang="en-US" altLang="ko-KR" sz="1000"/>
          </a:p>
        </p:txBody>
      </p:sp>
      <p:sp>
        <p:nvSpPr>
          <p:cNvPr id="1730562" name="Rectangle 2"/>
          <p:cNvSpPr>
            <a:spLocks noGrp="1" noChangeArrowheads="1"/>
          </p:cNvSpPr>
          <p:nvPr>
            <p:ph type="title"/>
          </p:nvPr>
        </p:nvSpPr>
        <p:spPr>
          <a:xfrm>
            <a:off x="323528" y="332656"/>
            <a:ext cx="8137525" cy="647700"/>
          </a:xfrm>
        </p:spPr>
        <p:txBody>
          <a:bodyPr/>
          <a:lstStyle/>
          <a:p>
            <a:r>
              <a:rPr lang="en-US" altLang="ko-KR" dirty="0">
                <a:latin typeface="Arial" pitchFamily="34" charset="0"/>
                <a:cs typeface="Arial" pitchFamily="34" charset="0"/>
              </a:rPr>
              <a:t>M/G/1  </a:t>
            </a:r>
            <a:r>
              <a:rPr lang="en-US" altLang="ko-KR" dirty="0" smtClean="0">
                <a:latin typeface="Arial" pitchFamily="34" charset="0"/>
                <a:cs typeface="Arial" pitchFamily="34" charset="0"/>
              </a:rPr>
              <a:t>Queue</a:t>
            </a:r>
            <a:endParaRPr lang="en-US" altLang="ko-KR" dirty="0">
              <a:latin typeface="Arial" pitchFamily="34" charset="0"/>
              <a:cs typeface="Arial" pitchFamily="34" charset="0"/>
            </a:endParaRPr>
          </a:p>
        </p:txBody>
      </p:sp>
      <p:graphicFrame>
        <p:nvGraphicFramePr>
          <p:cNvPr id="1730563" name="Object 3"/>
          <p:cNvGraphicFramePr>
            <a:graphicFrameLocks noChangeAspect="1"/>
          </p:cNvGraphicFramePr>
          <p:nvPr>
            <p:extLst>
              <p:ext uri="{D42A27DB-BD31-4B8C-83A1-F6EECF244321}">
                <p14:modId xmlns:p14="http://schemas.microsoft.com/office/powerpoint/2010/main" val="2305408010"/>
              </p:ext>
            </p:extLst>
          </p:nvPr>
        </p:nvGraphicFramePr>
        <p:xfrm>
          <a:off x="1043608" y="1556792"/>
          <a:ext cx="6264696" cy="4251325"/>
        </p:xfrm>
        <a:graphic>
          <a:graphicData uri="http://schemas.openxmlformats.org/presentationml/2006/ole">
            <mc:AlternateContent xmlns:mc="http://schemas.openxmlformats.org/markup-compatibility/2006">
              <mc:Choice xmlns:v="urn:schemas-microsoft-com:vml" Requires="v">
                <p:oleObj spid="_x0000_s126052" name="수식" r:id="rId3" imgW="5371920" imgH="3479760" progId="Equation.3">
                  <p:embed/>
                </p:oleObj>
              </mc:Choice>
              <mc:Fallback>
                <p:oleObj name="수식" r:id="rId3" imgW="5371920" imgH="3479760" progId="Equation.3">
                  <p:embed/>
                  <p:pic>
                    <p:nvPicPr>
                      <p:cNvPr id="0" name=""/>
                      <p:cNvPicPr>
                        <a:picLocks noChangeAspect="1" noChangeArrowheads="1"/>
                      </p:cNvPicPr>
                      <p:nvPr/>
                    </p:nvPicPr>
                    <p:blipFill>
                      <a:blip r:embed="rId4"/>
                      <a:srcRect/>
                      <a:stretch>
                        <a:fillRect/>
                      </a:stretch>
                    </p:blipFill>
                    <p:spPr bwMode="auto">
                      <a:xfrm>
                        <a:off x="1043608" y="1556792"/>
                        <a:ext cx="6264696" cy="4251325"/>
                      </a:xfrm>
                      <a:prstGeom prst="rect">
                        <a:avLst/>
                      </a:prstGeom>
                      <a:noFill/>
                      <a:ln>
                        <a:noFill/>
                      </a:ln>
                      <a:effectLst/>
                      <a:extLst/>
                    </p:spPr>
                  </p:pic>
                </p:oleObj>
              </mc:Fallback>
            </mc:AlternateContent>
          </a:graphicData>
        </a:graphic>
      </p:graphicFrame>
      <p:graphicFrame>
        <p:nvGraphicFramePr>
          <p:cNvPr id="5" name="개체 4"/>
          <p:cNvGraphicFramePr>
            <a:graphicFrameLocks noChangeAspect="1"/>
          </p:cNvGraphicFramePr>
          <p:nvPr>
            <p:extLst>
              <p:ext uri="{D42A27DB-BD31-4B8C-83A1-F6EECF244321}">
                <p14:modId xmlns:p14="http://schemas.microsoft.com/office/powerpoint/2010/main" val="1976657635"/>
              </p:ext>
            </p:extLst>
          </p:nvPr>
        </p:nvGraphicFramePr>
        <p:xfrm>
          <a:off x="5483225" y="2708275"/>
          <a:ext cx="3408363" cy="327025"/>
        </p:xfrm>
        <a:graphic>
          <a:graphicData uri="http://schemas.openxmlformats.org/presentationml/2006/ole">
            <mc:AlternateContent xmlns:mc="http://schemas.openxmlformats.org/markup-compatibility/2006">
              <mc:Choice xmlns:v="urn:schemas-microsoft-com:vml" Requires="v">
                <p:oleObj spid="_x0000_s126053" name="수식" r:id="rId5" imgW="2654280" imgH="253800" progId="Equation.3">
                  <p:embed/>
                </p:oleObj>
              </mc:Choice>
              <mc:Fallback>
                <p:oleObj name="수식" r:id="rId5" imgW="2654280" imgH="253800" progId="Equation.3">
                  <p:embed/>
                  <p:pic>
                    <p:nvPicPr>
                      <p:cNvPr id="0" name=""/>
                      <p:cNvPicPr/>
                      <p:nvPr/>
                    </p:nvPicPr>
                    <p:blipFill>
                      <a:blip r:embed="rId6"/>
                      <a:stretch>
                        <a:fillRect/>
                      </a:stretch>
                    </p:blipFill>
                    <p:spPr>
                      <a:xfrm>
                        <a:off x="5483225" y="2708275"/>
                        <a:ext cx="3408363" cy="327025"/>
                      </a:xfrm>
                      <a:prstGeom prst="rect">
                        <a:avLst/>
                      </a:prstGeom>
                      <a:ln>
                        <a:solidFill>
                          <a:srgbClr val="FF0000"/>
                        </a:solidFill>
                      </a:ln>
                    </p:spPr>
                  </p:pic>
                </p:oleObj>
              </mc:Fallback>
            </mc:AlternateContent>
          </a:graphicData>
        </a:graphic>
      </p:graphicFrame>
    </p:spTree>
    <p:extLst>
      <p:ext uri="{BB962C8B-B14F-4D97-AF65-F5344CB8AC3E}">
        <p14:creationId xmlns:p14="http://schemas.microsoft.com/office/powerpoint/2010/main" val="2411079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68E717D7-6754-4DA7-BF14-468B3737C9E8}" type="slidenum">
              <a:rPr lang="en-US" altLang="ko-KR"/>
              <a:pPr/>
              <a:t>43</a:t>
            </a:fld>
            <a:endParaRPr lang="en-US" altLang="ko-KR" sz="1000"/>
          </a:p>
        </p:txBody>
      </p:sp>
      <p:sp>
        <p:nvSpPr>
          <p:cNvPr id="1731586" name="Rectangle 2"/>
          <p:cNvSpPr>
            <a:spLocks noGrp="1" noChangeArrowheads="1"/>
          </p:cNvSpPr>
          <p:nvPr>
            <p:ph type="title"/>
          </p:nvPr>
        </p:nvSpPr>
        <p:spPr>
          <a:xfrm>
            <a:off x="539552" y="332656"/>
            <a:ext cx="8137525" cy="647700"/>
          </a:xfrm>
        </p:spPr>
        <p:txBody>
          <a:bodyPr/>
          <a:lstStyle/>
          <a:p>
            <a:r>
              <a:rPr lang="en-US" altLang="ko-KR" dirty="0">
                <a:latin typeface="Arial" pitchFamily="34" charset="0"/>
                <a:cs typeface="Arial" pitchFamily="34" charset="0"/>
              </a:rPr>
              <a:t>Single-Server </a:t>
            </a:r>
            <a:r>
              <a:rPr lang="en-US" altLang="ko-KR" dirty="0" smtClean="0">
                <a:latin typeface="Arial" pitchFamily="34" charset="0"/>
                <a:cs typeface="Arial" pitchFamily="34" charset="0"/>
              </a:rPr>
              <a:t>Queues</a:t>
            </a:r>
            <a:endParaRPr lang="en-US" altLang="ko-KR" dirty="0">
              <a:latin typeface="Arial" pitchFamily="34" charset="0"/>
              <a:cs typeface="Arial" pitchFamily="34" charset="0"/>
            </a:endParaRPr>
          </a:p>
        </p:txBody>
      </p:sp>
      <p:grpSp>
        <p:nvGrpSpPr>
          <p:cNvPr id="11" name="그룹 10"/>
          <p:cNvGrpSpPr/>
          <p:nvPr/>
        </p:nvGrpSpPr>
        <p:grpSpPr>
          <a:xfrm>
            <a:off x="1835696" y="1524001"/>
            <a:ext cx="6912768" cy="4007668"/>
            <a:chOff x="2339752" y="1524001"/>
            <a:chExt cx="6912768" cy="4007668"/>
          </a:xfrm>
        </p:grpSpPr>
        <p:pic>
          <p:nvPicPr>
            <p:cNvPr id="17315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524001"/>
              <a:ext cx="5194523" cy="4007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092280" y="4104564"/>
              <a:ext cx="2160240" cy="261610"/>
            </a:xfrm>
            <a:prstGeom prst="rect">
              <a:avLst/>
            </a:prstGeom>
            <a:solidFill>
              <a:srgbClr val="FFFFCC"/>
            </a:solidFill>
          </p:spPr>
          <p:txBody>
            <a:bodyPr wrap="square" rtlCol="0">
              <a:spAutoFit/>
            </a:bodyPr>
            <a:lstStyle/>
            <a:p>
              <a:r>
                <a:rPr lang="fr-FR" altLang="ko-KR" sz="1100" dirty="0"/>
                <a:t>s</a:t>
              </a:r>
              <a:r>
                <a:rPr lang="fr-FR" altLang="ko-KR" sz="1100" dirty="0" smtClean="0"/>
                <a:t>ame</a:t>
              </a:r>
              <a:r>
                <a:rPr lang="ko-KR" altLang="en-US" sz="1100" dirty="0" smtClean="0"/>
                <a:t> </a:t>
              </a:r>
              <a:r>
                <a:rPr lang="en-US" altLang="ko-KR" sz="1100" dirty="0" smtClean="0"/>
                <a:t>message length: M/D/1 </a:t>
              </a:r>
              <a:endParaRPr lang="ko-KR" altLang="en-US" sz="1100" dirty="0"/>
            </a:p>
          </p:txBody>
        </p:sp>
        <p:sp>
          <p:nvSpPr>
            <p:cNvPr id="6" name="TextBox 5"/>
            <p:cNvSpPr txBox="1"/>
            <p:nvPr/>
          </p:nvSpPr>
          <p:spPr>
            <a:xfrm>
              <a:off x="3419872" y="2548999"/>
              <a:ext cx="2201244" cy="261610"/>
            </a:xfrm>
            <a:prstGeom prst="rect">
              <a:avLst/>
            </a:prstGeom>
            <a:solidFill>
              <a:srgbClr val="FFFFCC"/>
            </a:solidFill>
          </p:spPr>
          <p:txBody>
            <a:bodyPr wrap="none" rtlCol="0">
              <a:spAutoFit/>
            </a:bodyPr>
            <a:lstStyle/>
            <a:p>
              <a:r>
                <a:rPr lang="fr-FR" altLang="ko-KR" sz="1100" dirty="0" smtClean="0"/>
                <a:t>random</a:t>
              </a:r>
              <a:r>
                <a:rPr lang="ko-KR" altLang="en-US" sz="1100" dirty="0" smtClean="0"/>
                <a:t> </a:t>
              </a:r>
              <a:r>
                <a:rPr lang="en-US" altLang="ko-KR" sz="1100" dirty="0" smtClean="0"/>
                <a:t>message length: M/M/1 </a:t>
              </a:r>
              <a:endParaRPr lang="ko-KR" altLang="en-US" sz="1100" dirty="0"/>
            </a:p>
          </p:txBody>
        </p:sp>
        <p:sp>
          <p:nvSpPr>
            <p:cNvPr id="7" name="TextBox 6"/>
            <p:cNvSpPr txBox="1"/>
            <p:nvPr/>
          </p:nvSpPr>
          <p:spPr>
            <a:xfrm>
              <a:off x="2954844" y="3266225"/>
              <a:ext cx="2805576" cy="261610"/>
            </a:xfrm>
            <a:prstGeom prst="rect">
              <a:avLst/>
            </a:prstGeom>
            <a:solidFill>
              <a:srgbClr val="FFFFCC"/>
            </a:solidFill>
          </p:spPr>
          <p:txBody>
            <a:bodyPr wrap="none" rtlCol="0">
              <a:spAutoFit/>
            </a:bodyPr>
            <a:lstStyle/>
            <a:p>
              <a:r>
                <a:rPr lang="en-US" altLang="ko-KR" sz="1100" dirty="0"/>
                <a:t>d</a:t>
              </a:r>
              <a:r>
                <a:rPr lang="en-US" altLang="ko-KR" sz="1100" dirty="0" smtClean="0"/>
                <a:t>ata entry application for a particular form</a:t>
              </a:r>
              <a:endParaRPr lang="ko-KR" altLang="en-US" sz="1100" dirty="0"/>
            </a:p>
          </p:txBody>
        </p:sp>
        <p:sp>
          <p:nvSpPr>
            <p:cNvPr id="9" name="TextBox 8"/>
            <p:cNvSpPr txBox="1"/>
            <p:nvPr/>
          </p:nvSpPr>
          <p:spPr>
            <a:xfrm>
              <a:off x="3635896" y="1988259"/>
              <a:ext cx="2348720" cy="430887"/>
            </a:xfrm>
            <a:prstGeom prst="rect">
              <a:avLst/>
            </a:prstGeom>
            <a:solidFill>
              <a:srgbClr val="FFFFCC"/>
            </a:solidFill>
          </p:spPr>
          <p:txBody>
            <a:bodyPr wrap="none" rtlCol="0">
              <a:spAutoFit/>
            </a:bodyPr>
            <a:lstStyle/>
            <a:p>
              <a:r>
                <a:rPr lang="en-US" altLang="ko-KR" sz="1100" dirty="0" smtClean="0"/>
                <a:t>bi-modal distribution with a wide </a:t>
              </a:r>
            </a:p>
            <a:p>
              <a:r>
                <a:rPr lang="en-US" altLang="ko-KR" sz="1100" dirty="0" smtClean="0"/>
                <a:t>spread between the peeks: ratio&gt;1</a:t>
              </a:r>
              <a:endParaRPr lang="ko-KR" altLang="en-US" sz="1100" dirty="0"/>
            </a:p>
          </p:txBody>
        </p:sp>
        <p:cxnSp>
          <p:nvCxnSpPr>
            <p:cNvPr id="8" name="직선 화살표 연결선 7"/>
            <p:cNvCxnSpPr>
              <a:stCxn id="9" idx="3"/>
            </p:cNvCxnSpPr>
            <p:nvPr/>
          </p:nvCxnSpPr>
          <p:spPr bwMode="auto">
            <a:xfrm>
              <a:off x="5984616" y="2203703"/>
              <a:ext cx="531600" cy="289193"/>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자유형 9"/>
            <p:cNvSpPr/>
            <p:nvPr/>
          </p:nvSpPr>
          <p:spPr bwMode="auto">
            <a:xfrm>
              <a:off x="2756848" y="1651379"/>
              <a:ext cx="4032949" cy="2913797"/>
            </a:xfrm>
            <a:custGeom>
              <a:avLst/>
              <a:gdLst>
                <a:gd name="connsiteX0" fmla="*/ 0 w 4032949"/>
                <a:gd name="connsiteY0" fmla="*/ 2913797 h 2913797"/>
                <a:gd name="connsiteX1" fmla="*/ 34119 w 4032949"/>
                <a:gd name="connsiteY1" fmla="*/ 2893325 h 2913797"/>
                <a:gd name="connsiteX2" fmla="*/ 109182 w 4032949"/>
                <a:gd name="connsiteY2" fmla="*/ 2872854 h 2913797"/>
                <a:gd name="connsiteX3" fmla="*/ 129653 w 4032949"/>
                <a:gd name="connsiteY3" fmla="*/ 2866030 h 2913797"/>
                <a:gd name="connsiteX4" fmla="*/ 252483 w 4032949"/>
                <a:gd name="connsiteY4" fmla="*/ 2859206 h 2913797"/>
                <a:gd name="connsiteX5" fmla="*/ 307074 w 4032949"/>
                <a:gd name="connsiteY5" fmla="*/ 2845558 h 2913797"/>
                <a:gd name="connsiteX6" fmla="*/ 327546 w 4032949"/>
                <a:gd name="connsiteY6" fmla="*/ 2831911 h 2913797"/>
                <a:gd name="connsiteX7" fmla="*/ 429904 w 4032949"/>
                <a:gd name="connsiteY7" fmla="*/ 2818263 h 2913797"/>
                <a:gd name="connsiteX8" fmla="*/ 464024 w 4032949"/>
                <a:gd name="connsiteY8" fmla="*/ 2811439 h 2913797"/>
                <a:gd name="connsiteX9" fmla="*/ 620973 w 4032949"/>
                <a:gd name="connsiteY9" fmla="*/ 2804615 h 2913797"/>
                <a:gd name="connsiteX10" fmla="*/ 928048 w 4032949"/>
                <a:gd name="connsiteY10" fmla="*/ 2804615 h 2913797"/>
                <a:gd name="connsiteX11" fmla="*/ 1146412 w 4032949"/>
                <a:gd name="connsiteY11" fmla="*/ 2790967 h 2913797"/>
                <a:gd name="connsiteX12" fmla="*/ 1201003 w 4032949"/>
                <a:gd name="connsiteY12" fmla="*/ 2777320 h 2913797"/>
                <a:gd name="connsiteX13" fmla="*/ 1221474 w 4032949"/>
                <a:gd name="connsiteY13" fmla="*/ 2770496 h 2913797"/>
                <a:gd name="connsiteX14" fmla="*/ 1296537 w 4032949"/>
                <a:gd name="connsiteY14" fmla="*/ 2763672 h 2913797"/>
                <a:gd name="connsiteX15" fmla="*/ 1317009 w 4032949"/>
                <a:gd name="connsiteY15" fmla="*/ 2750024 h 2913797"/>
                <a:gd name="connsiteX16" fmla="*/ 1378424 w 4032949"/>
                <a:gd name="connsiteY16" fmla="*/ 2736376 h 2913797"/>
                <a:gd name="connsiteX17" fmla="*/ 1487606 w 4032949"/>
                <a:gd name="connsiteY17" fmla="*/ 2722728 h 2913797"/>
                <a:gd name="connsiteX18" fmla="*/ 1801504 w 4032949"/>
                <a:gd name="connsiteY18" fmla="*/ 2709081 h 2913797"/>
                <a:gd name="connsiteX19" fmla="*/ 1897039 w 4032949"/>
                <a:gd name="connsiteY19" fmla="*/ 2688609 h 2913797"/>
                <a:gd name="connsiteX20" fmla="*/ 1917510 w 4032949"/>
                <a:gd name="connsiteY20" fmla="*/ 2681785 h 2913797"/>
                <a:gd name="connsiteX21" fmla="*/ 1951630 w 4032949"/>
                <a:gd name="connsiteY21" fmla="*/ 2674961 h 2913797"/>
                <a:gd name="connsiteX22" fmla="*/ 1972101 w 4032949"/>
                <a:gd name="connsiteY22" fmla="*/ 2668137 h 2913797"/>
                <a:gd name="connsiteX23" fmla="*/ 2006221 w 4032949"/>
                <a:gd name="connsiteY23" fmla="*/ 2661314 h 2913797"/>
                <a:gd name="connsiteX24" fmla="*/ 2067636 w 4032949"/>
                <a:gd name="connsiteY24" fmla="*/ 2647666 h 2913797"/>
                <a:gd name="connsiteX25" fmla="*/ 2094931 w 4032949"/>
                <a:gd name="connsiteY25" fmla="*/ 2634018 h 2913797"/>
                <a:gd name="connsiteX26" fmla="*/ 2135874 w 4032949"/>
                <a:gd name="connsiteY26" fmla="*/ 2620370 h 2913797"/>
                <a:gd name="connsiteX27" fmla="*/ 2156346 w 4032949"/>
                <a:gd name="connsiteY27" fmla="*/ 2606722 h 2913797"/>
                <a:gd name="connsiteX28" fmla="*/ 2183642 w 4032949"/>
                <a:gd name="connsiteY28" fmla="*/ 2586251 h 2913797"/>
                <a:gd name="connsiteX29" fmla="*/ 2210937 w 4032949"/>
                <a:gd name="connsiteY29" fmla="*/ 2579427 h 2913797"/>
                <a:gd name="connsiteX30" fmla="*/ 2272352 w 4032949"/>
                <a:gd name="connsiteY30" fmla="*/ 2558955 h 2913797"/>
                <a:gd name="connsiteX31" fmla="*/ 2292824 w 4032949"/>
                <a:gd name="connsiteY31" fmla="*/ 2552131 h 2913797"/>
                <a:gd name="connsiteX32" fmla="*/ 2306471 w 4032949"/>
                <a:gd name="connsiteY32" fmla="*/ 2531660 h 2913797"/>
                <a:gd name="connsiteX33" fmla="*/ 2340591 w 4032949"/>
                <a:gd name="connsiteY33" fmla="*/ 2524836 h 2913797"/>
                <a:gd name="connsiteX34" fmla="*/ 2374710 w 4032949"/>
                <a:gd name="connsiteY34" fmla="*/ 2511188 h 2913797"/>
                <a:gd name="connsiteX35" fmla="*/ 2388358 w 4032949"/>
                <a:gd name="connsiteY35" fmla="*/ 2490717 h 2913797"/>
                <a:gd name="connsiteX36" fmla="*/ 2442949 w 4032949"/>
                <a:gd name="connsiteY36" fmla="*/ 2470245 h 2913797"/>
                <a:gd name="connsiteX37" fmla="*/ 2463421 w 4032949"/>
                <a:gd name="connsiteY37" fmla="*/ 2456597 h 2913797"/>
                <a:gd name="connsiteX38" fmla="*/ 2511188 w 4032949"/>
                <a:gd name="connsiteY38" fmla="*/ 2442949 h 2913797"/>
                <a:gd name="connsiteX39" fmla="*/ 2552131 w 4032949"/>
                <a:gd name="connsiteY39" fmla="*/ 2415654 h 2913797"/>
                <a:gd name="connsiteX40" fmla="*/ 2613546 w 4032949"/>
                <a:gd name="connsiteY40" fmla="*/ 2402006 h 2913797"/>
                <a:gd name="connsiteX41" fmla="*/ 2634018 w 4032949"/>
                <a:gd name="connsiteY41" fmla="*/ 2395182 h 2913797"/>
                <a:gd name="connsiteX42" fmla="*/ 2654489 w 4032949"/>
                <a:gd name="connsiteY42" fmla="*/ 2381534 h 2913797"/>
                <a:gd name="connsiteX43" fmla="*/ 2674961 w 4032949"/>
                <a:gd name="connsiteY43" fmla="*/ 2374711 h 2913797"/>
                <a:gd name="connsiteX44" fmla="*/ 2702256 w 4032949"/>
                <a:gd name="connsiteY44" fmla="*/ 2354239 h 2913797"/>
                <a:gd name="connsiteX45" fmla="*/ 2743200 w 4032949"/>
                <a:gd name="connsiteY45" fmla="*/ 2340591 h 2913797"/>
                <a:gd name="connsiteX46" fmla="*/ 2770495 w 4032949"/>
                <a:gd name="connsiteY46" fmla="*/ 2326943 h 2913797"/>
                <a:gd name="connsiteX47" fmla="*/ 2825086 w 4032949"/>
                <a:gd name="connsiteY47" fmla="*/ 2286000 h 2913797"/>
                <a:gd name="connsiteX48" fmla="*/ 2852382 w 4032949"/>
                <a:gd name="connsiteY48" fmla="*/ 2272352 h 2913797"/>
                <a:gd name="connsiteX49" fmla="*/ 2872853 w 4032949"/>
                <a:gd name="connsiteY49" fmla="*/ 2258705 h 2913797"/>
                <a:gd name="connsiteX50" fmla="*/ 2906973 w 4032949"/>
                <a:gd name="connsiteY50" fmla="*/ 2217761 h 2913797"/>
                <a:gd name="connsiteX51" fmla="*/ 2927445 w 4032949"/>
                <a:gd name="connsiteY51" fmla="*/ 2204114 h 2913797"/>
                <a:gd name="connsiteX52" fmla="*/ 2968388 w 4032949"/>
                <a:gd name="connsiteY52" fmla="*/ 2163170 h 2913797"/>
                <a:gd name="connsiteX53" fmla="*/ 3009331 w 4032949"/>
                <a:gd name="connsiteY53" fmla="*/ 2129051 h 2913797"/>
                <a:gd name="connsiteX54" fmla="*/ 3016155 w 4032949"/>
                <a:gd name="connsiteY54" fmla="*/ 2108579 h 2913797"/>
                <a:gd name="connsiteX55" fmla="*/ 3063922 w 4032949"/>
                <a:gd name="connsiteY55" fmla="*/ 2067636 h 2913797"/>
                <a:gd name="connsiteX56" fmla="*/ 3084394 w 4032949"/>
                <a:gd name="connsiteY56" fmla="*/ 2040340 h 2913797"/>
                <a:gd name="connsiteX57" fmla="*/ 3104865 w 4032949"/>
                <a:gd name="connsiteY57" fmla="*/ 2019869 h 2913797"/>
                <a:gd name="connsiteX58" fmla="*/ 3118513 w 4032949"/>
                <a:gd name="connsiteY58" fmla="*/ 1999397 h 2913797"/>
                <a:gd name="connsiteX59" fmla="*/ 3138985 w 4032949"/>
                <a:gd name="connsiteY59" fmla="*/ 1985749 h 2913797"/>
                <a:gd name="connsiteX60" fmla="*/ 3186752 w 4032949"/>
                <a:gd name="connsiteY60" fmla="*/ 1924334 h 2913797"/>
                <a:gd name="connsiteX61" fmla="*/ 3214048 w 4032949"/>
                <a:gd name="connsiteY61" fmla="*/ 1890215 h 2913797"/>
                <a:gd name="connsiteX62" fmla="*/ 3227695 w 4032949"/>
                <a:gd name="connsiteY62" fmla="*/ 1869743 h 2913797"/>
                <a:gd name="connsiteX63" fmla="*/ 3254991 w 4032949"/>
                <a:gd name="connsiteY63" fmla="*/ 1821976 h 2913797"/>
                <a:gd name="connsiteX64" fmla="*/ 3282286 w 4032949"/>
                <a:gd name="connsiteY64" fmla="*/ 1801505 h 2913797"/>
                <a:gd name="connsiteX65" fmla="*/ 3295934 w 4032949"/>
                <a:gd name="connsiteY65" fmla="*/ 1781033 h 2913797"/>
                <a:gd name="connsiteX66" fmla="*/ 3316406 w 4032949"/>
                <a:gd name="connsiteY66" fmla="*/ 1740090 h 2913797"/>
                <a:gd name="connsiteX67" fmla="*/ 3336877 w 4032949"/>
                <a:gd name="connsiteY67" fmla="*/ 1719618 h 2913797"/>
                <a:gd name="connsiteX68" fmla="*/ 3350525 w 4032949"/>
                <a:gd name="connsiteY68" fmla="*/ 1699146 h 2913797"/>
                <a:gd name="connsiteX69" fmla="*/ 3384645 w 4032949"/>
                <a:gd name="connsiteY69" fmla="*/ 1651379 h 2913797"/>
                <a:gd name="connsiteX70" fmla="*/ 3405116 w 4032949"/>
                <a:gd name="connsiteY70" fmla="*/ 1610436 h 2913797"/>
                <a:gd name="connsiteX71" fmla="*/ 3411940 w 4032949"/>
                <a:gd name="connsiteY71" fmla="*/ 1589964 h 2913797"/>
                <a:gd name="connsiteX72" fmla="*/ 3446059 w 4032949"/>
                <a:gd name="connsiteY72" fmla="*/ 1542197 h 2913797"/>
                <a:gd name="connsiteX73" fmla="*/ 3466531 w 4032949"/>
                <a:gd name="connsiteY73" fmla="*/ 1501254 h 2913797"/>
                <a:gd name="connsiteX74" fmla="*/ 3480179 w 4032949"/>
                <a:gd name="connsiteY74" fmla="*/ 1473958 h 2913797"/>
                <a:gd name="connsiteX75" fmla="*/ 3487003 w 4032949"/>
                <a:gd name="connsiteY75" fmla="*/ 1453487 h 2913797"/>
                <a:gd name="connsiteX76" fmla="*/ 3500651 w 4032949"/>
                <a:gd name="connsiteY76" fmla="*/ 1433015 h 2913797"/>
                <a:gd name="connsiteX77" fmla="*/ 3521122 w 4032949"/>
                <a:gd name="connsiteY77" fmla="*/ 1385248 h 2913797"/>
                <a:gd name="connsiteX78" fmla="*/ 3534770 w 4032949"/>
                <a:gd name="connsiteY78" fmla="*/ 1344305 h 2913797"/>
                <a:gd name="connsiteX79" fmla="*/ 3548418 w 4032949"/>
                <a:gd name="connsiteY79" fmla="*/ 1317009 h 2913797"/>
                <a:gd name="connsiteX80" fmla="*/ 3562065 w 4032949"/>
                <a:gd name="connsiteY80" fmla="*/ 1282890 h 2913797"/>
                <a:gd name="connsiteX81" fmla="*/ 3575713 w 4032949"/>
                <a:gd name="connsiteY81" fmla="*/ 1235122 h 2913797"/>
                <a:gd name="connsiteX82" fmla="*/ 3596185 w 4032949"/>
                <a:gd name="connsiteY82" fmla="*/ 1214651 h 2913797"/>
                <a:gd name="connsiteX83" fmla="*/ 3609833 w 4032949"/>
                <a:gd name="connsiteY83" fmla="*/ 1180531 h 2913797"/>
                <a:gd name="connsiteX84" fmla="*/ 3623480 w 4032949"/>
                <a:gd name="connsiteY84" fmla="*/ 1160060 h 2913797"/>
                <a:gd name="connsiteX85" fmla="*/ 3630304 w 4032949"/>
                <a:gd name="connsiteY85" fmla="*/ 1139588 h 2913797"/>
                <a:gd name="connsiteX86" fmla="*/ 3657600 w 4032949"/>
                <a:gd name="connsiteY86" fmla="*/ 1098645 h 2913797"/>
                <a:gd name="connsiteX87" fmla="*/ 3671248 w 4032949"/>
                <a:gd name="connsiteY87" fmla="*/ 1078173 h 2913797"/>
                <a:gd name="connsiteX88" fmla="*/ 3698543 w 4032949"/>
                <a:gd name="connsiteY88" fmla="*/ 1044054 h 2913797"/>
                <a:gd name="connsiteX89" fmla="*/ 3705367 w 4032949"/>
                <a:gd name="connsiteY89" fmla="*/ 1016758 h 2913797"/>
                <a:gd name="connsiteX90" fmla="*/ 3719015 w 4032949"/>
                <a:gd name="connsiteY90" fmla="*/ 996287 h 2913797"/>
                <a:gd name="connsiteX91" fmla="*/ 3732662 w 4032949"/>
                <a:gd name="connsiteY91" fmla="*/ 955343 h 2913797"/>
                <a:gd name="connsiteX92" fmla="*/ 3766782 w 4032949"/>
                <a:gd name="connsiteY92" fmla="*/ 914400 h 2913797"/>
                <a:gd name="connsiteX93" fmla="*/ 3780430 w 4032949"/>
                <a:gd name="connsiteY93" fmla="*/ 893928 h 2913797"/>
                <a:gd name="connsiteX94" fmla="*/ 3800901 w 4032949"/>
                <a:gd name="connsiteY94" fmla="*/ 852985 h 2913797"/>
                <a:gd name="connsiteX95" fmla="*/ 3821373 w 4032949"/>
                <a:gd name="connsiteY95" fmla="*/ 812042 h 2913797"/>
                <a:gd name="connsiteX96" fmla="*/ 3848668 w 4032949"/>
                <a:gd name="connsiteY96" fmla="*/ 764275 h 2913797"/>
                <a:gd name="connsiteX97" fmla="*/ 3855492 w 4032949"/>
                <a:gd name="connsiteY97" fmla="*/ 736979 h 2913797"/>
                <a:gd name="connsiteX98" fmla="*/ 3869140 w 4032949"/>
                <a:gd name="connsiteY98" fmla="*/ 716508 h 2913797"/>
                <a:gd name="connsiteX99" fmla="*/ 3889612 w 4032949"/>
                <a:gd name="connsiteY99" fmla="*/ 668740 h 2913797"/>
                <a:gd name="connsiteX100" fmla="*/ 3896436 w 4032949"/>
                <a:gd name="connsiteY100" fmla="*/ 648269 h 2913797"/>
                <a:gd name="connsiteX101" fmla="*/ 3916907 w 4032949"/>
                <a:gd name="connsiteY101" fmla="*/ 614149 h 2913797"/>
                <a:gd name="connsiteX102" fmla="*/ 3937379 w 4032949"/>
                <a:gd name="connsiteY102" fmla="*/ 539087 h 2913797"/>
                <a:gd name="connsiteX103" fmla="*/ 3957851 w 4032949"/>
                <a:gd name="connsiteY103" fmla="*/ 477672 h 2913797"/>
                <a:gd name="connsiteX104" fmla="*/ 3964674 w 4032949"/>
                <a:gd name="connsiteY104" fmla="*/ 457200 h 2913797"/>
                <a:gd name="connsiteX105" fmla="*/ 3978322 w 4032949"/>
                <a:gd name="connsiteY105" fmla="*/ 388961 h 2913797"/>
                <a:gd name="connsiteX106" fmla="*/ 3998794 w 4032949"/>
                <a:gd name="connsiteY106" fmla="*/ 266131 h 2913797"/>
                <a:gd name="connsiteX107" fmla="*/ 4012442 w 4032949"/>
                <a:gd name="connsiteY107" fmla="*/ 88711 h 2913797"/>
                <a:gd name="connsiteX108" fmla="*/ 4019265 w 4032949"/>
                <a:gd name="connsiteY108" fmla="*/ 54591 h 2913797"/>
                <a:gd name="connsiteX109" fmla="*/ 4032913 w 4032949"/>
                <a:gd name="connsiteY109" fmla="*/ 0 h 2913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4032949" h="2913797">
                  <a:moveTo>
                    <a:pt x="0" y="2913797"/>
                  </a:moveTo>
                  <a:cubicBezTo>
                    <a:pt x="11373" y="2906973"/>
                    <a:pt x="22045" y="2898813"/>
                    <a:pt x="34119" y="2893325"/>
                  </a:cubicBezTo>
                  <a:cubicBezTo>
                    <a:pt x="69901" y="2877060"/>
                    <a:pt x="73988" y="2881653"/>
                    <a:pt x="109182" y="2872854"/>
                  </a:cubicBezTo>
                  <a:cubicBezTo>
                    <a:pt x="116160" y="2871109"/>
                    <a:pt x="122493" y="2866712"/>
                    <a:pt x="129653" y="2866030"/>
                  </a:cubicBezTo>
                  <a:cubicBezTo>
                    <a:pt x="170475" y="2862142"/>
                    <a:pt x="211540" y="2861481"/>
                    <a:pt x="252483" y="2859206"/>
                  </a:cubicBezTo>
                  <a:cubicBezTo>
                    <a:pt x="265464" y="2856610"/>
                    <a:pt x="293083" y="2852553"/>
                    <a:pt x="307074" y="2845558"/>
                  </a:cubicBezTo>
                  <a:cubicBezTo>
                    <a:pt x="314409" y="2841890"/>
                    <a:pt x="319766" y="2834504"/>
                    <a:pt x="327546" y="2831911"/>
                  </a:cubicBezTo>
                  <a:cubicBezTo>
                    <a:pt x="343620" y="2826553"/>
                    <a:pt x="422006" y="2819391"/>
                    <a:pt x="429904" y="2818263"/>
                  </a:cubicBezTo>
                  <a:cubicBezTo>
                    <a:pt x="441386" y="2816623"/>
                    <a:pt x="452455" y="2812265"/>
                    <a:pt x="464024" y="2811439"/>
                  </a:cubicBezTo>
                  <a:cubicBezTo>
                    <a:pt x="516257" y="2807708"/>
                    <a:pt x="568657" y="2806890"/>
                    <a:pt x="620973" y="2804615"/>
                  </a:cubicBezTo>
                  <a:cubicBezTo>
                    <a:pt x="734683" y="2766712"/>
                    <a:pt x="599967" y="2809049"/>
                    <a:pt x="928048" y="2804615"/>
                  </a:cubicBezTo>
                  <a:cubicBezTo>
                    <a:pt x="1000971" y="2803630"/>
                    <a:pt x="1073624" y="2795516"/>
                    <a:pt x="1146412" y="2790967"/>
                  </a:cubicBezTo>
                  <a:cubicBezTo>
                    <a:pt x="1193206" y="2775368"/>
                    <a:pt x="1135127" y="2793788"/>
                    <a:pt x="1201003" y="2777320"/>
                  </a:cubicBezTo>
                  <a:cubicBezTo>
                    <a:pt x="1207981" y="2775576"/>
                    <a:pt x="1214353" y="2771513"/>
                    <a:pt x="1221474" y="2770496"/>
                  </a:cubicBezTo>
                  <a:cubicBezTo>
                    <a:pt x="1246346" y="2766943"/>
                    <a:pt x="1271516" y="2765947"/>
                    <a:pt x="1296537" y="2763672"/>
                  </a:cubicBezTo>
                  <a:cubicBezTo>
                    <a:pt x="1303361" y="2759123"/>
                    <a:pt x="1309673" y="2753692"/>
                    <a:pt x="1317009" y="2750024"/>
                  </a:cubicBezTo>
                  <a:cubicBezTo>
                    <a:pt x="1334717" y="2741170"/>
                    <a:pt x="1360950" y="2739871"/>
                    <a:pt x="1378424" y="2736376"/>
                  </a:cubicBezTo>
                  <a:cubicBezTo>
                    <a:pt x="1448587" y="2722343"/>
                    <a:pt x="1348779" y="2731983"/>
                    <a:pt x="1487606" y="2722728"/>
                  </a:cubicBezTo>
                  <a:cubicBezTo>
                    <a:pt x="1607103" y="2714762"/>
                    <a:pt x="1673529" y="2713652"/>
                    <a:pt x="1801504" y="2709081"/>
                  </a:cubicBezTo>
                  <a:cubicBezTo>
                    <a:pt x="1852439" y="2692103"/>
                    <a:pt x="1792495" y="2711012"/>
                    <a:pt x="1897039" y="2688609"/>
                  </a:cubicBezTo>
                  <a:cubicBezTo>
                    <a:pt x="1904072" y="2687102"/>
                    <a:pt x="1910532" y="2683530"/>
                    <a:pt x="1917510" y="2681785"/>
                  </a:cubicBezTo>
                  <a:cubicBezTo>
                    <a:pt x="1928762" y="2678972"/>
                    <a:pt x="1940378" y="2677774"/>
                    <a:pt x="1951630" y="2674961"/>
                  </a:cubicBezTo>
                  <a:cubicBezTo>
                    <a:pt x="1958608" y="2673216"/>
                    <a:pt x="1965123" y="2669881"/>
                    <a:pt x="1972101" y="2668137"/>
                  </a:cubicBezTo>
                  <a:cubicBezTo>
                    <a:pt x="1983353" y="2665324"/>
                    <a:pt x="1994899" y="2663830"/>
                    <a:pt x="2006221" y="2661314"/>
                  </a:cubicBezTo>
                  <a:cubicBezTo>
                    <a:pt x="2093018" y="2642027"/>
                    <a:pt x="1964648" y="2668264"/>
                    <a:pt x="2067636" y="2647666"/>
                  </a:cubicBezTo>
                  <a:cubicBezTo>
                    <a:pt x="2076734" y="2643117"/>
                    <a:pt x="2085486" y="2637796"/>
                    <a:pt x="2094931" y="2634018"/>
                  </a:cubicBezTo>
                  <a:cubicBezTo>
                    <a:pt x="2108288" y="2628675"/>
                    <a:pt x="2123904" y="2628350"/>
                    <a:pt x="2135874" y="2620370"/>
                  </a:cubicBezTo>
                  <a:cubicBezTo>
                    <a:pt x="2142698" y="2615821"/>
                    <a:pt x="2149672" y="2611489"/>
                    <a:pt x="2156346" y="2606722"/>
                  </a:cubicBezTo>
                  <a:cubicBezTo>
                    <a:pt x="2165601" y="2600112"/>
                    <a:pt x="2173470" y="2591337"/>
                    <a:pt x="2183642" y="2586251"/>
                  </a:cubicBezTo>
                  <a:cubicBezTo>
                    <a:pt x="2192030" y="2582057"/>
                    <a:pt x="2201954" y="2582122"/>
                    <a:pt x="2210937" y="2579427"/>
                  </a:cubicBezTo>
                  <a:cubicBezTo>
                    <a:pt x="2231606" y="2573226"/>
                    <a:pt x="2251880" y="2565779"/>
                    <a:pt x="2272352" y="2558955"/>
                  </a:cubicBezTo>
                  <a:lnTo>
                    <a:pt x="2292824" y="2552131"/>
                  </a:lnTo>
                  <a:cubicBezTo>
                    <a:pt x="2297373" y="2545307"/>
                    <a:pt x="2299351" y="2535729"/>
                    <a:pt x="2306471" y="2531660"/>
                  </a:cubicBezTo>
                  <a:cubicBezTo>
                    <a:pt x="2316541" y="2525906"/>
                    <a:pt x="2329482" y="2528169"/>
                    <a:pt x="2340591" y="2524836"/>
                  </a:cubicBezTo>
                  <a:cubicBezTo>
                    <a:pt x="2352324" y="2521316"/>
                    <a:pt x="2363337" y="2515737"/>
                    <a:pt x="2374710" y="2511188"/>
                  </a:cubicBezTo>
                  <a:cubicBezTo>
                    <a:pt x="2379259" y="2504364"/>
                    <a:pt x="2382559" y="2496516"/>
                    <a:pt x="2388358" y="2490717"/>
                  </a:cubicBezTo>
                  <a:cubicBezTo>
                    <a:pt x="2405930" y="2473146"/>
                    <a:pt x="2418536" y="2475128"/>
                    <a:pt x="2442949" y="2470245"/>
                  </a:cubicBezTo>
                  <a:cubicBezTo>
                    <a:pt x="2449773" y="2465696"/>
                    <a:pt x="2455883" y="2459828"/>
                    <a:pt x="2463421" y="2456597"/>
                  </a:cubicBezTo>
                  <a:cubicBezTo>
                    <a:pt x="2478881" y="2449971"/>
                    <a:pt x="2496248" y="2451249"/>
                    <a:pt x="2511188" y="2442949"/>
                  </a:cubicBezTo>
                  <a:cubicBezTo>
                    <a:pt x="2525526" y="2434983"/>
                    <a:pt x="2536047" y="2418871"/>
                    <a:pt x="2552131" y="2415654"/>
                  </a:cubicBezTo>
                  <a:cubicBezTo>
                    <a:pt x="2575587" y="2410963"/>
                    <a:pt x="2591058" y="2408431"/>
                    <a:pt x="2613546" y="2402006"/>
                  </a:cubicBezTo>
                  <a:cubicBezTo>
                    <a:pt x="2620462" y="2400030"/>
                    <a:pt x="2627194" y="2397457"/>
                    <a:pt x="2634018" y="2395182"/>
                  </a:cubicBezTo>
                  <a:cubicBezTo>
                    <a:pt x="2640842" y="2390633"/>
                    <a:pt x="2647154" y="2385202"/>
                    <a:pt x="2654489" y="2381534"/>
                  </a:cubicBezTo>
                  <a:cubicBezTo>
                    <a:pt x="2660923" y="2378317"/>
                    <a:pt x="2668716" y="2378280"/>
                    <a:pt x="2674961" y="2374711"/>
                  </a:cubicBezTo>
                  <a:cubicBezTo>
                    <a:pt x="2684836" y="2369068"/>
                    <a:pt x="2692084" y="2359325"/>
                    <a:pt x="2702256" y="2354239"/>
                  </a:cubicBezTo>
                  <a:cubicBezTo>
                    <a:pt x="2715123" y="2347805"/>
                    <a:pt x="2730333" y="2347025"/>
                    <a:pt x="2743200" y="2340591"/>
                  </a:cubicBezTo>
                  <a:cubicBezTo>
                    <a:pt x="2752298" y="2336042"/>
                    <a:pt x="2761603" y="2331883"/>
                    <a:pt x="2770495" y="2326943"/>
                  </a:cubicBezTo>
                  <a:cubicBezTo>
                    <a:pt x="2874870" y="2268958"/>
                    <a:pt x="2750141" y="2339534"/>
                    <a:pt x="2825086" y="2286000"/>
                  </a:cubicBezTo>
                  <a:cubicBezTo>
                    <a:pt x="2833364" y="2280087"/>
                    <a:pt x="2843550" y="2277399"/>
                    <a:pt x="2852382" y="2272352"/>
                  </a:cubicBezTo>
                  <a:cubicBezTo>
                    <a:pt x="2859502" y="2268283"/>
                    <a:pt x="2866029" y="2263254"/>
                    <a:pt x="2872853" y="2258705"/>
                  </a:cubicBezTo>
                  <a:cubicBezTo>
                    <a:pt x="2886272" y="2238577"/>
                    <a:pt x="2887270" y="2234179"/>
                    <a:pt x="2906973" y="2217761"/>
                  </a:cubicBezTo>
                  <a:cubicBezTo>
                    <a:pt x="2913273" y="2212511"/>
                    <a:pt x="2921315" y="2209563"/>
                    <a:pt x="2927445" y="2204114"/>
                  </a:cubicBezTo>
                  <a:cubicBezTo>
                    <a:pt x="2941871" y="2191291"/>
                    <a:pt x="2952329" y="2173877"/>
                    <a:pt x="2968388" y="2163170"/>
                  </a:cubicBezTo>
                  <a:cubicBezTo>
                    <a:pt x="2996888" y="2144169"/>
                    <a:pt x="2983060" y="2155321"/>
                    <a:pt x="3009331" y="2129051"/>
                  </a:cubicBezTo>
                  <a:cubicBezTo>
                    <a:pt x="3011606" y="2122227"/>
                    <a:pt x="3012165" y="2114564"/>
                    <a:pt x="3016155" y="2108579"/>
                  </a:cubicBezTo>
                  <a:cubicBezTo>
                    <a:pt x="3031008" y="2086300"/>
                    <a:pt x="3045007" y="2086552"/>
                    <a:pt x="3063922" y="2067636"/>
                  </a:cubicBezTo>
                  <a:cubicBezTo>
                    <a:pt x="3071964" y="2059594"/>
                    <a:pt x="3076992" y="2048975"/>
                    <a:pt x="3084394" y="2040340"/>
                  </a:cubicBezTo>
                  <a:cubicBezTo>
                    <a:pt x="3090674" y="2033013"/>
                    <a:pt x="3098687" y="2027282"/>
                    <a:pt x="3104865" y="2019869"/>
                  </a:cubicBezTo>
                  <a:cubicBezTo>
                    <a:pt x="3110115" y="2013568"/>
                    <a:pt x="3112714" y="2005196"/>
                    <a:pt x="3118513" y="1999397"/>
                  </a:cubicBezTo>
                  <a:cubicBezTo>
                    <a:pt x="3124312" y="1993598"/>
                    <a:pt x="3132161" y="1990298"/>
                    <a:pt x="3138985" y="1985749"/>
                  </a:cubicBezTo>
                  <a:cubicBezTo>
                    <a:pt x="3171633" y="1936776"/>
                    <a:pt x="3154682" y="1956404"/>
                    <a:pt x="3186752" y="1924334"/>
                  </a:cubicBezTo>
                  <a:cubicBezTo>
                    <a:pt x="3200037" y="1884479"/>
                    <a:pt x="3183181" y="1921083"/>
                    <a:pt x="3214048" y="1890215"/>
                  </a:cubicBezTo>
                  <a:cubicBezTo>
                    <a:pt x="3219847" y="1884416"/>
                    <a:pt x="3223626" y="1876864"/>
                    <a:pt x="3227695" y="1869743"/>
                  </a:cubicBezTo>
                  <a:cubicBezTo>
                    <a:pt x="3234830" y="1857257"/>
                    <a:pt x="3243909" y="1833058"/>
                    <a:pt x="3254991" y="1821976"/>
                  </a:cubicBezTo>
                  <a:cubicBezTo>
                    <a:pt x="3263033" y="1813934"/>
                    <a:pt x="3273188" y="1808329"/>
                    <a:pt x="3282286" y="1801505"/>
                  </a:cubicBezTo>
                  <a:cubicBezTo>
                    <a:pt x="3286835" y="1794681"/>
                    <a:pt x="3292266" y="1788369"/>
                    <a:pt x="3295934" y="1781033"/>
                  </a:cubicBezTo>
                  <a:cubicBezTo>
                    <a:pt x="3311323" y="1750254"/>
                    <a:pt x="3291959" y="1769427"/>
                    <a:pt x="3316406" y="1740090"/>
                  </a:cubicBezTo>
                  <a:cubicBezTo>
                    <a:pt x="3322584" y="1732676"/>
                    <a:pt x="3330699" y="1727032"/>
                    <a:pt x="3336877" y="1719618"/>
                  </a:cubicBezTo>
                  <a:cubicBezTo>
                    <a:pt x="3342127" y="1713317"/>
                    <a:pt x="3345758" y="1705820"/>
                    <a:pt x="3350525" y="1699146"/>
                  </a:cubicBezTo>
                  <a:cubicBezTo>
                    <a:pt x="3392847" y="1639897"/>
                    <a:pt x="3352481" y="1699626"/>
                    <a:pt x="3384645" y="1651379"/>
                  </a:cubicBezTo>
                  <a:cubicBezTo>
                    <a:pt x="3401793" y="1599929"/>
                    <a:pt x="3378662" y="1663344"/>
                    <a:pt x="3405116" y="1610436"/>
                  </a:cubicBezTo>
                  <a:cubicBezTo>
                    <a:pt x="3408333" y="1604002"/>
                    <a:pt x="3408723" y="1596398"/>
                    <a:pt x="3411940" y="1589964"/>
                  </a:cubicBezTo>
                  <a:cubicBezTo>
                    <a:pt x="3416926" y="1579992"/>
                    <a:pt x="3441429" y="1548371"/>
                    <a:pt x="3446059" y="1542197"/>
                  </a:cubicBezTo>
                  <a:cubicBezTo>
                    <a:pt x="3458571" y="1504661"/>
                    <a:pt x="3445365" y="1538294"/>
                    <a:pt x="3466531" y="1501254"/>
                  </a:cubicBezTo>
                  <a:cubicBezTo>
                    <a:pt x="3471578" y="1492422"/>
                    <a:pt x="3476172" y="1483308"/>
                    <a:pt x="3480179" y="1473958"/>
                  </a:cubicBezTo>
                  <a:cubicBezTo>
                    <a:pt x="3483012" y="1467347"/>
                    <a:pt x="3483786" y="1459920"/>
                    <a:pt x="3487003" y="1453487"/>
                  </a:cubicBezTo>
                  <a:cubicBezTo>
                    <a:pt x="3490671" y="1446151"/>
                    <a:pt x="3496102" y="1439839"/>
                    <a:pt x="3500651" y="1433015"/>
                  </a:cubicBezTo>
                  <a:cubicBezTo>
                    <a:pt x="3518698" y="1360820"/>
                    <a:pt x="3494196" y="1445831"/>
                    <a:pt x="3521122" y="1385248"/>
                  </a:cubicBezTo>
                  <a:cubicBezTo>
                    <a:pt x="3526965" y="1372102"/>
                    <a:pt x="3528336" y="1357172"/>
                    <a:pt x="3534770" y="1344305"/>
                  </a:cubicBezTo>
                  <a:cubicBezTo>
                    <a:pt x="3539319" y="1335206"/>
                    <a:pt x="3544287" y="1326305"/>
                    <a:pt x="3548418" y="1317009"/>
                  </a:cubicBezTo>
                  <a:cubicBezTo>
                    <a:pt x="3553393" y="1305816"/>
                    <a:pt x="3558192" y="1294510"/>
                    <a:pt x="3562065" y="1282890"/>
                  </a:cubicBezTo>
                  <a:cubicBezTo>
                    <a:pt x="3563581" y="1278341"/>
                    <a:pt x="3571332" y="1241693"/>
                    <a:pt x="3575713" y="1235122"/>
                  </a:cubicBezTo>
                  <a:cubicBezTo>
                    <a:pt x="3581066" y="1227092"/>
                    <a:pt x="3589361" y="1221475"/>
                    <a:pt x="3596185" y="1214651"/>
                  </a:cubicBezTo>
                  <a:cubicBezTo>
                    <a:pt x="3600734" y="1203278"/>
                    <a:pt x="3604355" y="1191487"/>
                    <a:pt x="3609833" y="1180531"/>
                  </a:cubicBezTo>
                  <a:cubicBezTo>
                    <a:pt x="3613501" y="1173196"/>
                    <a:pt x="3619812" y="1167395"/>
                    <a:pt x="3623480" y="1160060"/>
                  </a:cubicBezTo>
                  <a:cubicBezTo>
                    <a:pt x="3626697" y="1153626"/>
                    <a:pt x="3626811" y="1145876"/>
                    <a:pt x="3630304" y="1139588"/>
                  </a:cubicBezTo>
                  <a:cubicBezTo>
                    <a:pt x="3638270" y="1125250"/>
                    <a:pt x="3648501" y="1112293"/>
                    <a:pt x="3657600" y="1098645"/>
                  </a:cubicBezTo>
                  <a:lnTo>
                    <a:pt x="3671248" y="1078173"/>
                  </a:lnTo>
                  <a:cubicBezTo>
                    <a:pt x="3693552" y="1011254"/>
                    <a:pt x="3657391" y="1105782"/>
                    <a:pt x="3698543" y="1044054"/>
                  </a:cubicBezTo>
                  <a:cubicBezTo>
                    <a:pt x="3703745" y="1036250"/>
                    <a:pt x="3701672" y="1025378"/>
                    <a:pt x="3705367" y="1016758"/>
                  </a:cubicBezTo>
                  <a:cubicBezTo>
                    <a:pt x="3708598" y="1009220"/>
                    <a:pt x="3714466" y="1003111"/>
                    <a:pt x="3719015" y="996287"/>
                  </a:cubicBezTo>
                  <a:cubicBezTo>
                    <a:pt x="3723564" y="982639"/>
                    <a:pt x="3724682" y="967313"/>
                    <a:pt x="3732662" y="955343"/>
                  </a:cubicBezTo>
                  <a:cubicBezTo>
                    <a:pt x="3766551" y="904513"/>
                    <a:pt x="3722993" y="966947"/>
                    <a:pt x="3766782" y="914400"/>
                  </a:cubicBezTo>
                  <a:cubicBezTo>
                    <a:pt x="3772032" y="908099"/>
                    <a:pt x="3775881" y="900752"/>
                    <a:pt x="3780430" y="893928"/>
                  </a:cubicBezTo>
                  <a:cubicBezTo>
                    <a:pt x="3797577" y="842482"/>
                    <a:pt x="3774448" y="905889"/>
                    <a:pt x="3800901" y="852985"/>
                  </a:cubicBezTo>
                  <a:cubicBezTo>
                    <a:pt x="3829154" y="796481"/>
                    <a:pt x="3782259" y="870713"/>
                    <a:pt x="3821373" y="812042"/>
                  </a:cubicBezTo>
                  <a:cubicBezTo>
                    <a:pt x="3839318" y="740262"/>
                    <a:pt x="3812531" y="827516"/>
                    <a:pt x="3848668" y="764275"/>
                  </a:cubicBezTo>
                  <a:cubicBezTo>
                    <a:pt x="3853321" y="756132"/>
                    <a:pt x="3851797" y="745599"/>
                    <a:pt x="3855492" y="736979"/>
                  </a:cubicBezTo>
                  <a:cubicBezTo>
                    <a:pt x="3858723" y="729441"/>
                    <a:pt x="3864591" y="723332"/>
                    <a:pt x="3869140" y="716508"/>
                  </a:cubicBezTo>
                  <a:cubicBezTo>
                    <a:pt x="3885142" y="668501"/>
                    <a:pt x="3864317" y="727761"/>
                    <a:pt x="3889612" y="668740"/>
                  </a:cubicBezTo>
                  <a:cubicBezTo>
                    <a:pt x="3892445" y="662129"/>
                    <a:pt x="3893219" y="654702"/>
                    <a:pt x="3896436" y="648269"/>
                  </a:cubicBezTo>
                  <a:cubicBezTo>
                    <a:pt x="3902367" y="636406"/>
                    <a:pt x="3911419" y="626223"/>
                    <a:pt x="3916907" y="614149"/>
                  </a:cubicBezTo>
                  <a:cubicBezTo>
                    <a:pt x="3937372" y="569125"/>
                    <a:pt x="3925194" y="581732"/>
                    <a:pt x="3937379" y="539087"/>
                  </a:cubicBezTo>
                  <a:cubicBezTo>
                    <a:pt x="3943307" y="518338"/>
                    <a:pt x="3951027" y="498144"/>
                    <a:pt x="3957851" y="477672"/>
                  </a:cubicBezTo>
                  <a:cubicBezTo>
                    <a:pt x="3960126" y="470848"/>
                    <a:pt x="3963263" y="464253"/>
                    <a:pt x="3964674" y="457200"/>
                  </a:cubicBezTo>
                  <a:cubicBezTo>
                    <a:pt x="3969223" y="434454"/>
                    <a:pt x="3975041" y="411925"/>
                    <a:pt x="3978322" y="388961"/>
                  </a:cubicBezTo>
                  <a:cubicBezTo>
                    <a:pt x="3993296" y="284143"/>
                    <a:pt x="3984168" y="324635"/>
                    <a:pt x="3998794" y="266131"/>
                  </a:cubicBezTo>
                  <a:cubicBezTo>
                    <a:pt x="4003343" y="206991"/>
                    <a:pt x="4006729" y="147750"/>
                    <a:pt x="4012442" y="88711"/>
                  </a:cubicBezTo>
                  <a:cubicBezTo>
                    <a:pt x="4013559" y="77166"/>
                    <a:pt x="4016213" y="65781"/>
                    <a:pt x="4019265" y="54591"/>
                  </a:cubicBezTo>
                  <a:cubicBezTo>
                    <a:pt x="4034352" y="-729"/>
                    <a:pt x="4032913" y="31216"/>
                    <a:pt x="4032913" y="0"/>
                  </a:cubicBezTo>
                </a:path>
              </a:pathLst>
            </a:custGeom>
            <a:no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grpSp>
    </p:spTree>
    <p:extLst>
      <p:ext uri="{BB962C8B-B14F-4D97-AF65-F5344CB8AC3E}">
        <p14:creationId xmlns:p14="http://schemas.microsoft.com/office/powerpoint/2010/main" val="17906886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3"/>
          <p:cNvSpPr>
            <a:spLocks noGrp="1"/>
          </p:cNvSpPr>
          <p:nvPr>
            <p:ph type="sldNum" sz="quarter" idx="4294967295"/>
          </p:nvPr>
        </p:nvSpPr>
        <p:spPr>
          <a:xfrm>
            <a:off x="6773008" y="6240463"/>
            <a:ext cx="1905000" cy="457200"/>
          </a:xfrm>
          <a:prstGeom prst="rect">
            <a:avLst/>
          </a:prstGeom>
        </p:spPr>
        <p:txBody>
          <a:bodyPr/>
          <a:lstStyle/>
          <a:p>
            <a:fld id="{6A8216FD-8B50-4C50-8B12-5E5609267578}" type="slidenum">
              <a:rPr lang="en-US" altLang="ko-KR">
                <a:cs typeface="Arial" pitchFamily="34" charset="0"/>
              </a:rPr>
              <a:pPr/>
              <a:t>44</a:t>
            </a:fld>
            <a:endParaRPr lang="en-US" altLang="ko-KR" sz="1000">
              <a:cs typeface="Arial" pitchFamily="34" charset="0"/>
            </a:endParaRPr>
          </a:p>
        </p:txBody>
      </p:sp>
      <p:sp>
        <p:nvSpPr>
          <p:cNvPr id="276482" name="Rectangle 2"/>
          <p:cNvSpPr>
            <a:spLocks noGrp="1" noChangeArrowheads="1"/>
          </p:cNvSpPr>
          <p:nvPr>
            <p:ph type="title"/>
          </p:nvPr>
        </p:nvSpPr>
        <p:spPr>
          <a:xfrm>
            <a:off x="701920" y="400050"/>
            <a:ext cx="8137280" cy="647700"/>
          </a:xfrm>
        </p:spPr>
        <p:txBody>
          <a:bodyPr/>
          <a:lstStyle/>
          <a:p>
            <a:r>
              <a:rPr lang="en-US" altLang="ko-KR" dirty="0">
                <a:latin typeface="Arial" pitchFamily="34" charset="0"/>
                <a:cs typeface="Arial" pitchFamily="34" charset="0"/>
              </a:rPr>
              <a:t>Self-Similar Data Traffic</a:t>
            </a:r>
          </a:p>
        </p:txBody>
      </p:sp>
      <p:pic>
        <p:nvPicPr>
          <p:cNvPr id="276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219200"/>
            <a:ext cx="5257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484" name="Rectangle 4"/>
          <p:cNvSpPr>
            <a:spLocks noGrp="1" noChangeArrowheads="1"/>
          </p:cNvSpPr>
          <p:nvPr>
            <p:ph type="body" idx="1"/>
          </p:nvPr>
        </p:nvSpPr>
        <p:spPr>
          <a:xfrm>
            <a:off x="0" y="1219200"/>
            <a:ext cx="3962400" cy="5029200"/>
          </a:xfrm>
          <a:noFill/>
          <a:ln/>
        </p:spPr>
        <p:txBody>
          <a:bodyPr/>
          <a:lstStyle/>
          <a:p>
            <a:r>
              <a:rPr lang="en-US" altLang="ko-KR" sz="2400" dirty="0" smtClean="0">
                <a:latin typeface="Arial" pitchFamily="34" charset="0"/>
                <a:cs typeface="Arial" pitchFamily="34" charset="0"/>
              </a:rPr>
              <a:t>A deterministic periodic function</a:t>
            </a:r>
          </a:p>
          <a:p>
            <a:pPr lvl="1"/>
            <a:r>
              <a:rPr lang="en-US" altLang="ko-KR" sz="2000" dirty="0" smtClean="0">
                <a:latin typeface="Arial" pitchFamily="34" charset="0"/>
                <a:cs typeface="Arial" pitchFamily="34" charset="0"/>
              </a:rPr>
              <a:t>g(</a:t>
            </a:r>
            <a:r>
              <a:rPr lang="en-US" altLang="ko-KR" sz="2000" i="1" dirty="0" smtClean="0">
                <a:latin typeface="Arial" pitchFamily="34" charset="0"/>
                <a:cs typeface="Arial" pitchFamily="34" charset="0"/>
              </a:rPr>
              <a:t>t</a:t>
            </a:r>
            <a:r>
              <a:rPr lang="en-US" altLang="ko-KR" sz="2000" dirty="0" smtClean="0">
                <a:latin typeface="Arial" pitchFamily="34" charset="0"/>
                <a:cs typeface="Arial" pitchFamily="34" charset="0"/>
              </a:rPr>
              <a:t>)=g(</a:t>
            </a:r>
            <a:r>
              <a:rPr lang="en-US" altLang="ko-KR" sz="2000" i="1" dirty="0" err="1" smtClean="0">
                <a:latin typeface="Arial" pitchFamily="34" charset="0"/>
                <a:cs typeface="Arial" pitchFamily="34" charset="0"/>
              </a:rPr>
              <a:t>t+aT</a:t>
            </a:r>
            <a:r>
              <a:rPr lang="en-US" altLang="ko-KR" sz="2000" dirty="0" smtClean="0">
                <a:latin typeface="Arial" pitchFamily="34" charset="0"/>
                <a:cs typeface="Arial" pitchFamily="34" charset="0"/>
              </a:rPr>
              <a:t>)    </a:t>
            </a:r>
          </a:p>
          <a:p>
            <a:pPr lvl="1">
              <a:buFontTx/>
              <a:buNone/>
            </a:pPr>
            <a:r>
              <a:rPr lang="en-US" altLang="ko-KR" sz="2000" dirty="0" smtClean="0">
                <a:latin typeface="Arial" pitchFamily="34" charset="0"/>
                <a:cs typeface="Arial" pitchFamily="34" charset="0"/>
              </a:rPr>
              <a:t>      </a:t>
            </a:r>
            <a:r>
              <a:rPr lang="en-US" altLang="ko-KR" sz="2000" i="1" dirty="0" smtClean="0">
                <a:latin typeface="Arial" pitchFamily="34" charset="0"/>
                <a:cs typeface="Arial" pitchFamily="34" charset="0"/>
              </a:rPr>
              <a:t>a</a:t>
            </a:r>
            <a:r>
              <a:rPr lang="en-US" altLang="ko-KR" sz="2000" dirty="0" smtClean="0">
                <a:latin typeface="Arial" pitchFamily="34" charset="0"/>
                <a:cs typeface="Arial" pitchFamily="34" charset="0"/>
              </a:rPr>
              <a:t>=0,</a:t>
            </a:r>
            <a:r>
              <a:rPr lang="en-US" altLang="ko-KR" sz="2000" dirty="0" smtClean="0">
                <a:latin typeface="Arial" pitchFamily="34" charset="0"/>
                <a:cs typeface="Arial" pitchFamily="34" charset="0"/>
                <a:sym typeface="Symbol" pitchFamily="18" charset="2"/>
              </a:rPr>
              <a:t>1 </a:t>
            </a:r>
            <a:r>
              <a:rPr lang="en-US" altLang="ko-KR" sz="2000" dirty="0" smtClean="0">
                <a:latin typeface="Arial" pitchFamily="34" charset="0"/>
                <a:cs typeface="Arial" pitchFamily="34" charset="0"/>
              </a:rPr>
              <a:t>,</a:t>
            </a:r>
            <a:r>
              <a:rPr lang="en-US" altLang="ko-KR" sz="2000" dirty="0" smtClean="0">
                <a:latin typeface="Arial" pitchFamily="34" charset="0"/>
                <a:cs typeface="Arial" pitchFamily="34" charset="0"/>
                <a:sym typeface="Symbol" pitchFamily="18" charset="2"/>
              </a:rPr>
              <a:t>2</a:t>
            </a:r>
            <a:r>
              <a:rPr lang="en-US" altLang="ko-KR" sz="2000" dirty="0" smtClean="0">
                <a:latin typeface="Arial" pitchFamily="34" charset="0"/>
                <a:cs typeface="Arial" pitchFamily="34" charset="0"/>
              </a:rPr>
              <a:t>…</a:t>
            </a:r>
          </a:p>
          <a:p>
            <a:r>
              <a:rPr lang="en-US" altLang="ko-KR" sz="2400" dirty="0" smtClean="0">
                <a:latin typeface="Arial" pitchFamily="34" charset="0"/>
                <a:cs typeface="Arial" pitchFamily="34" charset="0"/>
                <a:sym typeface="Symbol" pitchFamily="18" charset="2"/>
              </a:rPr>
              <a:t>nondeterministic </a:t>
            </a:r>
            <a:r>
              <a:rPr lang="en-US" altLang="ko-KR" sz="2400" dirty="0">
                <a:latin typeface="Arial" pitchFamily="34" charset="0"/>
                <a:cs typeface="Arial" pitchFamily="34" charset="0"/>
                <a:sym typeface="Symbol" pitchFamily="18" charset="2"/>
              </a:rPr>
              <a:t>self-similarity </a:t>
            </a:r>
          </a:p>
          <a:p>
            <a:pPr lvl="1"/>
            <a:r>
              <a:rPr lang="en-US" altLang="ko-KR" sz="2000" dirty="0">
                <a:latin typeface="Arial" pitchFamily="34" charset="0"/>
                <a:cs typeface="Arial" pitchFamily="34" charset="0"/>
                <a:sym typeface="Symbol" pitchFamily="18" charset="2"/>
              </a:rPr>
              <a:t>natural landscape, distribution of earthquake, ocean waves, turbulent flow, fluctuations in stock market, pattern of errors, data traffic communication channel</a:t>
            </a:r>
          </a:p>
        </p:txBody>
      </p:sp>
    </p:spTree>
    <p:extLst>
      <p:ext uri="{BB962C8B-B14F-4D97-AF65-F5344CB8AC3E}">
        <p14:creationId xmlns:p14="http://schemas.microsoft.com/office/powerpoint/2010/main" val="594993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701920" y="400050"/>
            <a:ext cx="8137280" cy="647700"/>
          </a:xfrm>
        </p:spPr>
        <p:txBody>
          <a:bodyPr/>
          <a:lstStyle/>
          <a:p>
            <a:r>
              <a:rPr lang="en-US" altLang="ko-KR">
                <a:latin typeface="Arial" panose="020B0604020202020204" pitchFamily="34" charset="0"/>
                <a:cs typeface="Arial" panose="020B0604020202020204" pitchFamily="34" charset="0"/>
              </a:rPr>
              <a:t>Self-Similar Data Traffic</a:t>
            </a:r>
          </a:p>
        </p:txBody>
      </p:sp>
      <p:sp>
        <p:nvSpPr>
          <p:cNvPr id="279555" name="Rectangle 3"/>
          <p:cNvSpPr>
            <a:spLocks noGrp="1" noChangeArrowheads="1"/>
          </p:cNvSpPr>
          <p:nvPr>
            <p:ph type="body" idx="1"/>
          </p:nvPr>
        </p:nvSpPr>
        <p:spPr>
          <a:xfrm>
            <a:off x="0" y="1219200"/>
            <a:ext cx="8839200" cy="685800"/>
          </a:xfrm>
        </p:spPr>
        <p:txBody>
          <a:bodyPr/>
          <a:lstStyle/>
          <a:p>
            <a:pPr>
              <a:lnSpc>
                <a:spcPct val="90000"/>
              </a:lnSpc>
            </a:pPr>
            <a:r>
              <a:rPr lang="en-US" altLang="ko-KR" sz="2400" dirty="0">
                <a:latin typeface="Arial" panose="020B0604020202020204" pitchFamily="34" charset="0"/>
                <a:cs typeface="Arial" panose="020B0604020202020204" pitchFamily="34" charset="0"/>
              </a:rPr>
              <a:t>Continuous-time Definition(self-similar stochastic process)</a:t>
            </a:r>
          </a:p>
          <a:p>
            <a:pPr lvl="1">
              <a:lnSpc>
                <a:spcPct val="90000"/>
              </a:lnSpc>
            </a:pPr>
            <a:r>
              <a:rPr lang="en-US" altLang="ko-KR" sz="2000" i="1" dirty="0">
                <a:latin typeface="Arial" panose="020B0604020202020204" pitchFamily="34" charset="0"/>
                <a:cs typeface="Arial" panose="020B0604020202020204" pitchFamily="34" charset="0"/>
              </a:rPr>
              <a:t>H=0.5: indicates the absence of self-similarity</a:t>
            </a:r>
            <a:endParaRPr lang="en-US" altLang="ko-KR" sz="2000" dirty="0">
              <a:latin typeface="Arial" panose="020B0604020202020204" pitchFamily="34" charset="0"/>
              <a:cs typeface="Arial" panose="020B0604020202020204" pitchFamily="34" charset="0"/>
            </a:endParaRPr>
          </a:p>
          <a:p>
            <a:pPr lvl="1">
              <a:lnSpc>
                <a:spcPct val="90000"/>
              </a:lnSpc>
            </a:pPr>
            <a:endParaRPr lang="en-US" altLang="ko-KR" sz="2000" dirty="0">
              <a:latin typeface="Arial" panose="020B0604020202020204" pitchFamily="34" charset="0"/>
              <a:cs typeface="Arial" panose="020B0604020202020204" pitchFamily="34" charset="0"/>
            </a:endParaRPr>
          </a:p>
          <a:p>
            <a:pPr lvl="1">
              <a:lnSpc>
                <a:spcPct val="90000"/>
              </a:lnSpc>
            </a:pPr>
            <a:endParaRPr lang="en-US" altLang="ko-KR" sz="2000" dirty="0">
              <a:latin typeface="Arial" panose="020B0604020202020204" pitchFamily="34" charset="0"/>
              <a:cs typeface="Arial" panose="020B0604020202020204" pitchFamily="34" charset="0"/>
              <a:sym typeface="Symbol" pitchFamily="18" charset="2"/>
            </a:endParaRPr>
          </a:p>
        </p:txBody>
      </p:sp>
      <p:graphicFrame>
        <p:nvGraphicFramePr>
          <p:cNvPr id="279556" name="Object 4"/>
          <p:cNvGraphicFramePr>
            <a:graphicFrameLocks noChangeAspect="1"/>
          </p:cNvGraphicFramePr>
          <p:nvPr>
            <p:extLst>
              <p:ext uri="{D42A27DB-BD31-4B8C-83A1-F6EECF244321}">
                <p14:modId xmlns:p14="http://schemas.microsoft.com/office/powerpoint/2010/main" val="482553398"/>
              </p:ext>
            </p:extLst>
          </p:nvPr>
        </p:nvGraphicFramePr>
        <p:xfrm>
          <a:off x="808893" y="2032000"/>
          <a:ext cx="2649415" cy="2235200"/>
        </p:xfrm>
        <a:graphic>
          <a:graphicData uri="http://schemas.openxmlformats.org/presentationml/2006/ole">
            <mc:AlternateContent xmlns:mc="http://schemas.openxmlformats.org/markup-compatibility/2006">
              <mc:Choice xmlns:v="urn:schemas-microsoft-com:vml" Requires="v">
                <p:oleObj spid="_x0000_s183334" name="수식" r:id="rId3" imgW="1549080" imgH="1206360" progId="Equation.3">
                  <p:embed/>
                </p:oleObj>
              </mc:Choice>
              <mc:Fallback>
                <p:oleObj name="수식" r:id="rId3" imgW="1549080" imgH="1206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893" y="2032000"/>
                        <a:ext cx="2649415" cy="223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595732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6773008" y="6240463"/>
            <a:ext cx="1905000" cy="457200"/>
          </a:xfrm>
          <a:prstGeom prst="rect">
            <a:avLst/>
          </a:prstGeom>
        </p:spPr>
        <p:txBody>
          <a:bodyPr/>
          <a:lstStyle/>
          <a:p>
            <a:fld id="{64D13E11-43E1-4831-9BE5-018B51A7932C}" type="slidenum">
              <a:rPr lang="en-US" altLang="ko-KR">
                <a:cs typeface="Arial" pitchFamily="34" charset="0"/>
              </a:rPr>
              <a:pPr/>
              <a:t>46</a:t>
            </a:fld>
            <a:endParaRPr lang="en-US" altLang="ko-KR" sz="1000">
              <a:cs typeface="Arial" pitchFamily="34" charset="0"/>
            </a:endParaRPr>
          </a:p>
        </p:txBody>
      </p:sp>
      <p:sp>
        <p:nvSpPr>
          <p:cNvPr id="287746" name="Rectangle 2"/>
          <p:cNvSpPr>
            <a:spLocks noGrp="1" noChangeArrowheads="1"/>
          </p:cNvSpPr>
          <p:nvPr>
            <p:ph type="title"/>
          </p:nvPr>
        </p:nvSpPr>
        <p:spPr>
          <a:xfrm>
            <a:off x="701920" y="400050"/>
            <a:ext cx="8137280" cy="647700"/>
          </a:xfrm>
        </p:spPr>
        <p:txBody>
          <a:bodyPr/>
          <a:lstStyle/>
          <a:p>
            <a:r>
              <a:rPr lang="en-US" altLang="ko-KR">
                <a:latin typeface="Arial" pitchFamily="34" charset="0"/>
                <a:cs typeface="Arial" pitchFamily="34" charset="0"/>
              </a:rPr>
              <a:t>Examples of Self-similar Data Traffic </a:t>
            </a:r>
          </a:p>
        </p:txBody>
      </p:sp>
      <p:sp>
        <p:nvSpPr>
          <p:cNvPr id="287747" name="Rectangle 3"/>
          <p:cNvSpPr>
            <a:spLocks noGrp="1" noChangeArrowheads="1"/>
          </p:cNvSpPr>
          <p:nvPr>
            <p:ph type="body" idx="1"/>
          </p:nvPr>
        </p:nvSpPr>
        <p:spPr>
          <a:xfrm>
            <a:off x="152400" y="1295400"/>
            <a:ext cx="8763000" cy="1219200"/>
          </a:xfrm>
        </p:spPr>
        <p:txBody>
          <a:bodyPr/>
          <a:lstStyle/>
          <a:p>
            <a:pPr>
              <a:lnSpc>
                <a:spcPct val="90000"/>
              </a:lnSpc>
            </a:pPr>
            <a:r>
              <a:rPr lang="en-US" altLang="ko-KR" sz="2400" dirty="0">
                <a:latin typeface="Arial" pitchFamily="34" charset="0"/>
                <a:cs typeface="Arial" pitchFamily="34" charset="0"/>
              </a:rPr>
              <a:t>Ethernet Traffic</a:t>
            </a:r>
          </a:p>
          <a:p>
            <a:pPr lvl="1">
              <a:lnSpc>
                <a:spcPct val="90000"/>
              </a:lnSpc>
            </a:pPr>
            <a:r>
              <a:rPr lang="en-US" altLang="ko-KR" sz="2000" dirty="0">
                <a:solidFill>
                  <a:srgbClr val="0000FF"/>
                </a:solidFill>
                <a:latin typeface="Arial" pitchFamily="34" charset="0"/>
                <a:cs typeface="Arial" pitchFamily="34" charset="0"/>
              </a:rPr>
              <a:t>Basic assumption is that Ethernet bandwidth is WSS</a:t>
            </a:r>
          </a:p>
          <a:p>
            <a:pPr lvl="2">
              <a:lnSpc>
                <a:spcPct val="90000"/>
              </a:lnSpc>
            </a:pPr>
            <a:r>
              <a:rPr lang="en-US" altLang="ko-KR" sz="1600" dirty="0">
                <a:latin typeface="Arial" pitchFamily="34" charset="0"/>
                <a:cs typeface="Arial" pitchFamily="34" charset="0"/>
              </a:rPr>
              <a:t>Mean does not change with time</a:t>
            </a:r>
          </a:p>
          <a:p>
            <a:pPr lvl="2">
              <a:lnSpc>
                <a:spcPct val="90000"/>
              </a:lnSpc>
            </a:pPr>
            <a:r>
              <a:rPr lang="en-US" altLang="ko-KR" sz="1600" dirty="0">
                <a:latin typeface="Arial" pitchFamily="34" charset="0"/>
                <a:cs typeface="Arial" pitchFamily="34" charset="0"/>
              </a:rPr>
              <a:t>Variance does on change with time</a:t>
            </a:r>
          </a:p>
          <a:p>
            <a:pPr lvl="2">
              <a:lnSpc>
                <a:spcPct val="90000"/>
              </a:lnSpc>
            </a:pPr>
            <a:r>
              <a:rPr lang="en-US" altLang="ko-KR" sz="1600" dirty="0">
                <a:latin typeface="Arial" pitchFamily="34" charset="0"/>
                <a:cs typeface="Arial" pitchFamily="34" charset="0"/>
              </a:rPr>
              <a:t>Autocorrelation is only a function of </a:t>
            </a:r>
            <a:r>
              <a:rPr lang="el-GR" sz="1600" dirty="0">
                <a:latin typeface="Arial" pitchFamily="34" charset="0"/>
                <a:cs typeface="Arial" pitchFamily="34" charset="0"/>
              </a:rPr>
              <a:t>Δ</a:t>
            </a:r>
            <a:r>
              <a:rPr lang="en-US" altLang="ko-KR" sz="1600" dirty="0">
                <a:latin typeface="Arial" pitchFamily="34" charset="0"/>
                <a:cs typeface="Arial" pitchFamily="34" charset="0"/>
                <a:sym typeface="Math B" pitchFamily="2" charset="2"/>
              </a:rPr>
              <a:t>T</a:t>
            </a:r>
            <a:endParaRPr lang="en-US" altLang="ko-KR" sz="1600" dirty="0">
              <a:solidFill>
                <a:srgbClr val="0000FF"/>
              </a:solidFill>
              <a:latin typeface="Arial" pitchFamily="34" charset="0"/>
              <a:cs typeface="Arial" pitchFamily="34" charset="0"/>
            </a:endParaRPr>
          </a:p>
          <a:p>
            <a:pPr lvl="1">
              <a:lnSpc>
                <a:spcPct val="90000"/>
              </a:lnSpc>
            </a:pPr>
            <a:r>
              <a:rPr lang="en-US" altLang="ko-KR" sz="2000" dirty="0">
                <a:latin typeface="Arial" pitchFamily="34" charset="0"/>
                <a:cs typeface="Arial" pitchFamily="34" charset="0"/>
              </a:rPr>
              <a:t>actual </a:t>
            </a:r>
            <a:r>
              <a:rPr lang="en-US" altLang="ko-KR" sz="2000" dirty="0" smtClean="0">
                <a:latin typeface="Arial" pitchFamily="34" charset="0"/>
                <a:cs typeface="Arial" pitchFamily="34" charset="0"/>
              </a:rPr>
              <a:t>measurement: look </a:t>
            </a:r>
            <a:r>
              <a:rPr lang="en-US" altLang="ko-KR" sz="2000" dirty="0">
                <a:latin typeface="Arial" pitchFamily="34" charset="0"/>
                <a:cs typeface="Arial" pitchFamily="34" charset="0"/>
              </a:rPr>
              <a:t>the same at large scale and at small scale: H </a:t>
            </a:r>
            <a:r>
              <a:rPr lang="en-US" altLang="ko-KR" sz="2000" dirty="0">
                <a:latin typeface="Arial" pitchFamily="34" charset="0"/>
                <a:cs typeface="Arial" pitchFamily="34" charset="0"/>
                <a:sym typeface="Symbol" pitchFamily="18" charset="2"/>
              </a:rPr>
              <a:t> 0.9</a:t>
            </a:r>
            <a:endParaRPr lang="en-US" altLang="ko-KR" sz="2000" dirty="0">
              <a:latin typeface="Arial" pitchFamily="34" charset="0"/>
              <a:cs typeface="Arial" pitchFamily="34" charset="0"/>
            </a:endParaRPr>
          </a:p>
          <a:p>
            <a:pPr lvl="1">
              <a:lnSpc>
                <a:spcPct val="90000"/>
              </a:lnSpc>
            </a:pPr>
            <a:r>
              <a:rPr lang="en-US" altLang="ko-KR" sz="2000" dirty="0">
                <a:latin typeface="Arial" pitchFamily="34" charset="0"/>
                <a:cs typeface="Arial" pitchFamily="34" charset="0"/>
              </a:rPr>
              <a:t>Poisson model: each level of aggregation -&gt; taking of a sequence of </a:t>
            </a:r>
            <a:r>
              <a:rPr lang="en-US" altLang="ko-KR" sz="2000" dirty="0" smtClean="0">
                <a:latin typeface="Arial" pitchFamily="34" charset="0"/>
                <a:cs typeface="Arial" pitchFamily="34" charset="0"/>
              </a:rPr>
              <a:t>non-overlapping </a:t>
            </a:r>
            <a:r>
              <a:rPr lang="en-US" altLang="ko-KR" sz="2000" dirty="0">
                <a:latin typeface="Arial" pitchFamily="34" charset="0"/>
                <a:cs typeface="Arial" pitchFamily="34" charset="0"/>
              </a:rPr>
              <a:t>sample means with a sample size of 10;</a:t>
            </a:r>
          </a:p>
          <a:p>
            <a:pPr lvl="2">
              <a:lnSpc>
                <a:spcPct val="90000"/>
              </a:lnSpc>
            </a:pPr>
            <a:r>
              <a:rPr lang="en-US" altLang="ko-KR" sz="1600" dirty="0">
                <a:latin typeface="Arial" pitchFamily="34" charset="0"/>
                <a:cs typeface="Arial" pitchFamily="34" charset="0"/>
              </a:rPr>
              <a:t>stationary </a:t>
            </a:r>
            <a:r>
              <a:rPr lang="en-US" altLang="ko-KR" sz="1600" dirty="0" err="1">
                <a:latin typeface="Arial" pitchFamily="34" charset="0"/>
                <a:cs typeface="Arial" pitchFamily="34" charset="0"/>
              </a:rPr>
              <a:t>ergodic</a:t>
            </a:r>
            <a:r>
              <a:rPr lang="en-US" altLang="ko-KR" sz="1600" dirty="0">
                <a:latin typeface="Arial" pitchFamily="34" charset="0"/>
                <a:cs typeface="Arial" pitchFamily="34" charset="0"/>
              </a:rPr>
              <a:t> stochastic process</a:t>
            </a:r>
          </a:p>
          <a:p>
            <a:pPr lvl="2">
              <a:lnSpc>
                <a:spcPct val="90000"/>
              </a:lnSpc>
            </a:pPr>
            <a:r>
              <a:rPr lang="en-US" altLang="ko-KR" sz="1600" dirty="0">
                <a:latin typeface="Arial" pitchFamily="34" charset="0"/>
                <a:cs typeface="Arial" pitchFamily="34" charset="0"/>
              </a:rPr>
              <a:t> variance in the data to be reduced by a factor of 10 for each level of aggregation</a:t>
            </a:r>
          </a:p>
          <a:p>
            <a:pPr lvl="1">
              <a:lnSpc>
                <a:spcPct val="90000"/>
              </a:lnSpc>
            </a:pPr>
            <a:r>
              <a:rPr lang="en-US" altLang="ko-KR" sz="2000" dirty="0">
                <a:latin typeface="Arial" pitchFamily="34" charset="0"/>
                <a:cs typeface="Arial" pitchFamily="34" charset="0"/>
                <a:sym typeface="Symbol" pitchFamily="18" charset="2"/>
              </a:rPr>
              <a:t>Self-similar model: H=0.9</a:t>
            </a:r>
          </a:p>
          <a:p>
            <a:pPr lvl="1">
              <a:lnSpc>
                <a:spcPct val="90000"/>
              </a:lnSpc>
            </a:pPr>
            <a:r>
              <a:rPr lang="en-US" altLang="ko-KR" sz="2000" dirty="0" err="1">
                <a:latin typeface="Arial" pitchFamily="34" charset="0"/>
                <a:cs typeface="Arial" pitchFamily="34" charset="0"/>
              </a:rPr>
              <a:t>Burstiness</a:t>
            </a:r>
            <a:r>
              <a:rPr lang="en-US" altLang="ko-KR" sz="2000" dirty="0">
                <a:latin typeface="Arial" pitchFamily="34" charset="0"/>
                <a:cs typeface="Arial" pitchFamily="34" charset="0"/>
              </a:rPr>
              <a:t> greater when load greater</a:t>
            </a:r>
          </a:p>
          <a:p>
            <a:pPr lvl="1">
              <a:lnSpc>
                <a:spcPct val="90000"/>
              </a:lnSpc>
            </a:pPr>
            <a:r>
              <a:rPr lang="en-US" altLang="ko-KR" sz="2000" dirty="0">
                <a:latin typeface="Arial" pitchFamily="34" charset="0"/>
                <a:cs typeface="Arial" pitchFamily="34" charset="0"/>
              </a:rPr>
              <a:t>Traditional metrics for </a:t>
            </a:r>
            <a:r>
              <a:rPr lang="en-US" altLang="ko-KR" sz="2000" dirty="0" err="1">
                <a:latin typeface="Arial" pitchFamily="34" charset="0"/>
                <a:cs typeface="Arial" pitchFamily="34" charset="0"/>
              </a:rPr>
              <a:t>burstiness</a:t>
            </a:r>
            <a:r>
              <a:rPr lang="en-US" altLang="ko-KR" sz="2000" dirty="0">
                <a:latin typeface="Arial" pitchFamily="34" charset="0"/>
                <a:cs typeface="Arial" pitchFamily="34" charset="0"/>
              </a:rPr>
              <a:t> not well-defined</a:t>
            </a:r>
          </a:p>
          <a:p>
            <a:pPr lvl="1">
              <a:lnSpc>
                <a:spcPct val="90000"/>
              </a:lnSpc>
            </a:pPr>
            <a:endParaRPr lang="en-US" altLang="ko-KR" sz="2000" dirty="0">
              <a:latin typeface="Arial" pitchFamily="34" charset="0"/>
              <a:cs typeface="Arial" pitchFamily="34" charset="0"/>
              <a:sym typeface="Symbol" pitchFamily="18" charset="2"/>
            </a:endParaRPr>
          </a:p>
          <a:p>
            <a:pPr lvl="1">
              <a:lnSpc>
                <a:spcPct val="90000"/>
              </a:lnSpc>
            </a:pPr>
            <a:endParaRPr lang="en-US" altLang="ko-KR" sz="2000" dirty="0">
              <a:latin typeface="Arial" pitchFamily="34" charset="0"/>
              <a:cs typeface="Arial" pitchFamily="34" charset="0"/>
              <a:sym typeface="Symbol" pitchFamily="18" charset="2"/>
            </a:endParaRPr>
          </a:p>
          <a:p>
            <a:pPr lvl="1">
              <a:lnSpc>
                <a:spcPct val="90000"/>
              </a:lnSpc>
            </a:pPr>
            <a:endParaRPr lang="en-US" altLang="ko-KR" sz="2000" dirty="0">
              <a:latin typeface="Arial" pitchFamily="34" charset="0"/>
              <a:cs typeface="Arial" pitchFamily="34" charset="0"/>
            </a:endParaRPr>
          </a:p>
        </p:txBody>
      </p:sp>
    </p:spTree>
    <p:extLst>
      <p:ext uri="{BB962C8B-B14F-4D97-AF65-F5344CB8AC3E}">
        <p14:creationId xmlns:p14="http://schemas.microsoft.com/office/powerpoint/2010/main" val="40607799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6773008" y="6240463"/>
            <a:ext cx="1905000" cy="457200"/>
          </a:xfrm>
          <a:prstGeom prst="rect">
            <a:avLst/>
          </a:prstGeom>
        </p:spPr>
        <p:txBody>
          <a:bodyPr/>
          <a:lstStyle/>
          <a:p>
            <a:fld id="{B02AEEC3-9C7C-4471-8D62-C1D930722321}" type="slidenum">
              <a:rPr lang="en-US" altLang="ko-KR">
                <a:cs typeface="Arial" pitchFamily="34" charset="0"/>
              </a:rPr>
              <a:pPr/>
              <a:t>47</a:t>
            </a:fld>
            <a:endParaRPr lang="en-US" altLang="ko-KR" sz="1000">
              <a:cs typeface="Arial" pitchFamily="34" charset="0"/>
            </a:endParaRPr>
          </a:p>
        </p:txBody>
      </p:sp>
      <p:sp>
        <p:nvSpPr>
          <p:cNvPr id="289794" name="Rectangle 2"/>
          <p:cNvSpPr>
            <a:spLocks noGrp="1" noChangeArrowheads="1"/>
          </p:cNvSpPr>
          <p:nvPr>
            <p:ph type="title"/>
          </p:nvPr>
        </p:nvSpPr>
        <p:spPr>
          <a:xfrm>
            <a:off x="701920" y="400050"/>
            <a:ext cx="8137280" cy="647700"/>
          </a:xfrm>
        </p:spPr>
        <p:txBody>
          <a:bodyPr/>
          <a:lstStyle/>
          <a:p>
            <a:r>
              <a:rPr lang="en-US" altLang="ko-KR">
                <a:latin typeface="Arial" pitchFamily="34" charset="0"/>
                <a:cs typeface="Arial" pitchFamily="34" charset="0"/>
              </a:rPr>
              <a:t>Examples of Self-similar Data Traffic </a:t>
            </a:r>
          </a:p>
        </p:txBody>
      </p:sp>
      <p:sp>
        <p:nvSpPr>
          <p:cNvPr id="289795" name="Rectangle 3"/>
          <p:cNvSpPr>
            <a:spLocks noGrp="1" noChangeArrowheads="1"/>
          </p:cNvSpPr>
          <p:nvPr>
            <p:ph type="body" idx="1"/>
          </p:nvPr>
        </p:nvSpPr>
        <p:spPr>
          <a:xfrm>
            <a:off x="152400" y="1295400"/>
            <a:ext cx="8763000" cy="1219200"/>
          </a:xfrm>
        </p:spPr>
        <p:txBody>
          <a:bodyPr/>
          <a:lstStyle/>
          <a:p>
            <a:pPr>
              <a:lnSpc>
                <a:spcPct val="90000"/>
              </a:lnSpc>
            </a:pPr>
            <a:r>
              <a:rPr lang="en-US" altLang="ko-KR" sz="2400">
                <a:latin typeface="Arial" pitchFamily="34" charset="0"/>
                <a:cs typeface="Arial" pitchFamily="34" charset="0"/>
              </a:rPr>
              <a:t>World wide Web Traffic</a:t>
            </a:r>
          </a:p>
          <a:p>
            <a:pPr lvl="1">
              <a:lnSpc>
                <a:spcPct val="90000"/>
              </a:lnSpc>
            </a:pPr>
            <a:r>
              <a:rPr lang="en-US" altLang="ko-KR" sz="2000">
                <a:latin typeface="Arial" pitchFamily="34" charset="0"/>
                <a:cs typeface="Arial" pitchFamily="34" charset="0"/>
              </a:rPr>
              <a:t>Traffic pattern generated by the browsers -&gt; self-similar</a:t>
            </a:r>
          </a:p>
          <a:p>
            <a:pPr lvl="1">
              <a:lnSpc>
                <a:spcPct val="90000"/>
              </a:lnSpc>
            </a:pPr>
            <a:r>
              <a:rPr lang="en-US" altLang="ko-KR" sz="2000">
                <a:latin typeface="Arial" pitchFamily="34" charset="0"/>
                <a:cs typeface="Arial" pitchFamily="34" charset="0"/>
              </a:rPr>
              <a:t>On/OFF source, Pareto distribution, </a:t>
            </a:r>
          </a:p>
          <a:p>
            <a:pPr lvl="1">
              <a:lnSpc>
                <a:spcPct val="90000"/>
              </a:lnSpc>
            </a:pPr>
            <a:r>
              <a:rPr lang="en-US" altLang="ko-KR" sz="2000">
                <a:latin typeface="Arial" pitchFamily="34" charset="0"/>
                <a:cs typeface="Arial" pitchFamily="34" charset="0"/>
                <a:sym typeface="Symbol" pitchFamily="18" charset="2"/>
              </a:rPr>
              <a:t>=1.16~1.5 (H=(3-)/2)</a:t>
            </a:r>
          </a:p>
          <a:p>
            <a:pPr lvl="1">
              <a:lnSpc>
                <a:spcPct val="90000"/>
              </a:lnSpc>
            </a:pPr>
            <a:r>
              <a:rPr lang="en-US" altLang="ko-KR" sz="2000">
                <a:latin typeface="Arial" pitchFamily="34" charset="0"/>
                <a:cs typeface="Arial" pitchFamily="34" charset="0"/>
                <a:sym typeface="Symbol" pitchFamily="18" charset="2"/>
              </a:rPr>
              <a:t>random selection of files for transfer </a:t>
            </a:r>
          </a:p>
          <a:p>
            <a:pPr lvl="2">
              <a:lnSpc>
                <a:spcPct val="90000"/>
              </a:lnSpc>
            </a:pPr>
            <a:r>
              <a:rPr lang="en-US" altLang="ko-KR" sz="1600">
                <a:latin typeface="Arial" pitchFamily="34" charset="0"/>
                <a:cs typeface="Arial" pitchFamily="34" charset="0"/>
                <a:sym typeface="Symbol" pitchFamily="18" charset="2"/>
              </a:rPr>
              <a:t>file size distribution: heavy tailed</a:t>
            </a:r>
          </a:p>
          <a:p>
            <a:pPr lvl="2">
              <a:lnSpc>
                <a:spcPct val="90000"/>
              </a:lnSpc>
            </a:pPr>
            <a:r>
              <a:rPr lang="en-US" altLang="ko-KR" sz="1600">
                <a:latin typeface="Arial" pitchFamily="34" charset="0"/>
                <a:cs typeface="Arial" pitchFamily="34" charset="0"/>
                <a:sym typeface="Symbol" pitchFamily="18" charset="2"/>
              </a:rPr>
              <a:t>plenty of small files, large files(multimedia files)</a:t>
            </a:r>
          </a:p>
          <a:p>
            <a:pPr>
              <a:lnSpc>
                <a:spcPct val="90000"/>
              </a:lnSpc>
            </a:pPr>
            <a:r>
              <a:rPr lang="en-US" altLang="ko-KR" sz="2400">
                <a:latin typeface="Arial" pitchFamily="34" charset="0"/>
                <a:cs typeface="Arial" pitchFamily="34" charset="0"/>
              </a:rPr>
              <a:t>Signaling System Number 7 Traffic</a:t>
            </a:r>
          </a:p>
          <a:p>
            <a:pPr lvl="1">
              <a:lnSpc>
                <a:spcPct val="90000"/>
              </a:lnSpc>
            </a:pPr>
            <a:r>
              <a:rPr lang="en-US" altLang="ko-KR" sz="2000">
                <a:latin typeface="Arial" pitchFamily="34" charset="0"/>
                <a:cs typeface="Arial" pitchFamily="34" charset="0"/>
              </a:rPr>
              <a:t>SS7: the control signal protocol used on PSTN, ISDN and other digital network </a:t>
            </a:r>
          </a:p>
          <a:p>
            <a:pPr lvl="1">
              <a:lnSpc>
                <a:spcPct val="90000"/>
              </a:lnSpc>
            </a:pPr>
            <a:r>
              <a:rPr lang="en-US" altLang="ko-KR" sz="2000">
                <a:latin typeface="Arial" pitchFamily="34" charset="0"/>
                <a:cs typeface="Arial" pitchFamily="34" charset="0"/>
              </a:rPr>
              <a:t>call duration: heavy tailed distribution</a:t>
            </a:r>
          </a:p>
          <a:p>
            <a:pPr lvl="1">
              <a:lnSpc>
                <a:spcPct val="90000"/>
              </a:lnSpc>
            </a:pPr>
            <a:endParaRPr lang="en-US" altLang="ko-KR" sz="2000">
              <a:latin typeface="Arial" pitchFamily="34" charset="0"/>
              <a:cs typeface="Arial" pitchFamily="34" charset="0"/>
            </a:endParaRPr>
          </a:p>
        </p:txBody>
      </p:sp>
    </p:spTree>
    <p:extLst>
      <p:ext uri="{BB962C8B-B14F-4D97-AF65-F5344CB8AC3E}">
        <p14:creationId xmlns:p14="http://schemas.microsoft.com/office/powerpoint/2010/main" val="42457075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6773008" y="6240463"/>
            <a:ext cx="1905000" cy="457200"/>
          </a:xfrm>
          <a:prstGeom prst="rect">
            <a:avLst/>
          </a:prstGeom>
        </p:spPr>
        <p:txBody>
          <a:bodyPr/>
          <a:lstStyle/>
          <a:p>
            <a:fld id="{A4F67B68-57A3-4D7C-A44F-546932E38854}" type="slidenum">
              <a:rPr lang="en-US" altLang="ko-KR">
                <a:cs typeface="Arial" pitchFamily="34" charset="0"/>
              </a:rPr>
              <a:pPr/>
              <a:t>48</a:t>
            </a:fld>
            <a:endParaRPr lang="en-US" altLang="ko-KR" sz="1000">
              <a:cs typeface="Arial" pitchFamily="34" charset="0"/>
            </a:endParaRPr>
          </a:p>
        </p:txBody>
      </p:sp>
      <p:sp>
        <p:nvSpPr>
          <p:cNvPr id="290818" name="Rectangle 1026"/>
          <p:cNvSpPr>
            <a:spLocks noGrp="1" noChangeArrowheads="1"/>
          </p:cNvSpPr>
          <p:nvPr>
            <p:ph type="title"/>
          </p:nvPr>
        </p:nvSpPr>
        <p:spPr>
          <a:xfrm>
            <a:off x="701920" y="400050"/>
            <a:ext cx="8137280" cy="647700"/>
          </a:xfrm>
        </p:spPr>
        <p:txBody>
          <a:bodyPr/>
          <a:lstStyle/>
          <a:p>
            <a:r>
              <a:rPr lang="en-US" altLang="ko-KR">
                <a:latin typeface="Arial" pitchFamily="34" charset="0"/>
                <a:cs typeface="Arial" pitchFamily="34" charset="0"/>
              </a:rPr>
              <a:t>Examples of Self-similar Data Traffic </a:t>
            </a:r>
          </a:p>
        </p:txBody>
      </p:sp>
      <p:sp>
        <p:nvSpPr>
          <p:cNvPr id="290819" name="Rectangle 1027"/>
          <p:cNvSpPr>
            <a:spLocks noGrp="1" noChangeArrowheads="1"/>
          </p:cNvSpPr>
          <p:nvPr>
            <p:ph type="body" idx="1"/>
          </p:nvPr>
        </p:nvSpPr>
        <p:spPr>
          <a:xfrm>
            <a:off x="152400" y="1371600"/>
            <a:ext cx="8763000" cy="4267200"/>
          </a:xfrm>
        </p:spPr>
        <p:txBody>
          <a:bodyPr/>
          <a:lstStyle/>
          <a:p>
            <a:r>
              <a:rPr lang="en-US" altLang="ko-KR" dirty="0">
                <a:latin typeface="Arial" pitchFamily="34" charset="0"/>
                <a:cs typeface="Arial" pitchFamily="34" charset="0"/>
              </a:rPr>
              <a:t>TCP, FTP, and TELNET Traffic</a:t>
            </a:r>
          </a:p>
          <a:p>
            <a:pPr lvl="1"/>
            <a:r>
              <a:rPr lang="en-US" altLang="ko-KR" dirty="0">
                <a:latin typeface="Arial" pitchFamily="34" charset="0"/>
                <a:cs typeface="Arial" pitchFamily="34" charset="0"/>
              </a:rPr>
              <a:t>TCP: Poisson models underestimates the </a:t>
            </a:r>
            <a:r>
              <a:rPr lang="en-US" altLang="ko-KR" dirty="0" err="1">
                <a:latin typeface="Arial" pitchFamily="34" charset="0"/>
                <a:cs typeface="Arial" pitchFamily="34" charset="0"/>
              </a:rPr>
              <a:t>burstiness</a:t>
            </a:r>
            <a:r>
              <a:rPr lang="en-US" altLang="ko-KR" dirty="0">
                <a:latin typeface="Arial" pitchFamily="34" charset="0"/>
                <a:cs typeface="Arial" pitchFamily="34" charset="0"/>
              </a:rPr>
              <a:t> of TCP traffic</a:t>
            </a:r>
          </a:p>
          <a:p>
            <a:pPr lvl="1"/>
            <a:r>
              <a:rPr lang="en-US" altLang="ko-KR" dirty="0">
                <a:latin typeface="Arial" pitchFamily="34" charset="0"/>
                <a:cs typeface="Arial" pitchFamily="34" charset="0"/>
              </a:rPr>
              <a:t>TELNET: </a:t>
            </a:r>
          </a:p>
          <a:p>
            <a:pPr lvl="2"/>
            <a:r>
              <a:rPr lang="en-US" altLang="ko-KR" dirty="0">
                <a:latin typeface="Arial" pitchFamily="34" charset="0"/>
                <a:cs typeface="Arial" pitchFamily="34" charset="0"/>
              </a:rPr>
              <a:t>connection arrivals: well modeled as </a:t>
            </a:r>
            <a:r>
              <a:rPr lang="en-US" altLang="ko-KR" dirty="0" err="1">
                <a:latin typeface="Arial" pitchFamily="34" charset="0"/>
                <a:cs typeface="Arial" pitchFamily="34" charset="0"/>
              </a:rPr>
              <a:t>poisson</a:t>
            </a:r>
            <a:endParaRPr lang="en-US" altLang="ko-KR" dirty="0">
              <a:latin typeface="Arial" pitchFamily="34" charset="0"/>
              <a:cs typeface="Arial" pitchFamily="34" charset="0"/>
            </a:endParaRPr>
          </a:p>
          <a:p>
            <a:pPr lvl="2"/>
            <a:r>
              <a:rPr lang="en-US" altLang="ko-KR" dirty="0">
                <a:latin typeface="Arial" pitchFamily="34" charset="0"/>
                <a:cs typeface="Arial" pitchFamily="34" charset="0"/>
              </a:rPr>
              <a:t>packet arrivals: Poisson model underestimates the </a:t>
            </a:r>
            <a:r>
              <a:rPr lang="en-US" altLang="ko-KR" dirty="0" err="1">
                <a:latin typeface="Arial" pitchFamily="34" charset="0"/>
                <a:cs typeface="Arial" pitchFamily="34" charset="0"/>
              </a:rPr>
              <a:t>burstiness</a:t>
            </a:r>
            <a:endParaRPr lang="en-US" altLang="ko-KR" dirty="0">
              <a:latin typeface="Arial" pitchFamily="34" charset="0"/>
              <a:cs typeface="Arial" pitchFamily="34" charset="0"/>
            </a:endParaRPr>
          </a:p>
          <a:p>
            <a:pPr lvl="1"/>
            <a:r>
              <a:rPr lang="en-US" altLang="ko-KR" dirty="0">
                <a:latin typeface="Arial" pitchFamily="34" charset="0"/>
                <a:cs typeface="Arial" pitchFamily="34" charset="0"/>
              </a:rPr>
              <a:t>FTP: </a:t>
            </a:r>
          </a:p>
          <a:p>
            <a:pPr lvl="2"/>
            <a:r>
              <a:rPr lang="en-US" altLang="ko-KR" dirty="0">
                <a:latin typeface="Arial" pitchFamily="34" charset="0"/>
                <a:cs typeface="Arial" pitchFamily="34" charset="0"/>
              </a:rPr>
              <a:t>session arrivals: well modeled as </a:t>
            </a:r>
            <a:r>
              <a:rPr lang="en-US" altLang="ko-KR" dirty="0" err="1">
                <a:latin typeface="Arial" pitchFamily="34" charset="0"/>
                <a:cs typeface="Arial" pitchFamily="34" charset="0"/>
              </a:rPr>
              <a:t>poisson</a:t>
            </a:r>
            <a:endParaRPr lang="en-US" altLang="ko-KR" dirty="0">
              <a:latin typeface="Arial" pitchFamily="34" charset="0"/>
              <a:cs typeface="Arial" pitchFamily="34" charset="0"/>
            </a:endParaRPr>
          </a:p>
          <a:p>
            <a:pPr lvl="2"/>
            <a:r>
              <a:rPr lang="en-US" altLang="ko-KR" dirty="0">
                <a:latin typeface="Arial" pitchFamily="34" charset="0"/>
                <a:cs typeface="Arial" pitchFamily="34" charset="0"/>
                <a:sym typeface="Symbol" pitchFamily="18" charset="2"/>
              </a:rPr>
              <a:t>data connections: </a:t>
            </a:r>
            <a:r>
              <a:rPr lang="en-US" altLang="ko-KR" dirty="0">
                <a:latin typeface="Arial" pitchFamily="34" charset="0"/>
                <a:cs typeface="Arial" pitchFamily="34" charset="0"/>
              </a:rPr>
              <a:t>Poisson model underestimates the </a:t>
            </a:r>
            <a:r>
              <a:rPr lang="en-US" altLang="ko-KR" dirty="0" err="1">
                <a:latin typeface="Arial" pitchFamily="34" charset="0"/>
                <a:cs typeface="Arial" pitchFamily="34" charset="0"/>
              </a:rPr>
              <a:t>burstiness</a:t>
            </a:r>
            <a:endParaRPr lang="en-US" altLang="ko-KR" dirty="0">
              <a:latin typeface="Arial" pitchFamily="34" charset="0"/>
              <a:cs typeface="Arial" pitchFamily="34" charset="0"/>
            </a:endParaRPr>
          </a:p>
          <a:p>
            <a:pPr lvl="2"/>
            <a:r>
              <a:rPr lang="en-US" altLang="ko-KR" dirty="0">
                <a:latin typeface="Arial" pitchFamily="34" charset="0"/>
                <a:cs typeface="Arial" pitchFamily="34" charset="0"/>
                <a:sym typeface="Symbol" pitchFamily="18" charset="2"/>
              </a:rPr>
              <a:t>the distribution of the number of bytes in each burst: heavy upper tail</a:t>
            </a:r>
          </a:p>
          <a:p>
            <a:pPr lvl="2"/>
            <a:r>
              <a:rPr lang="en-US" altLang="ko-KR" dirty="0">
                <a:latin typeface="Arial" pitchFamily="34" charset="0"/>
                <a:cs typeface="Arial" pitchFamily="34" charset="0"/>
                <a:sym typeface="Symbol" pitchFamily="18" charset="2"/>
              </a:rPr>
              <a:t>plenty of small files, large files(multimedia files)</a:t>
            </a:r>
          </a:p>
        </p:txBody>
      </p:sp>
    </p:spTree>
    <p:extLst>
      <p:ext uri="{BB962C8B-B14F-4D97-AF65-F5344CB8AC3E}">
        <p14:creationId xmlns:p14="http://schemas.microsoft.com/office/powerpoint/2010/main" val="14154730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6773008" y="6240463"/>
            <a:ext cx="1905000" cy="457200"/>
          </a:xfrm>
          <a:prstGeom prst="rect">
            <a:avLst/>
          </a:prstGeom>
        </p:spPr>
        <p:txBody>
          <a:bodyPr/>
          <a:lstStyle/>
          <a:p>
            <a:fld id="{951BADFD-F71A-4D11-BCD5-A2C28A6E87ED}" type="slidenum">
              <a:rPr lang="en-US" altLang="ko-KR">
                <a:cs typeface="Arial" pitchFamily="34" charset="0"/>
              </a:rPr>
              <a:pPr/>
              <a:t>49</a:t>
            </a:fld>
            <a:endParaRPr lang="en-US" altLang="ko-KR" sz="1000">
              <a:cs typeface="Arial" pitchFamily="34" charset="0"/>
            </a:endParaRPr>
          </a:p>
        </p:txBody>
      </p:sp>
      <p:sp>
        <p:nvSpPr>
          <p:cNvPr id="291842" name="Rectangle 1026"/>
          <p:cNvSpPr>
            <a:spLocks noGrp="1" noChangeArrowheads="1"/>
          </p:cNvSpPr>
          <p:nvPr>
            <p:ph type="title"/>
          </p:nvPr>
        </p:nvSpPr>
        <p:spPr>
          <a:xfrm>
            <a:off x="701920" y="400050"/>
            <a:ext cx="8137280" cy="647700"/>
          </a:xfrm>
        </p:spPr>
        <p:txBody>
          <a:bodyPr/>
          <a:lstStyle/>
          <a:p>
            <a:r>
              <a:rPr lang="en-US" altLang="ko-KR">
                <a:latin typeface="Arial" pitchFamily="34" charset="0"/>
                <a:cs typeface="Arial" pitchFamily="34" charset="0"/>
              </a:rPr>
              <a:t>Examples of Self-similar Data Traffic </a:t>
            </a:r>
          </a:p>
        </p:txBody>
      </p:sp>
      <p:sp>
        <p:nvSpPr>
          <p:cNvPr id="291843" name="Rectangle 1027"/>
          <p:cNvSpPr>
            <a:spLocks noGrp="1" noChangeArrowheads="1"/>
          </p:cNvSpPr>
          <p:nvPr>
            <p:ph type="body" idx="1"/>
          </p:nvPr>
        </p:nvSpPr>
        <p:spPr>
          <a:xfrm>
            <a:off x="152400" y="1295400"/>
            <a:ext cx="8763000" cy="1219200"/>
          </a:xfrm>
        </p:spPr>
        <p:txBody>
          <a:bodyPr/>
          <a:lstStyle/>
          <a:p>
            <a:pPr>
              <a:lnSpc>
                <a:spcPct val="90000"/>
              </a:lnSpc>
            </a:pPr>
            <a:r>
              <a:rPr lang="en-US" altLang="ko-KR" sz="2400">
                <a:latin typeface="Arial" pitchFamily="34" charset="0"/>
                <a:cs typeface="Arial" pitchFamily="34" charset="0"/>
              </a:rPr>
              <a:t>Variable Bit Rate Video</a:t>
            </a:r>
          </a:p>
          <a:p>
            <a:pPr lvl="1">
              <a:lnSpc>
                <a:spcPct val="90000"/>
              </a:lnSpc>
            </a:pPr>
            <a:r>
              <a:rPr lang="en-US" altLang="ko-KR" sz="2000">
                <a:latin typeface="Arial" pitchFamily="34" charset="0"/>
                <a:cs typeface="Arial" pitchFamily="34" charset="0"/>
              </a:rPr>
              <a:t>VBR video over ATM networks and the Internet is self-similar</a:t>
            </a:r>
          </a:p>
          <a:p>
            <a:pPr lvl="1">
              <a:lnSpc>
                <a:spcPct val="90000"/>
              </a:lnSpc>
            </a:pPr>
            <a:r>
              <a:rPr lang="en-US" altLang="ko-KR" sz="2000">
                <a:latin typeface="Arial" pitchFamily="34" charset="0"/>
                <a:cs typeface="Arial" pitchFamily="34" charset="0"/>
              </a:rPr>
              <a:t>frame length: Pareto distribution</a:t>
            </a:r>
          </a:p>
          <a:p>
            <a:pPr lvl="1">
              <a:lnSpc>
                <a:spcPct val="90000"/>
              </a:lnSpc>
            </a:pPr>
            <a:r>
              <a:rPr lang="en-US" altLang="ko-KR" sz="2000">
                <a:latin typeface="Arial" pitchFamily="34" charset="0"/>
                <a:cs typeface="Arial" pitchFamily="34" charset="0"/>
              </a:rPr>
              <a:t>encoded using the JPEC standard </a:t>
            </a:r>
          </a:p>
          <a:p>
            <a:pPr lvl="1">
              <a:lnSpc>
                <a:spcPct val="90000"/>
              </a:lnSpc>
            </a:pPr>
            <a:r>
              <a:rPr lang="en-US" altLang="ko-KR" sz="2000">
                <a:latin typeface="Arial" pitchFamily="34" charset="0"/>
                <a:cs typeface="Arial" pitchFamily="34" charset="0"/>
              </a:rPr>
              <a:t>star wars: scene with many action, little action…-&gt; heavy-tailed distribution of the encoded video</a:t>
            </a:r>
          </a:p>
          <a:p>
            <a:pPr lvl="1">
              <a:lnSpc>
                <a:spcPct val="90000"/>
              </a:lnSpc>
            </a:pPr>
            <a:r>
              <a:rPr lang="en-US" altLang="ko-KR" sz="2000">
                <a:latin typeface="Arial" pitchFamily="34" charset="0"/>
                <a:cs typeface="Arial" pitchFamily="34" charset="0"/>
              </a:rPr>
              <a:t>long range dependence: inherent feature of VBR video traffic</a:t>
            </a:r>
          </a:p>
          <a:p>
            <a:pPr>
              <a:lnSpc>
                <a:spcPct val="90000"/>
              </a:lnSpc>
            </a:pPr>
            <a:r>
              <a:rPr lang="en-US" altLang="ko-KR" sz="2400">
                <a:latin typeface="Arial" pitchFamily="34" charset="0"/>
                <a:cs typeface="Arial" pitchFamily="34" charset="0"/>
              </a:rPr>
              <a:t>Deterministic Data Transfer</a:t>
            </a:r>
          </a:p>
          <a:p>
            <a:pPr lvl="1">
              <a:lnSpc>
                <a:spcPct val="90000"/>
              </a:lnSpc>
            </a:pPr>
            <a:r>
              <a:rPr lang="en-US" altLang="ko-KR" sz="2000">
                <a:latin typeface="Arial" pitchFamily="34" charset="0"/>
                <a:cs typeface="Arial" pitchFamily="34" charset="0"/>
              </a:rPr>
              <a:t>deterministic data source, varied the total load, moderately complex networks -&gt; data traffic is self similar</a:t>
            </a:r>
          </a:p>
          <a:p>
            <a:pPr lvl="1">
              <a:lnSpc>
                <a:spcPct val="90000"/>
              </a:lnSpc>
            </a:pPr>
            <a:r>
              <a:rPr lang="en-US" altLang="ko-KR" sz="2000">
                <a:latin typeface="Arial" pitchFamily="34" charset="0"/>
                <a:cs typeface="Arial" pitchFamily="34" charset="0"/>
              </a:rPr>
              <a:t>in a network with a number of protocol interactions between remote sources and destinations, the underlying protocols govern the dynamics of data traffic flow to produce self-similar behavior. </a:t>
            </a:r>
          </a:p>
        </p:txBody>
      </p:sp>
    </p:spTree>
    <p:extLst>
      <p:ext uri="{BB962C8B-B14F-4D97-AF65-F5344CB8AC3E}">
        <p14:creationId xmlns:p14="http://schemas.microsoft.com/office/powerpoint/2010/main" val="3372544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4294967295"/>
          </p:nvPr>
        </p:nvSpPr>
        <p:spPr>
          <a:xfrm>
            <a:off x="7000875" y="6240463"/>
            <a:ext cx="1905000" cy="457200"/>
          </a:xfrm>
          <a:prstGeom prst="rect">
            <a:avLst/>
          </a:prstGeom>
        </p:spPr>
        <p:txBody>
          <a:bodyPr/>
          <a:lstStyle/>
          <a:p>
            <a:fld id="{BE652FB5-201F-CD43-BCD0-692D395C2E0E}" type="slidenum">
              <a:rPr lang="en-US" altLang="ko-KR">
                <a:latin typeface="Arial"/>
                <a:cs typeface="Arial"/>
              </a:rPr>
              <a:pPr/>
              <a:t>5</a:t>
            </a:fld>
            <a:endParaRPr lang="en-US" altLang="ko-KR" sz="1000">
              <a:latin typeface="Arial"/>
              <a:cs typeface="Arial"/>
            </a:endParaRPr>
          </a:p>
        </p:txBody>
      </p:sp>
      <p:pic>
        <p:nvPicPr>
          <p:cNvPr id="1461250" name="Picture 2" descr="462 Input Por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6450" y="1155700"/>
            <a:ext cx="5410200" cy="2590800"/>
          </a:xfrm>
          <a:prstGeom prst="rect">
            <a:avLst/>
          </a:prstGeom>
          <a:noFill/>
          <a:extLst>
            <a:ext uri="{909E8E84-426E-40DD-AFC4-6F175D3DCCD1}">
              <a14:hiddenFill xmlns:a14="http://schemas.microsoft.com/office/drawing/2010/main">
                <a:solidFill>
                  <a:srgbClr val="FFFFFF"/>
                </a:solidFill>
              </a14:hiddenFill>
            </a:ext>
          </a:extLst>
        </p:spPr>
      </p:pic>
      <p:sp>
        <p:nvSpPr>
          <p:cNvPr id="1461251" name="Rectangle 3"/>
          <p:cNvSpPr>
            <a:spLocks noGrp="1" noChangeArrowheads="1"/>
          </p:cNvSpPr>
          <p:nvPr>
            <p:ph type="title"/>
          </p:nvPr>
        </p:nvSpPr>
        <p:spPr>
          <a:xfrm>
            <a:off x="644525" y="504825"/>
            <a:ext cx="7772400" cy="609600"/>
          </a:xfrm>
        </p:spPr>
        <p:txBody>
          <a:bodyPr/>
          <a:lstStyle/>
          <a:p>
            <a:r>
              <a:rPr lang="en-US" altLang="ko-KR" sz="3200" dirty="0">
                <a:latin typeface="Arial"/>
                <a:cs typeface="Arial"/>
              </a:rPr>
              <a:t>Input Port </a:t>
            </a:r>
            <a:r>
              <a:rPr lang="en-US" altLang="ko-KR" sz="3200" dirty="0" smtClean="0">
                <a:latin typeface="Arial"/>
                <a:cs typeface="Arial"/>
              </a:rPr>
              <a:t>Functions</a:t>
            </a:r>
            <a:endParaRPr lang="en-US" altLang="ko-KR" dirty="0">
              <a:latin typeface="Arial"/>
              <a:cs typeface="Arial"/>
            </a:endParaRPr>
          </a:p>
        </p:txBody>
      </p:sp>
      <p:sp>
        <p:nvSpPr>
          <p:cNvPr id="1461252" name="Rectangle 4"/>
          <p:cNvSpPr>
            <a:spLocks noGrp="1" noChangeArrowheads="1"/>
          </p:cNvSpPr>
          <p:nvPr>
            <p:ph type="body" idx="1"/>
          </p:nvPr>
        </p:nvSpPr>
        <p:spPr>
          <a:xfrm>
            <a:off x="2987824" y="4005064"/>
            <a:ext cx="5887889" cy="2667000"/>
          </a:xfrm>
        </p:spPr>
        <p:txBody>
          <a:bodyPr/>
          <a:lstStyle/>
          <a:p>
            <a:pPr>
              <a:buFont typeface="Monotype Sorts" charset="0"/>
              <a:buNone/>
            </a:pPr>
            <a:r>
              <a:rPr lang="en-US" altLang="ko-KR" sz="2000" b="1" dirty="0">
                <a:latin typeface="Arial"/>
                <a:cs typeface="Arial"/>
              </a:rPr>
              <a:t>Decentralized switching</a:t>
            </a:r>
            <a:r>
              <a:rPr lang="en-US" altLang="ko-KR" sz="2000" i="1" dirty="0">
                <a:latin typeface="Arial"/>
                <a:cs typeface="Arial"/>
              </a:rPr>
              <a:t>:</a:t>
            </a:r>
            <a:r>
              <a:rPr lang="en-US" altLang="ko-KR" sz="2000" dirty="0">
                <a:latin typeface="Arial"/>
                <a:cs typeface="Arial"/>
              </a:rPr>
              <a:t> </a:t>
            </a:r>
          </a:p>
          <a:p>
            <a:r>
              <a:rPr lang="en-US" altLang="ko-KR" sz="1800" dirty="0">
                <a:latin typeface="Arial"/>
                <a:cs typeface="Arial"/>
              </a:rPr>
              <a:t>given datagram </a:t>
            </a:r>
            <a:r>
              <a:rPr lang="en-US" altLang="ko-KR" sz="1800" dirty="0" err="1">
                <a:latin typeface="Arial"/>
                <a:cs typeface="Arial"/>
              </a:rPr>
              <a:t>dest</a:t>
            </a:r>
            <a:r>
              <a:rPr lang="en-US" altLang="ko-KR" sz="1800" dirty="0">
                <a:latin typeface="Arial"/>
                <a:cs typeface="Arial"/>
              </a:rPr>
              <a:t>., lookup output port using routing table in input port memory</a:t>
            </a:r>
          </a:p>
          <a:p>
            <a:r>
              <a:rPr lang="en-US" altLang="ko-KR" sz="1800" dirty="0">
                <a:latin typeface="Arial"/>
                <a:cs typeface="Arial"/>
              </a:rPr>
              <a:t>goal: complete input port processing at </a:t>
            </a:r>
            <a:r>
              <a:rPr lang="ko-KR" altLang="en-US" sz="1800" dirty="0">
                <a:latin typeface="Arial"/>
                <a:cs typeface="Arial"/>
              </a:rPr>
              <a:t>‘</a:t>
            </a:r>
            <a:r>
              <a:rPr lang="en-US" altLang="ko-KR" sz="1800" dirty="0">
                <a:latin typeface="Arial"/>
                <a:cs typeface="Arial"/>
              </a:rPr>
              <a:t>line speed</a:t>
            </a:r>
            <a:r>
              <a:rPr lang="ko-KR" altLang="en-US" sz="1800" dirty="0">
                <a:latin typeface="Arial"/>
                <a:cs typeface="Arial"/>
              </a:rPr>
              <a:t>’</a:t>
            </a:r>
            <a:endParaRPr lang="en-US" altLang="ko-KR" sz="1800" dirty="0">
              <a:latin typeface="Arial"/>
              <a:cs typeface="Arial"/>
            </a:endParaRPr>
          </a:p>
          <a:p>
            <a:r>
              <a:rPr lang="en-US" altLang="ko-KR" sz="1800" dirty="0">
                <a:latin typeface="Arial"/>
                <a:cs typeface="Arial"/>
              </a:rPr>
              <a:t>queuing: if datagrams arrive faster than forwarding rate into switch fabric</a:t>
            </a:r>
          </a:p>
        </p:txBody>
      </p:sp>
      <p:sp>
        <p:nvSpPr>
          <p:cNvPr id="1461253" name="Text Box 5"/>
          <p:cNvSpPr txBox="1">
            <a:spLocks noChangeArrowheads="1"/>
          </p:cNvSpPr>
          <p:nvPr/>
        </p:nvSpPr>
        <p:spPr bwMode="auto">
          <a:xfrm>
            <a:off x="179277" y="3060700"/>
            <a:ext cx="219721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kumimoji="0" lang="en-US" altLang="ko-KR" sz="2000" dirty="0">
                <a:solidFill>
                  <a:srgbClr val="FF0000"/>
                </a:solidFill>
                <a:latin typeface="Arial"/>
                <a:cs typeface="Arial"/>
              </a:rPr>
              <a:t>Physical layer:</a:t>
            </a:r>
          </a:p>
          <a:p>
            <a:pPr algn="r"/>
            <a:r>
              <a:rPr kumimoji="0" lang="en-US" altLang="ko-KR" sz="2000" dirty="0">
                <a:latin typeface="Arial"/>
                <a:cs typeface="Arial"/>
              </a:rPr>
              <a:t>bit-level reception</a:t>
            </a:r>
            <a:endParaRPr kumimoji="0" lang="en-US" altLang="ko-KR" sz="1800" dirty="0">
              <a:latin typeface="Arial"/>
              <a:cs typeface="Arial"/>
            </a:endParaRPr>
          </a:p>
        </p:txBody>
      </p:sp>
      <p:sp>
        <p:nvSpPr>
          <p:cNvPr id="1461254" name="Text Box 6"/>
          <p:cNvSpPr txBox="1">
            <a:spLocks noChangeArrowheads="1"/>
          </p:cNvSpPr>
          <p:nvPr/>
        </p:nvSpPr>
        <p:spPr bwMode="auto">
          <a:xfrm>
            <a:off x="484158" y="4006850"/>
            <a:ext cx="1906617"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kumimoji="0" lang="en-US" altLang="ko-KR" sz="2000" dirty="0">
                <a:solidFill>
                  <a:srgbClr val="FF0000"/>
                </a:solidFill>
                <a:latin typeface="Arial"/>
                <a:cs typeface="Arial"/>
              </a:rPr>
              <a:t>Data link layer:</a:t>
            </a:r>
          </a:p>
          <a:p>
            <a:pPr algn="r"/>
            <a:r>
              <a:rPr kumimoji="0" lang="en-US" altLang="ko-KR" sz="2000" dirty="0">
                <a:latin typeface="Arial"/>
                <a:cs typeface="Arial"/>
              </a:rPr>
              <a:t>e.g., Ethernet</a:t>
            </a:r>
          </a:p>
          <a:p>
            <a:pPr algn="r"/>
            <a:endParaRPr kumimoji="0" lang="en-US" altLang="ko-KR" sz="1800" dirty="0">
              <a:latin typeface="Arial"/>
              <a:cs typeface="Arial"/>
            </a:endParaRPr>
          </a:p>
        </p:txBody>
      </p:sp>
      <p:sp>
        <p:nvSpPr>
          <p:cNvPr id="1461255" name="Freeform 7"/>
          <p:cNvSpPr>
            <a:spLocks/>
          </p:cNvSpPr>
          <p:nvPr/>
        </p:nvSpPr>
        <p:spPr bwMode="auto">
          <a:xfrm flipV="1">
            <a:off x="1963738" y="2879725"/>
            <a:ext cx="796925" cy="422275"/>
          </a:xfrm>
          <a:custGeom>
            <a:avLst/>
            <a:gdLst>
              <a:gd name="T0" fmla="*/ 0 w 769"/>
              <a:gd name="T1" fmla="*/ 0 h 517"/>
              <a:gd name="T2" fmla="*/ 428 w 769"/>
              <a:gd name="T3" fmla="*/ 375 h 517"/>
              <a:gd name="T4" fmla="*/ 461 w 769"/>
              <a:gd name="T5" fmla="*/ 169 h 517"/>
              <a:gd name="T6" fmla="*/ 769 w 769"/>
              <a:gd name="T7" fmla="*/ 517 h 517"/>
            </a:gdLst>
            <a:ahLst/>
            <a:cxnLst>
              <a:cxn ang="0">
                <a:pos x="T0" y="T1"/>
              </a:cxn>
              <a:cxn ang="0">
                <a:pos x="T2" y="T3"/>
              </a:cxn>
              <a:cxn ang="0">
                <a:pos x="T4" y="T5"/>
              </a:cxn>
              <a:cxn ang="0">
                <a:pos x="T6" y="T7"/>
              </a:cxn>
            </a:cxnLst>
            <a:rect l="0" t="0" r="r" b="b"/>
            <a:pathLst>
              <a:path w="769" h="517">
                <a:moveTo>
                  <a:pt x="0" y="0"/>
                </a:moveTo>
                <a:cubicBezTo>
                  <a:pt x="71" y="62"/>
                  <a:pt x="351" y="347"/>
                  <a:pt x="428" y="375"/>
                </a:cubicBezTo>
                <a:cubicBezTo>
                  <a:pt x="505" y="403"/>
                  <a:pt x="404" y="145"/>
                  <a:pt x="461" y="169"/>
                </a:cubicBezTo>
                <a:cubicBezTo>
                  <a:pt x="518" y="192"/>
                  <a:pt x="705" y="444"/>
                  <a:pt x="769" y="517"/>
                </a:cubicBezTo>
              </a:path>
            </a:pathLst>
          </a:custGeom>
          <a:noFill/>
          <a:ln w="2857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latin typeface="Arial"/>
              <a:cs typeface="Arial"/>
            </a:endParaRPr>
          </a:p>
        </p:txBody>
      </p:sp>
      <p:sp>
        <p:nvSpPr>
          <p:cNvPr id="1461256" name="Freeform 8"/>
          <p:cNvSpPr>
            <a:spLocks/>
          </p:cNvSpPr>
          <p:nvPr/>
        </p:nvSpPr>
        <p:spPr bwMode="auto">
          <a:xfrm flipV="1">
            <a:off x="2338388" y="2892425"/>
            <a:ext cx="1408112" cy="1198563"/>
          </a:xfrm>
          <a:custGeom>
            <a:avLst/>
            <a:gdLst>
              <a:gd name="T0" fmla="*/ 0 w 769"/>
              <a:gd name="T1" fmla="*/ 0 h 517"/>
              <a:gd name="T2" fmla="*/ 428 w 769"/>
              <a:gd name="T3" fmla="*/ 375 h 517"/>
              <a:gd name="T4" fmla="*/ 461 w 769"/>
              <a:gd name="T5" fmla="*/ 169 h 517"/>
              <a:gd name="T6" fmla="*/ 769 w 769"/>
              <a:gd name="T7" fmla="*/ 517 h 517"/>
            </a:gdLst>
            <a:ahLst/>
            <a:cxnLst>
              <a:cxn ang="0">
                <a:pos x="T0" y="T1"/>
              </a:cxn>
              <a:cxn ang="0">
                <a:pos x="T2" y="T3"/>
              </a:cxn>
              <a:cxn ang="0">
                <a:pos x="T4" y="T5"/>
              </a:cxn>
              <a:cxn ang="0">
                <a:pos x="T6" y="T7"/>
              </a:cxn>
            </a:cxnLst>
            <a:rect l="0" t="0" r="r" b="b"/>
            <a:pathLst>
              <a:path w="769" h="517">
                <a:moveTo>
                  <a:pt x="0" y="0"/>
                </a:moveTo>
                <a:cubicBezTo>
                  <a:pt x="71" y="62"/>
                  <a:pt x="351" y="347"/>
                  <a:pt x="428" y="375"/>
                </a:cubicBezTo>
                <a:cubicBezTo>
                  <a:pt x="505" y="403"/>
                  <a:pt x="404" y="145"/>
                  <a:pt x="461" y="169"/>
                </a:cubicBezTo>
                <a:cubicBezTo>
                  <a:pt x="518" y="192"/>
                  <a:pt x="705" y="444"/>
                  <a:pt x="769" y="517"/>
                </a:cubicBezTo>
              </a:path>
            </a:pathLst>
          </a:custGeom>
          <a:noFill/>
          <a:ln w="2857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latin typeface="Arial"/>
              <a:cs typeface="Arial"/>
            </a:endParaRPr>
          </a:p>
        </p:txBody>
      </p:sp>
      <p:sp>
        <p:nvSpPr>
          <p:cNvPr id="1461257" name="Freeform 9"/>
          <p:cNvSpPr>
            <a:spLocks/>
          </p:cNvSpPr>
          <p:nvPr/>
        </p:nvSpPr>
        <p:spPr bwMode="auto">
          <a:xfrm flipV="1">
            <a:off x="5222875" y="3090863"/>
            <a:ext cx="760413" cy="881062"/>
          </a:xfrm>
          <a:custGeom>
            <a:avLst/>
            <a:gdLst>
              <a:gd name="T0" fmla="*/ 0 w 769"/>
              <a:gd name="T1" fmla="*/ 0 h 517"/>
              <a:gd name="T2" fmla="*/ 428 w 769"/>
              <a:gd name="T3" fmla="*/ 375 h 517"/>
              <a:gd name="T4" fmla="*/ 461 w 769"/>
              <a:gd name="T5" fmla="*/ 169 h 517"/>
              <a:gd name="T6" fmla="*/ 769 w 769"/>
              <a:gd name="T7" fmla="*/ 517 h 517"/>
            </a:gdLst>
            <a:ahLst/>
            <a:cxnLst>
              <a:cxn ang="0">
                <a:pos x="T0" y="T1"/>
              </a:cxn>
              <a:cxn ang="0">
                <a:pos x="T2" y="T3"/>
              </a:cxn>
              <a:cxn ang="0">
                <a:pos x="T4" y="T5"/>
              </a:cxn>
              <a:cxn ang="0">
                <a:pos x="T6" y="T7"/>
              </a:cxn>
            </a:cxnLst>
            <a:rect l="0" t="0" r="r" b="b"/>
            <a:pathLst>
              <a:path w="769" h="517">
                <a:moveTo>
                  <a:pt x="0" y="0"/>
                </a:moveTo>
                <a:cubicBezTo>
                  <a:pt x="71" y="62"/>
                  <a:pt x="351" y="347"/>
                  <a:pt x="428" y="375"/>
                </a:cubicBezTo>
                <a:cubicBezTo>
                  <a:pt x="505" y="403"/>
                  <a:pt x="404" y="145"/>
                  <a:pt x="461" y="169"/>
                </a:cubicBezTo>
                <a:cubicBezTo>
                  <a:pt x="518" y="192"/>
                  <a:pt x="705" y="444"/>
                  <a:pt x="769" y="517"/>
                </a:cubicBezTo>
              </a:path>
            </a:pathLst>
          </a:custGeom>
          <a:noFill/>
          <a:ln w="2857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latin typeface="Arial"/>
              <a:cs typeface="Arial"/>
            </a:endParaRPr>
          </a:p>
        </p:txBody>
      </p:sp>
    </p:spTree>
    <p:extLst>
      <p:ext uri="{BB962C8B-B14F-4D97-AF65-F5344CB8AC3E}">
        <p14:creationId xmlns:p14="http://schemas.microsoft.com/office/powerpoint/2010/main" val="11816742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3"/>
          <p:cNvSpPr>
            <a:spLocks noGrp="1"/>
          </p:cNvSpPr>
          <p:nvPr>
            <p:ph type="sldNum" sz="quarter" idx="4294967295"/>
          </p:nvPr>
        </p:nvSpPr>
        <p:spPr>
          <a:xfrm>
            <a:off x="6773008" y="6240463"/>
            <a:ext cx="1905000" cy="457200"/>
          </a:xfrm>
          <a:prstGeom prst="rect">
            <a:avLst/>
          </a:prstGeom>
        </p:spPr>
        <p:txBody>
          <a:bodyPr/>
          <a:lstStyle/>
          <a:p>
            <a:fld id="{C0D50E60-F335-45D7-92FE-C503C11A88AD}" type="slidenum">
              <a:rPr lang="en-US" altLang="ko-KR">
                <a:cs typeface="Arial" pitchFamily="34" charset="0"/>
              </a:rPr>
              <a:pPr/>
              <a:t>50</a:t>
            </a:fld>
            <a:endParaRPr lang="en-US" altLang="ko-KR" sz="1000">
              <a:cs typeface="Arial" pitchFamily="34" charset="0"/>
            </a:endParaRPr>
          </a:p>
        </p:txBody>
      </p:sp>
      <p:sp>
        <p:nvSpPr>
          <p:cNvPr id="292866" name="Rectangle 2"/>
          <p:cNvSpPr>
            <a:spLocks noGrp="1" noChangeArrowheads="1"/>
          </p:cNvSpPr>
          <p:nvPr>
            <p:ph type="title"/>
          </p:nvPr>
        </p:nvSpPr>
        <p:spPr>
          <a:xfrm>
            <a:off x="381000" y="400050"/>
            <a:ext cx="8763000" cy="647700"/>
          </a:xfrm>
        </p:spPr>
        <p:txBody>
          <a:bodyPr/>
          <a:lstStyle/>
          <a:p>
            <a:r>
              <a:rPr lang="en-US" altLang="ko-KR" sz="3200">
                <a:latin typeface="Arial" pitchFamily="34" charset="0"/>
                <a:cs typeface="Arial" pitchFamily="34" charset="0"/>
              </a:rPr>
              <a:t>Performance Implications of Self-Similarity</a:t>
            </a:r>
            <a:endParaRPr lang="en-US" altLang="ko-KR">
              <a:latin typeface="Arial" pitchFamily="34" charset="0"/>
              <a:cs typeface="Arial" pitchFamily="34" charset="0"/>
            </a:endParaRPr>
          </a:p>
        </p:txBody>
      </p:sp>
      <p:sp>
        <p:nvSpPr>
          <p:cNvPr id="292867" name="Rectangle 3"/>
          <p:cNvSpPr>
            <a:spLocks noGrp="1" noChangeArrowheads="1"/>
          </p:cNvSpPr>
          <p:nvPr>
            <p:ph type="body" idx="1"/>
          </p:nvPr>
        </p:nvSpPr>
        <p:spPr>
          <a:xfrm>
            <a:off x="0" y="1143000"/>
            <a:ext cx="4648200" cy="4724400"/>
          </a:xfrm>
        </p:spPr>
        <p:txBody>
          <a:bodyPr/>
          <a:lstStyle/>
          <a:p>
            <a:r>
              <a:rPr lang="en-US" altLang="ko-KR" sz="2400" dirty="0">
                <a:latin typeface="Arial" pitchFamily="34" charset="0"/>
                <a:cs typeface="Arial" pitchFamily="34" charset="0"/>
              </a:rPr>
              <a:t>Ethernet/ISDN Analysis</a:t>
            </a:r>
          </a:p>
          <a:p>
            <a:pPr lvl="1"/>
            <a:r>
              <a:rPr lang="en-US" altLang="ko-KR" sz="2000" dirty="0">
                <a:latin typeface="Arial" pitchFamily="34" charset="0"/>
                <a:cs typeface="Arial" pitchFamily="34" charset="0"/>
              </a:rPr>
              <a:t>Poor agreement between actual waiting time and the estimated one</a:t>
            </a:r>
          </a:p>
          <a:p>
            <a:r>
              <a:rPr lang="en-US" altLang="ko-KR" sz="2400" dirty="0">
                <a:latin typeface="Arial" pitchFamily="34" charset="0"/>
                <a:cs typeface="Arial" pitchFamily="34" charset="0"/>
              </a:rPr>
              <a:t>Ethernet data</a:t>
            </a:r>
          </a:p>
          <a:p>
            <a:pPr lvl="1"/>
            <a:r>
              <a:rPr lang="en-US" altLang="ko-KR" sz="2000" dirty="0">
                <a:latin typeface="Arial" pitchFamily="34" charset="0"/>
                <a:cs typeface="Arial" pitchFamily="34" charset="0"/>
              </a:rPr>
              <a:t>The higher the load on the Ethernet, the higher the estimated H or, higher degree of self-similarity</a:t>
            </a:r>
          </a:p>
          <a:p>
            <a:pPr lvl="1"/>
            <a:r>
              <a:rPr lang="en-US" altLang="ko-KR" sz="2000" dirty="0">
                <a:latin typeface="Arial" pitchFamily="34" charset="0"/>
                <a:cs typeface="Arial" pitchFamily="34" charset="0"/>
              </a:rPr>
              <a:t>traditional queuing models to predict performance of ATM switch node -&gt; small buffers -&gt; cell loss far beyond those expected -&gt; applies to ATM, FR, 100BASE-T, WAN router, LAN, statistical Mux.</a:t>
            </a:r>
          </a:p>
        </p:txBody>
      </p:sp>
      <p:pic>
        <p:nvPicPr>
          <p:cNvPr id="292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7008" y="1219201"/>
            <a:ext cx="4656992"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55055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6773008" y="6240463"/>
            <a:ext cx="1905000" cy="457200"/>
          </a:xfrm>
          <a:prstGeom prst="rect">
            <a:avLst/>
          </a:prstGeom>
        </p:spPr>
        <p:txBody>
          <a:bodyPr/>
          <a:lstStyle/>
          <a:p>
            <a:fld id="{317475B2-A595-4467-BE4D-5CF615D9298A}" type="slidenum">
              <a:rPr lang="en-US" altLang="ko-KR">
                <a:cs typeface="Arial" panose="020B0604020202020204" pitchFamily="34" charset="0"/>
              </a:rPr>
              <a:pPr/>
              <a:t>51</a:t>
            </a:fld>
            <a:endParaRPr lang="en-US" altLang="ko-KR" sz="1000">
              <a:cs typeface="Arial" panose="020B0604020202020204" pitchFamily="34" charset="0"/>
            </a:endParaRPr>
          </a:p>
        </p:txBody>
      </p:sp>
      <p:sp>
        <p:nvSpPr>
          <p:cNvPr id="311298" name="Rectangle 2"/>
          <p:cNvSpPr>
            <a:spLocks noGrp="1" noChangeArrowheads="1"/>
          </p:cNvSpPr>
          <p:nvPr>
            <p:ph type="title"/>
          </p:nvPr>
        </p:nvSpPr>
        <p:spPr/>
        <p:txBody>
          <a:bodyPr/>
          <a:lstStyle/>
          <a:p>
            <a:r>
              <a:rPr lang="en-US" altLang="ko-KR">
                <a:latin typeface="Arial" panose="020B0604020202020204" pitchFamily="34" charset="0"/>
                <a:cs typeface="Arial" panose="020B0604020202020204" pitchFamily="34" charset="0"/>
              </a:rPr>
              <a:t>Implications for Design</a:t>
            </a:r>
          </a:p>
        </p:txBody>
      </p:sp>
      <p:sp>
        <p:nvSpPr>
          <p:cNvPr id="311299" name="Rectangle 3"/>
          <p:cNvSpPr>
            <a:spLocks noGrp="1" noChangeArrowheads="1"/>
          </p:cNvSpPr>
          <p:nvPr>
            <p:ph type="body" idx="1"/>
          </p:nvPr>
        </p:nvSpPr>
        <p:spPr>
          <a:xfrm>
            <a:off x="323528" y="1268760"/>
            <a:ext cx="8153400" cy="4495800"/>
          </a:xfrm>
        </p:spPr>
        <p:txBody>
          <a:bodyPr/>
          <a:lstStyle/>
          <a:p>
            <a:pPr>
              <a:lnSpc>
                <a:spcPct val="90000"/>
              </a:lnSpc>
            </a:pPr>
            <a:r>
              <a:rPr lang="en-US" altLang="ko-KR" sz="2400" dirty="0">
                <a:latin typeface="Arial" panose="020B0604020202020204" pitchFamily="34" charset="0"/>
                <a:cs typeface="Arial" panose="020B0604020202020204" pitchFamily="34" charset="0"/>
              </a:rPr>
              <a:t>Loads predictable and smooth for aggregated Poisson processes, e.g., telephony, but not for networks</a:t>
            </a:r>
          </a:p>
          <a:p>
            <a:pPr lvl="1">
              <a:lnSpc>
                <a:spcPct val="90000"/>
              </a:lnSpc>
            </a:pPr>
            <a:r>
              <a:rPr lang="en-US" altLang="ko-KR" sz="2000" dirty="0">
                <a:latin typeface="Arial" panose="020B0604020202020204" pitchFamily="34" charset="0"/>
                <a:cs typeface="Arial" panose="020B0604020202020204" pitchFamily="34" charset="0"/>
              </a:rPr>
              <a:t>More active connections means more </a:t>
            </a:r>
            <a:r>
              <a:rPr lang="en-US" altLang="ko-KR" sz="2000" dirty="0" err="1">
                <a:latin typeface="Arial" panose="020B0604020202020204" pitchFamily="34" charset="0"/>
                <a:cs typeface="Arial" panose="020B0604020202020204" pitchFamily="34" charset="0"/>
              </a:rPr>
              <a:t>bursty</a:t>
            </a:r>
            <a:r>
              <a:rPr lang="en-US" altLang="ko-KR" sz="2000" dirty="0">
                <a:latin typeface="Arial" panose="020B0604020202020204" pitchFamily="34" charset="0"/>
                <a:cs typeface="Arial" panose="020B0604020202020204" pitchFamily="34" charset="0"/>
              </a:rPr>
              <a:t> traffic</a:t>
            </a:r>
          </a:p>
          <a:p>
            <a:pPr>
              <a:lnSpc>
                <a:spcPct val="90000"/>
              </a:lnSpc>
            </a:pPr>
            <a:r>
              <a:rPr lang="en-US" altLang="ko-KR" sz="2400" dirty="0">
                <a:latin typeface="Arial" panose="020B0604020202020204" pitchFamily="34" charset="0"/>
                <a:cs typeface="Arial" panose="020B0604020202020204" pitchFamily="34" charset="0"/>
              </a:rPr>
              <a:t>Loss/delay differ when there is long range dependence</a:t>
            </a:r>
          </a:p>
          <a:p>
            <a:pPr lvl="1">
              <a:lnSpc>
                <a:spcPct val="90000"/>
              </a:lnSpc>
            </a:pPr>
            <a:r>
              <a:rPr lang="en-US" altLang="ko-KR" sz="2000" dirty="0">
                <a:latin typeface="Arial" panose="020B0604020202020204" pitchFamily="34" charset="0"/>
                <a:cs typeface="Arial" panose="020B0604020202020204" pitchFamily="34" charset="0"/>
              </a:rPr>
              <a:t>Linear increases in buffer size don’t help greatly</a:t>
            </a:r>
          </a:p>
          <a:p>
            <a:pPr>
              <a:lnSpc>
                <a:spcPct val="90000"/>
              </a:lnSpc>
            </a:pPr>
            <a:endParaRPr lang="en-US" altLang="ko-KR" sz="2400" dirty="0">
              <a:latin typeface="Arial" panose="020B0604020202020204" pitchFamily="34" charset="0"/>
              <a:cs typeface="Arial" panose="020B0604020202020204" pitchFamily="34" charset="0"/>
            </a:endParaRPr>
          </a:p>
          <a:p>
            <a:pPr>
              <a:lnSpc>
                <a:spcPct val="90000"/>
              </a:lnSpc>
            </a:pPr>
            <a:r>
              <a:rPr lang="en-US" altLang="ko-KR" sz="2400" dirty="0">
                <a:latin typeface="Arial" panose="020B0604020202020204" pitchFamily="34" charset="0"/>
                <a:cs typeface="Arial" panose="020B0604020202020204" pitchFamily="34" charset="0"/>
              </a:rPr>
              <a:t>Measurement-based admission </a:t>
            </a:r>
            <a:r>
              <a:rPr lang="en-US" altLang="ko-KR" sz="2400" dirty="0" smtClean="0">
                <a:latin typeface="Arial" panose="020B0604020202020204" pitchFamily="34" charset="0"/>
                <a:cs typeface="Arial" panose="020B0604020202020204" pitchFamily="34" charset="0"/>
              </a:rPr>
              <a:t>control</a:t>
            </a:r>
            <a:endParaRPr lang="en-US" altLang="ko-K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073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000875" y="6240463"/>
            <a:ext cx="1905000" cy="457200"/>
          </a:xfrm>
          <a:prstGeom prst="rect">
            <a:avLst/>
          </a:prstGeom>
        </p:spPr>
        <p:txBody>
          <a:bodyPr/>
          <a:lstStyle/>
          <a:p>
            <a:fld id="{79A8986D-E2BA-3049-8CDE-19EE90DE2836}" type="slidenum">
              <a:rPr lang="en-US" altLang="ko-KR">
                <a:latin typeface="Arial"/>
                <a:cs typeface="Arial"/>
              </a:rPr>
              <a:pPr/>
              <a:t>6</a:t>
            </a:fld>
            <a:endParaRPr lang="en-US" altLang="ko-KR" sz="1000">
              <a:latin typeface="Arial"/>
              <a:cs typeface="Arial"/>
            </a:endParaRPr>
          </a:p>
        </p:txBody>
      </p:sp>
      <p:pic>
        <p:nvPicPr>
          <p:cNvPr id="1465346" name="Picture 2" descr="463 swtching method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275" y="1387475"/>
            <a:ext cx="7391400" cy="5019675"/>
          </a:xfrm>
          <a:prstGeom prst="rect">
            <a:avLst/>
          </a:prstGeom>
          <a:noFill/>
          <a:extLst>
            <a:ext uri="{909E8E84-426E-40DD-AFC4-6F175D3DCCD1}">
              <a14:hiddenFill xmlns:a14="http://schemas.microsoft.com/office/drawing/2010/main">
                <a:solidFill>
                  <a:srgbClr val="FFFFFF"/>
                </a:solidFill>
              </a14:hiddenFill>
            </a:ext>
          </a:extLst>
        </p:spPr>
      </p:pic>
      <p:sp>
        <p:nvSpPr>
          <p:cNvPr id="1465347" name="Rectangle 3"/>
          <p:cNvSpPr>
            <a:spLocks noGrp="1" noChangeArrowheads="1"/>
          </p:cNvSpPr>
          <p:nvPr>
            <p:ph type="title"/>
          </p:nvPr>
        </p:nvSpPr>
        <p:spPr>
          <a:xfrm>
            <a:off x="395536" y="332656"/>
            <a:ext cx="8424936" cy="685800"/>
          </a:xfrm>
        </p:spPr>
        <p:txBody>
          <a:bodyPr/>
          <a:lstStyle/>
          <a:p>
            <a:r>
              <a:rPr lang="en-US" altLang="ko-KR" sz="3200" dirty="0">
                <a:latin typeface="Arial"/>
                <a:cs typeface="Arial"/>
              </a:rPr>
              <a:t>Three types of </a:t>
            </a:r>
            <a:r>
              <a:rPr lang="en-US" altLang="ko-KR" sz="4000" dirty="0">
                <a:latin typeface="Arial"/>
                <a:cs typeface="Arial"/>
              </a:rPr>
              <a:t>switching</a:t>
            </a:r>
            <a:r>
              <a:rPr lang="en-US" altLang="ko-KR" sz="3200" dirty="0">
                <a:latin typeface="Arial"/>
                <a:cs typeface="Arial"/>
              </a:rPr>
              <a:t> </a:t>
            </a:r>
            <a:r>
              <a:rPr lang="en-US" altLang="ko-KR" sz="3200" dirty="0" smtClean="0">
                <a:latin typeface="Arial"/>
                <a:cs typeface="Arial"/>
              </a:rPr>
              <a:t>fabrics</a:t>
            </a:r>
            <a:endParaRPr lang="en-US" altLang="ko-KR" dirty="0">
              <a:latin typeface="Arial"/>
              <a:cs typeface="Arial"/>
            </a:endParaRPr>
          </a:p>
        </p:txBody>
      </p:sp>
    </p:spTree>
    <p:extLst>
      <p:ext uri="{BB962C8B-B14F-4D97-AF65-F5344CB8AC3E}">
        <p14:creationId xmlns:p14="http://schemas.microsoft.com/office/powerpoint/2010/main" val="552369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7000875" y="6240463"/>
            <a:ext cx="1905000" cy="457200"/>
          </a:xfrm>
          <a:prstGeom prst="rect">
            <a:avLst/>
          </a:prstGeom>
        </p:spPr>
        <p:txBody>
          <a:bodyPr/>
          <a:lstStyle/>
          <a:p>
            <a:fld id="{F3387A72-CBE2-3541-8295-F46B98F8EE8C}" type="slidenum">
              <a:rPr lang="en-US" altLang="ko-KR">
                <a:latin typeface="Arial"/>
                <a:cs typeface="Arial"/>
              </a:rPr>
              <a:pPr/>
              <a:t>7</a:t>
            </a:fld>
            <a:endParaRPr lang="en-US" altLang="ko-KR" sz="1000">
              <a:latin typeface="Arial"/>
              <a:cs typeface="Arial"/>
            </a:endParaRPr>
          </a:p>
        </p:txBody>
      </p:sp>
      <p:sp>
        <p:nvSpPr>
          <p:cNvPr id="1463298" name="Rectangle 2"/>
          <p:cNvSpPr>
            <a:spLocks noGrp="1" noChangeArrowheads="1"/>
          </p:cNvSpPr>
          <p:nvPr>
            <p:ph type="title"/>
          </p:nvPr>
        </p:nvSpPr>
        <p:spPr>
          <a:xfrm>
            <a:off x="685800" y="369888"/>
            <a:ext cx="7772400" cy="655637"/>
          </a:xfrm>
        </p:spPr>
        <p:txBody>
          <a:bodyPr/>
          <a:lstStyle/>
          <a:p>
            <a:r>
              <a:rPr lang="en-US" altLang="ko-KR" dirty="0">
                <a:latin typeface="Arial"/>
                <a:cs typeface="Arial"/>
              </a:rPr>
              <a:t>Input Port </a:t>
            </a:r>
            <a:r>
              <a:rPr lang="en-US" altLang="ko-KR" dirty="0" smtClean="0">
                <a:latin typeface="Arial"/>
                <a:cs typeface="Arial"/>
              </a:rPr>
              <a:t>Queuing</a:t>
            </a:r>
            <a:endParaRPr lang="en-US" altLang="ko-KR" sz="4400" dirty="0">
              <a:latin typeface="Arial"/>
              <a:cs typeface="Arial"/>
            </a:endParaRPr>
          </a:p>
        </p:txBody>
      </p:sp>
      <p:sp>
        <p:nvSpPr>
          <p:cNvPr id="1463299" name="Rectangle 3"/>
          <p:cNvSpPr>
            <a:spLocks noGrp="1" noChangeArrowheads="1"/>
          </p:cNvSpPr>
          <p:nvPr>
            <p:ph type="body" idx="1"/>
          </p:nvPr>
        </p:nvSpPr>
        <p:spPr>
          <a:xfrm>
            <a:off x="323528" y="1127125"/>
            <a:ext cx="8424936" cy="3017838"/>
          </a:xfrm>
        </p:spPr>
        <p:txBody>
          <a:bodyPr/>
          <a:lstStyle/>
          <a:p>
            <a:r>
              <a:rPr lang="en-US" altLang="ko-KR" sz="2400" dirty="0">
                <a:latin typeface="Arial"/>
                <a:cs typeface="Arial"/>
              </a:rPr>
              <a:t>Fabric slower that input ports combined -&gt; </a:t>
            </a:r>
            <a:r>
              <a:rPr lang="en-US" altLang="ko-KR" sz="2400" dirty="0" err="1">
                <a:latin typeface="Arial"/>
                <a:cs typeface="Arial"/>
              </a:rPr>
              <a:t>queueing</a:t>
            </a:r>
            <a:r>
              <a:rPr lang="en-US" altLang="ko-KR" sz="2400" dirty="0">
                <a:latin typeface="Arial"/>
                <a:cs typeface="Arial"/>
              </a:rPr>
              <a:t> may occur at input queues </a:t>
            </a:r>
          </a:p>
          <a:p>
            <a:r>
              <a:rPr lang="en-US" altLang="ko-KR" sz="2400" dirty="0">
                <a:solidFill>
                  <a:srgbClr val="FF0000"/>
                </a:solidFill>
                <a:latin typeface="Arial"/>
                <a:cs typeface="Arial"/>
              </a:rPr>
              <a:t>Head-of-the-Line (HOL) blocking:</a:t>
            </a:r>
            <a:r>
              <a:rPr lang="en-US" altLang="ko-KR" sz="2400" dirty="0">
                <a:latin typeface="Arial"/>
                <a:cs typeface="Arial"/>
              </a:rPr>
              <a:t> queued datagram at front of queue prevents others in queue from moving forward</a:t>
            </a:r>
          </a:p>
          <a:p>
            <a:r>
              <a:rPr lang="en-US" altLang="ko-KR" sz="2400" i="1" dirty="0" err="1">
                <a:solidFill>
                  <a:srgbClr val="FF0000"/>
                </a:solidFill>
                <a:latin typeface="Arial"/>
                <a:cs typeface="Arial"/>
              </a:rPr>
              <a:t>queueing</a:t>
            </a:r>
            <a:r>
              <a:rPr lang="en-US" altLang="ko-KR" sz="2400" i="1" dirty="0">
                <a:solidFill>
                  <a:srgbClr val="FF0000"/>
                </a:solidFill>
                <a:latin typeface="Arial"/>
                <a:cs typeface="Arial"/>
              </a:rPr>
              <a:t> delay and loss due to input buffer overflow!</a:t>
            </a:r>
          </a:p>
        </p:txBody>
      </p:sp>
      <p:pic>
        <p:nvPicPr>
          <p:cNvPr id="1463300" name="Picture 4" descr="466 HOL Block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6488" y="3762375"/>
            <a:ext cx="6900862"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687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000875" y="6240463"/>
            <a:ext cx="1905000" cy="457200"/>
          </a:xfrm>
          <a:prstGeom prst="rect">
            <a:avLst/>
          </a:prstGeom>
        </p:spPr>
        <p:txBody>
          <a:bodyPr/>
          <a:lstStyle/>
          <a:p>
            <a:fld id="{79A8986D-E2BA-3049-8CDE-19EE90DE2836}" type="slidenum">
              <a:rPr lang="en-US" altLang="ko-KR">
                <a:latin typeface="Arial"/>
                <a:cs typeface="Arial"/>
              </a:rPr>
              <a:pPr/>
              <a:t>8</a:t>
            </a:fld>
            <a:endParaRPr lang="en-US" altLang="ko-KR" sz="1000">
              <a:latin typeface="Arial"/>
              <a:cs typeface="Arial"/>
            </a:endParaRPr>
          </a:p>
        </p:txBody>
      </p:sp>
      <p:sp>
        <p:nvSpPr>
          <p:cNvPr id="1465347" name="Rectangle 3"/>
          <p:cNvSpPr>
            <a:spLocks noGrp="1" noChangeArrowheads="1"/>
          </p:cNvSpPr>
          <p:nvPr>
            <p:ph type="title"/>
          </p:nvPr>
        </p:nvSpPr>
        <p:spPr>
          <a:xfrm>
            <a:off x="395536" y="332656"/>
            <a:ext cx="8424936" cy="685800"/>
          </a:xfrm>
        </p:spPr>
        <p:txBody>
          <a:bodyPr/>
          <a:lstStyle/>
          <a:p>
            <a:r>
              <a:rPr lang="en-US" altLang="ko-KR" sz="3200" dirty="0" smtClean="0">
                <a:latin typeface="Arial"/>
                <a:cs typeface="Arial"/>
              </a:rPr>
              <a:t>First Generation </a:t>
            </a:r>
            <a:r>
              <a:rPr lang="en-US" altLang="ko-KR" sz="3200" dirty="0">
                <a:latin typeface="Arial"/>
                <a:cs typeface="Arial"/>
              </a:rPr>
              <a:t>R</a:t>
            </a:r>
            <a:r>
              <a:rPr lang="en-US" altLang="ko-KR" sz="3200" dirty="0" smtClean="0">
                <a:latin typeface="Arial"/>
                <a:cs typeface="Arial"/>
              </a:rPr>
              <a:t>outer (memory)</a:t>
            </a:r>
            <a:endParaRPr lang="en-US" altLang="ko-KR" dirty="0">
              <a:latin typeface="Arial"/>
              <a:cs typeface="Arial"/>
            </a:endParaRPr>
          </a:p>
        </p:txBody>
      </p:sp>
      <p:pic>
        <p:nvPicPr>
          <p:cNvPr id="2" name="Picture 1"/>
          <p:cNvPicPr>
            <a:picLocks noChangeAspect="1"/>
          </p:cNvPicPr>
          <p:nvPr/>
        </p:nvPicPr>
        <p:blipFill>
          <a:blip r:embed="rId3"/>
          <a:stretch>
            <a:fillRect/>
          </a:stretch>
        </p:blipFill>
        <p:spPr>
          <a:xfrm>
            <a:off x="467544" y="1268760"/>
            <a:ext cx="7714952" cy="4988859"/>
          </a:xfrm>
          <a:prstGeom prst="rect">
            <a:avLst/>
          </a:prstGeom>
        </p:spPr>
      </p:pic>
      <p:sp>
        <p:nvSpPr>
          <p:cNvPr id="3" name="TextBox 2"/>
          <p:cNvSpPr txBox="1"/>
          <p:nvPr/>
        </p:nvSpPr>
        <p:spPr>
          <a:xfrm>
            <a:off x="6804248" y="5877272"/>
            <a:ext cx="1454244" cy="430887"/>
          </a:xfrm>
          <a:prstGeom prst="rect">
            <a:avLst/>
          </a:prstGeom>
          <a:noFill/>
          <a:ln>
            <a:solidFill>
              <a:schemeClr val="tx1"/>
            </a:solidFill>
          </a:ln>
        </p:spPr>
        <p:txBody>
          <a:bodyPr wrap="none" rtlCol="0">
            <a:spAutoFit/>
          </a:bodyPr>
          <a:lstStyle/>
          <a:p>
            <a:r>
              <a:rPr lang="en-US" sz="1100" dirty="0" smtClean="0"/>
              <a:t>From lecture note of</a:t>
            </a:r>
          </a:p>
          <a:p>
            <a:r>
              <a:rPr lang="en-US" sz="1100" dirty="0" smtClean="0"/>
              <a:t>Dave </a:t>
            </a:r>
            <a:r>
              <a:rPr lang="en-US" sz="1100" dirty="0"/>
              <a:t>Andersen</a:t>
            </a:r>
          </a:p>
        </p:txBody>
      </p:sp>
    </p:spTree>
    <p:extLst>
      <p:ext uri="{BB962C8B-B14F-4D97-AF65-F5344CB8AC3E}">
        <p14:creationId xmlns:p14="http://schemas.microsoft.com/office/powerpoint/2010/main" val="2316447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000875" y="6240463"/>
            <a:ext cx="1905000" cy="457200"/>
          </a:xfrm>
          <a:prstGeom prst="rect">
            <a:avLst/>
          </a:prstGeom>
        </p:spPr>
        <p:txBody>
          <a:bodyPr/>
          <a:lstStyle/>
          <a:p>
            <a:fld id="{79A8986D-E2BA-3049-8CDE-19EE90DE2836}" type="slidenum">
              <a:rPr lang="en-US" altLang="ko-KR">
                <a:latin typeface="Arial"/>
                <a:cs typeface="Arial"/>
              </a:rPr>
              <a:pPr/>
              <a:t>9</a:t>
            </a:fld>
            <a:endParaRPr lang="en-US" altLang="ko-KR" sz="1000">
              <a:latin typeface="Arial"/>
              <a:cs typeface="Arial"/>
            </a:endParaRPr>
          </a:p>
        </p:txBody>
      </p:sp>
      <p:sp>
        <p:nvSpPr>
          <p:cNvPr id="1465347" name="Rectangle 3"/>
          <p:cNvSpPr>
            <a:spLocks noGrp="1" noChangeArrowheads="1"/>
          </p:cNvSpPr>
          <p:nvPr>
            <p:ph type="title"/>
          </p:nvPr>
        </p:nvSpPr>
        <p:spPr>
          <a:xfrm>
            <a:off x="395536" y="332656"/>
            <a:ext cx="8424936" cy="685800"/>
          </a:xfrm>
        </p:spPr>
        <p:txBody>
          <a:bodyPr/>
          <a:lstStyle/>
          <a:p>
            <a:r>
              <a:rPr lang="en-US" altLang="ko-KR" sz="3200" dirty="0" smtClean="0">
                <a:latin typeface="Arial"/>
                <a:cs typeface="Arial"/>
              </a:rPr>
              <a:t>Second </a:t>
            </a:r>
            <a:r>
              <a:rPr lang="en-US" altLang="ko-KR" sz="3200" dirty="0">
                <a:latin typeface="Arial"/>
                <a:cs typeface="Arial"/>
              </a:rPr>
              <a:t>Generation Router </a:t>
            </a:r>
            <a:r>
              <a:rPr lang="en-US" altLang="ko-KR" sz="3200" dirty="0" smtClean="0">
                <a:latin typeface="Arial"/>
                <a:cs typeface="Arial"/>
              </a:rPr>
              <a:t>(bus)</a:t>
            </a:r>
            <a:endParaRPr lang="en-US" altLang="ko-KR" dirty="0">
              <a:latin typeface="Arial"/>
              <a:cs typeface="Arial"/>
            </a:endParaRPr>
          </a:p>
        </p:txBody>
      </p:sp>
      <p:pic>
        <p:nvPicPr>
          <p:cNvPr id="2" name="Picture 1"/>
          <p:cNvPicPr>
            <a:picLocks noChangeAspect="1"/>
          </p:cNvPicPr>
          <p:nvPr/>
        </p:nvPicPr>
        <p:blipFill>
          <a:blip r:embed="rId3"/>
          <a:stretch>
            <a:fillRect/>
          </a:stretch>
        </p:blipFill>
        <p:spPr>
          <a:xfrm>
            <a:off x="467544" y="1398728"/>
            <a:ext cx="6419304" cy="4748071"/>
          </a:xfrm>
          <a:prstGeom prst="rect">
            <a:avLst/>
          </a:prstGeom>
        </p:spPr>
      </p:pic>
      <p:sp>
        <p:nvSpPr>
          <p:cNvPr id="5" name="TextBox 4"/>
          <p:cNvSpPr txBox="1"/>
          <p:nvPr/>
        </p:nvSpPr>
        <p:spPr>
          <a:xfrm>
            <a:off x="6804248" y="5877272"/>
            <a:ext cx="1454244" cy="430887"/>
          </a:xfrm>
          <a:prstGeom prst="rect">
            <a:avLst/>
          </a:prstGeom>
          <a:noFill/>
          <a:ln>
            <a:solidFill>
              <a:schemeClr val="tx1"/>
            </a:solidFill>
          </a:ln>
        </p:spPr>
        <p:txBody>
          <a:bodyPr wrap="none" rtlCol="0">
            <a:spAutoFit/>
          </a:bodyPr>
          <a:lstStyle/>
          <a:p>
            <a:r>
              <a:rPr lang="en-US" sz="1100" dirty="0" smtClean="0"/>
              <a:t>From lecture note of</a:t>
            </a:r>
          </a:p>
          <a:p>
            <a:r>
              <a:rPr lang="en-US" sz="1100" dirty="0" smtClean="0"/>
              <a:t>Dave </a:t>
            </a:r>
            <a:r>
              <a:rPr lang="en-US" sz="1100" dirty="0"/>
              <a:t>Andersen</a:t>
            </a:r>
          </a:p>
        </p:txBody>
      </p:sp>
      <p:sp>
        <p:nvSpPr>
          <p:cNvPr id="6" name="TextBox 5"/>
          <p:cNvSpPr txBox="1"/>
          <p:nvPr/>
        </p:nvSpPr>
        <p:spPr>
          <a:xfrm rot="196538">
            <a:off x="4508592" y="1161985"/>
            <a:ext cx="1313180" cy="338554"/>
          </a:xfrm>
          <a:prstGeom prst="rect">
            <a:avLst/>
          </a:prstGeom>
          <a:noFill/>
          <a:ln>
            <a:solidFill>
              <a:srgbClr val="FF0000"/>
            </a:solidFill>
          </a:ln>
        </p:spPr>
        <p:txBody>
          <a:bodyPr wrap="none" rtlCol="0">
            <a:spAutoFit/>
          </a:bodyPr>
          <a:lstStyle/>
          <a:p>
            <a:r>
              <a:rPr lang="en-US" altLang="ko-KR" b="1" dirty="0" smtClean="0">
                <a:solidFill>
                  <a:srgbClr val="FF0000"/>
                </a:solidFill>
              </a:rPr>
              <a:t>Bottle </a:t>
            </a:r>
            <a:r>
              <a:rPr lang="en-US" altLang="ko-KR" b="1" dirty="0" err="1" smtClean="0">
                <a:solidFill>
                  <a:srgbClr val="FF0000"/>
                </a:solidFill>
              </a:rPr>
              <a:t>Nexk</a:t>
            </a:r>
            <a:endParaRPr lang="ko-KR" altLang="en-US" b="1" dirty="0">
              <a:solidFill>
                <a:srgbClr val="FF0000"/>
              </a:solidFill>
            </a:endParaRPr>
          </a:p>
        </p:txBody>
      </p:sp>
      <p:cxnSp>
        <p:nvCxnSpPr>
          <p:cNvPr id="7" name="직선 화살표 연결선 6"/>
          <p:cNvCxnSpPr/>
          <p:nvPr/>
        </p:nvCxnSpPr>
        <p:spPr bwMode="auto">
          <a:xfrm flipH="1">
            <a:off x="4355976" y="1484784"/>
            <a:ext cx="576064" cy="1224136"/>
          </a:xfrm>
          <a:prstGeom prst="straightConnector1">
            <a:avLst/>
          </a:prstGeom>
          <a:ln>
            <a:solidFill>
              <a:srgbClr val="FF0000"/>
            </a:solidFill>
            <a:headEnd type="none" w="med" len="med"/>
            <a:tailEnd type="arrow" w="med" len="med"/>
          </a:ln>
          <a:extLst/>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823406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NVC(3.0)">
  <a:themeElements>
    <a:clrScheme name="1_NVC(3.0)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fontScheme name="1_NVC(3.0)">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ko-KR" altLang="en-US" sz="1600" b="0" i="0" u="none" strike="noStrike" cap="none" normalizeH="0" baseline="0" smtClean="0">
            <a:ln>
              <a:noFill/>
            </a:ln>
            <a:solidFill>
              <a:schemeClr val="tx1"/>
            </a:solidFill>
            <a:effectLst/>
            <a:latin typeface="Arial" charset="0"/>
            <a:ea typeface="굴림" pitchFamily="50" charset="-127"/>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ko-KR" altLang="en-US" sz="1600" b="0" i="0" u="none" strike="noStrike" cap="none" normalizeH="0" baseline="0" smtClean="0">
            <a:ln>
              <a:noFill/>
            </a:ln>
            <a:solidFill>
              <a:schemeClr val="tx1"/>
            </a:solidFill>
            <a:effectLst/>
            <a:latin typeface="Arial" charset="0"/>
            <a:ea typeface="굴림" pitchFamily="50" charset="-127"/>
          </a:defRPr>
        </a:defPPr>
      </a:lstStyle>
    </a:lnDef>
  </a:objectDefaults>
  <a:extraClrSchemeLst>
    <a:extraClrScheme>
      <a:clrScheme name="1_NVC(3.0)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1_NVC(3.0)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1_NVC(3.0)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1_NVC(3.0)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38064</TotalTime>
  <Words>3580</Words>
  <Application>Microsoft Office PowerPoint</Application>
  <PresentationFormat>화면 슬라이드 쇼(4:3)</PresentationFormat>
  <Paragraphs>826</Paragraphs>
  <Slides>51</Slides>
  <Notes>31</Notes>
  <HiddenSlides>0</HiddenSlides>
  <MMClips>0</MMClips>
  <ScaleCrop>false</ScaleCrop>
  <HeadingPairs>
    <vt:vector size="6" baseType="variant">
      <vt:variant>
        <vt:lpstr>테마</vt:lpstr>
      </vt:variant>
      <vt:variant>
        <vt:i4>4</vt:i4>
      </vt:variant>
      <vt:variant>
        <vt:lpstr>포함된 OLE 서버</vt:lpstr>
      </vt:variant>
      <vt:variant>
        <vt:i4>4</vt:i4>
      </vt:variant>
      <vt:variant>
        <vt:lpstr>슬라이드 제목</vt:lpstr>
      </vt:variant>
      <vt:variant>
        <vt:i4>51</vt:i4>
      </vt:variant>
    </vt:vector>
  </HeadingPairs>
  <TitlesOfParts>
    <vt:vector size="59" baseType="lpstr">
      <vt:lpstr>1_NVC(3.0)</vt:lpstr>
      <vt:lpstr>2_디자인 사용자 지정</vt:lpstr>
      <vt:lpstr>1_디자인 사용자 지정</vt:lpstr>
      <vt:lpstr>디자인 사용자 지정</vt:lpstr>
      <vt:lpstr>Clip</vt:lpstr>
      <vt:lpstr>수식</vt:lpstr>
      <vt:lpstr>Equation</vt:lpstr>
      <vt:lpstr>Microsoft Equation 3.0</vt:lpstr>
      <vt:lpstr>CS 540 Network Architecture</vt:lpstr>
      <vt:lpstr>Delay in packet-switched networks</vt:lpstr>
      <vt:lpstr>Delay in packet-switched networks</vt:lpstr>
      <vt:lpstr>Router Architecture Overview</vt:lpstr>
      <vt:lpstr>Input Port Functions</vt:lpstr>
      <vt:lpstr>Three types of switching fabrics</vt:lpstr>
      <vt:lpstr>Input Port Queuing</vt:lpstr>
      <vt:lpstr>First Generation Router (memory)</vt:lpstr>
      <vt:lpstr>Second Generation Router (bus)</vt:lpstr>
      <vt:lpstr>Third Generation Router (crossbar)</vt:lpstr>
      <vt:lpstr>Lookup mechanism </vt:lpstr>
      <vt:lpstr>Longest Prefix Match: is Harder than Exact Match</vt:lpstr>
      <vt:lpstr>Longest Prefix Match</vt:lpstr>
      <vt:lpstr>Lookup schemes</vt:lpstr>
      <vt:lpstr>Tree, Tries</vt:lpstr>
      <vt:lpstr>Skip Count vs. Path Compression</vt:lpstr>
      <vt:lpstr>Radix Trie</vt:lpstr>
      <vt:lpstr>PATRICIA Tries</vt:lpstr>
      <vt:lpstr>Multibit  Tries</vt:lpstr>
      <vt:lpstr>Four-ary Tries (k=2)</vt:lpstr>
      <vt:lpstr>Tree Bitmap</vt:lpstr>
      <vt:lpstr>Lulea routing lookup algorithm</vt:lpstr>
      <vt:lpstr>Lulea routing lookup algorithm: bit vector</vt:lpstr>
      <vt:lpstr>Code word, bit mask and base indices</vt:lpstr>
      <vt:lpstr>Finding the pointer index</vt:lpstr>
      <vt:lpstr>PowerPoint 프레젠테이션</vt:lpstr>
      <vt:lpstr>Binary Search on Prefix Intervals [Lampson98]</vt:lpstr>
      <vt:lpstr>PowerPoint 프레젠테이션</vt:lpstr>
      <vt:lpstr>Fast Longest Prefix Match</vt:lpstr>
      <vt:lpstr>Bloom Filter</vt:lpstr>
      <vt:lpstr>Longest Prefix Matching using Bloom Filters</vt:lpstr>
      <vt:lpstr>CAM for fast longest prefix match</vt:lpstr>
      <vt:lpstr>Memory Technology </vt:lpstr>
      <vt:lpstr>Performance Comparison: Complexity</vt:lpstr>
      <vt:lpstr>Performance Comparison</vt:lpstr>
      <vt:lpstr>Queuing Models</vt:lpstr>
      <vt:lpstr>D/D/1  Queue</vt:lpstr>
      <vt:lpstr>M/M/1  Queue</vt:lpstr>
      <vt:lpstr>M/M/1  Queue</vt:lpstr>
      <vt:lpstr>M/M/1  Queue(finite queue) (FYI)</vt:lpstr>
      <vt:lpstr>M/G/1  Queue </vt:lpstr>
      <vt:lpstr>M/G/1  Queue</vt:lpstr>
      <vt:lpstr>Single-Server Queues</vt:lpstr>
      <vt:lpstr>Self-Similar Data Traffic</vt:lpstr>
      <vt:lpstr>Self-Similar Data Traffic</vt:lpstr>
      <vt:lpstr>Examples of Self-similar Data Traffic </vt:lpstr>
      <vt:lpstr>Examples of Self-similar Data Traffic </vt:lpstr>
      <vt:lpstr>Examples of Self-similar Data Traffic </vt:lpstr>
      <vt:lpstr>Examples of Self-similar Data Traffic </vt:lpstr>
      <vt:lpstr>Performance Implications of Self-Similarity</vt:lpstr>
      <vt:lpstr>Implications for Design</vt:lpstr>
    </vt:vector>
  </TitlesOfParts>
  <Company>ICU-SICE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dc:title>
  <dc:creator>Younghee Lee</dc:creator>
  <cp:lastModifiedBy>USER</cp:lastModifiedBy>
  <cp:revision>330</cp:revision>
  <cp:lastPrinted>2000-09-05T05:09:43Z</cp:lastPrinted>
  <dcterms:created xsi:type="dcterms:W3CDTF">1998-07-19T12:47:56Z</dcterms:created>
  <dcterms:modified xsi:type="dcterms:W3CDTF">2016-09-26T11:52:24Z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yhlee@pec.etri.re.kr</vt:lpwstr>
  </property>
  <property fmtid="{D5CDD505-2E9C-101B-9397-08002B2CF9AE}" pid="8" name="HomePage">
    <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G:\이영희강의TP</vt:lpwstr>
  </property>
  <property fmtid="{D5CDD505-2E9C-101B-9397-08002B2CF9AE}" pid="22" name="EncodingType">
    <vt:i4>-99</vt:i4>
  </property>
</Properties>
</file>