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 id="2147483736" r:id="rId2"/>
    <p:sldMasterId id="2147483676" r:id="rId3"/>
    <p:sldMasterId id="2147483664" r:id="rId4"/>
  </p:sldMasterIdLst>
  <p:notesMasterIdLst>
    <p:notesMasterId r:id="rId24"/>
  </p:notesMasterIdLst>
  <p:handoutMasterIdLst>
    <p:handoutMasterId r:id="rId25"/>
  </p:handoutMasterIdLst>
  <p:sldIdLst>
    <p:sldId id="277" r:id="rId5"/>
    <p:sldId id="373" r:id="rId6"/>
    <p:sldId id="327" r:id="rId7"/>
    <p:sldId id="381" r:id="rId8"/>
    <p:sldId id="382" r:id="rId9"/>
    <p:sldId id="328" r:id="rId10"/>
    <p:sldId id="384" r:id="rId11"/>
    <p:sldId id="383" r:id="rId12"/>
    <p:sldId id="387" r:id="rId13"/>
    <p:sldId id="329" r:id="rId14"/>
    <p:sldId id="385" r:id="rId15"/>
    <p:sldId id="331" r:id="rId16"/>
    <p:sldId id="332" r:id="rId17"/>
    <p:sldId id="333" r:id="rId18"/>
    <p:sldId id="334" r:id="rId19"/>
    <p:sldId id="335" r:id="rId20"/>
    <p:sldId id="336" r:id="rId21"/>
    <p:sldId id="337" r:id="rId22"/>
    <p:sldId id="389" r:id="rId23"/>
  </p:sldIdLst>
  <p:sldSz cx="9144000" cy="6858000" type="screen4x3"/>
  <p:notesSz cx="6642100" cy="9653588"/>
  <p:defaultTextStyle>
    <a:defPPr>
      <a:defRPr lang="ko-KR"/>
    </a:defPPr>
    <a:lvl1pPr algn="l" rtl="0" fontAlgn="base" latinLnBrk="1">
      <a:spcBef>
        <a:spcPct val="0"/>
      </a:spcBef>
      <a:spcAft>
        <a:spcPct val="0"/>
      </a:spcAft>
      <a:defRPr kumimoji="1" sz="1600" kern="1200">
        <a:solidFill>
          <a:schemeClr val="tx1"/>
        </a:solidFill>
        <a:latin typeface="Arial" pitchFamily="34" charset="0"/>
        <a:ea typeface="굴림" pitchFamily="50" charset="-127"/>
        <a:cs typeface="+mn-cs"/>
      </a:defRPr>
    </a:lvl1pPr>
    <a:lvl2pPr marL="457200" algn="l" rtl="0" fontAlgn="base" latinLnBrk="1">
      <a:spcBef>
        <a:spcPct val="0"/>
      </a:spcBef>
      <a:spcAft>
        <a:spcPct val="0"/>
      </a:spcAft>
      <a:defRPr kumimoji="1" sz="1600" kern="1200">
        <a:solidFill>
          <a:schemeClr val="tx1"/>
        </a:solidFill>
        <a:latin typeface="Arial" pitchFamily="34" charset="0"/>
        <a:ea typeface="굴림" pitchFamily="50" charset="-127"/>
        <a:cs typeface="+mn-cs"/>
      </a:defRPr>
    </a:lvl2pPr>
    <a:lvl3pPr marL="914400" algn="l" rtl="0" fontAlgn="base" latinLnBrk="1">
      <a:spcBef>
        <a:spcPct val="0"/>
      </a:spcBef>
      <a:spcAft>
        <a:spcPct val="0"/>
      </a:spcAft>
      <a:defRPr kumimoji="1" sz="1600" kern="1200">
        <a:solidFill>
          <a:schemeClr val="tx1"/>
        </a:solidFill>
        <a:latin typeface="Arial" pitchFamily="34" charset="0"/>
        <a:ea typeface="굴림" pitchFamily="50" charset="-127"/>
        <a:cs typeface="+mn-cs"/>
      </a:defRPr>
    </a:lvl3pPr>
    <a:lvl4pPr marL="1371600" algn="l" rtl="0" fontAlgn="base" latinLnBrk="1">
      <a:spcBef>
        <a:spcPct val="0"/>
      </a:spcBef>
      <a:spcAft>
        <a:spcPct val="0"/>
      </a:spcAft>
      <a:defRPr kumimoji="1" sz="1600" kern="1200">
        <a:solidFill>
          <a:schemeClr val="tx1"/>
        </a:solidFill>
        <a:latin typeface="Arial" pitchFamily="34" charset="0"/>
        <a:ea typeface="굴림" pitchFamily="50" charset="-127"/>
        <a:cs typeface="+mn-cs"/>
      </a:defRPr>
    </a:lvl4pPr>
    <a:lvl5pPr marL="1828800" algn="l" rtl="0" fontAlgn="base" latinLnBrk="1">
      <a:spcBef>
        <a:spcPct val="0"/>
      </a:spcBef>
      <a:spcAft>
        <a:spcPct val="0"/>
      </a:spcAft>
      <a:defRPr kumimoji="1" sz="1600" kern="1200">
        <a:solidFill>
          <a:schemeClr val="tx1"/>
        </a:solidFill>
        <a:latin typeface="Arial" pitchFamily="34" charset="0"/>
        <a:ea typeface="굴림" pitchFamily="50" charset="-127"/>
        <a:cs typeface="+mn-cs"/>
      </a:defRPr>
    </a:lvl5pPr>
    <a:lvl6pPr marL="2286000" algn="l" defTabSz="914400" rtl="0" eaLnBrk="1" latinLnBrk="1" hangingPunct="1">
      <a:defRPr kumimoji="1" sz="1600" kern="1200">
        <a:solidFill>
          <a:schemeClr val="tx1"/>
        </a:solidFill>
        <a:latin typeface="Arial" pitchFamily="34" charset="0"/>
        <a:ea typeface="굴림" pitchFamily="50" charset="-127"/>
        <a:cs typeface="+mn-cs"/>
      </a:defRPr>
    </a:lvl6pPr>
    <a:lvl7pPr marL="2743200" algn="l" defTabSz="914400" rtl="0" eaLnBrk="1" latinLnBrk="1" hangingPunct="1">
      <a:defRPr kumimoji="1" sz="1600" kern="1200">
        <a:solidFill>
          <a:schemeClr val="tx1"/>
        </a:solidFill>
        <a:latin typeface="Arial" pitchFamily="34" charset="0"/>
        <a:ea typeface="굴림" pitchFamily="50" charset="-127"/>
        <a:cs typeface="+mn-cs"/>
      </a:defRPr>
    </a:lvl7pPr>
    <a:lvl8pPr marL="3200400" algn="l" defTabSz="914400" rtl="0" eaLnBrk="1" latinLnBrk="1" hangingPunct="1">
      <a:defRPr kumimoji="1" sz="1600" kern="1200">
        <a:solidFill>
          <a:schemeClr val="tx1"/>
        </a:solidFill>
        <a:latin typeface="Arial" pitchFamily="34" charset="0"/>
        <a:ea typeface="굴림" pitchFamily="50" charset="-127"/>
        <a:cs typeface="+mn-cs"/>
      </a:defRPr>
    </a:lvl8pPr>
    <a:lvl9pPr marL="3657600" algn="l" defTabSz="914400" rtl="0" eaLnBrk="1" latinLnBrk="1" hangingPunct="1">
      <a:defRPr kumimoji="1" sz="1600" kern="1200">
        <a:solidFill>
          <a:schemeClr val="tx1"/>
        </a:solidFill>
        <a:latin typeface="Arial" pitchFamily="34" charset="0"/>
        <a:ea typeface="굴림" pitchFamily="50"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99FF"/>
    <a:srgbClr val="FF0000"/>
    <a:srgbClr val="66FFFF"/>
    <a:srgbClr val="FFFFCC"/>
    <a:srgbClr val="EAEAEA"/>
    <a:srgbClr val="DDDDDD"/>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3" d="100"/>
          <a:sy n="93" d="100"/>
        </p:scale>
        <p:origin x="-168" y="-56"/>
      </p:cViewPr>
      <p:guideLst>
        <p:guide orient="horz" pos="2160"/>
        <p:guide pos="2880"/>
      </p:guideLst>
    </p:cSldViewPr>
  </p:slideViewPr>
  <p:outlineViewPr>
    <p:cViewPr>
      <p:scale>
        <a:sx n="33" d="100"/>
        <a:sy n="33" d="100"/>
      </p:scale>
      <p:origin x="0" y="59864"/>
    </p:cViewPr>
  </p:outlineViewPr>
  <p:notesTextViewPr>
    <p:cViewPr>
      <p:scale>
        <a:sx n="100" d="100"/>
        <a:sy n="100" d="100"/>
      </p:scale>
      <p:origin x="0" y="0"/>
    </p:cViewPr>
  </p:notesTextViewPr>
  <p:sorterViewPr>
    <p:cViewPr>
      <p:scale>
        <a:sx n="100" d="100"/>
        <a:sy n="100" d="100"/>
      </p:scale>
      <p:origin x="0" y="6760"/>
    </p:cViewPr>
  </p:sorterViewPr>
  <p:notesViewPr>
    <p:cSldViewPr>
      <p:cViewPr>
        <p:scale>
          <a:sx n="66" d="100"/>
          <a:sy n="66" d="100"/>
        </p:scale>
        <p:origin x="-846" y="1368"/>
      </p:cViewPr>
      <p:guideLst>
        <p:guide orient="horz" pos="2320"/>
        <p:guide pos="28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781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t" anchorCtr="0" compatLnSpc="1">
            <a:prstTxWarp prst="textNoShape">
              <a:avLst/>
            </a:prstTxWarp>
          </a:bodyPr>
          <a:lstStyle>
            <a:lvl1pPr defTabSz="895350" latinLnBrk="0">
              <a:defRPr sz="1000" i="1">
                <a:ea typeface="돋움" pitchFamily="50" charset="-127"/>
              </a:defRPr>
            </a:lvl1pPr>
          </a:lstStyle>
          <a:p>
            <a:endParaRPr lang="en-US" altLang="ko-KR"/>
          </a:p>
        </p:txBody>
      </p:sp>
      <p:sp>
        <p:nvSpPr>
          <p:cNvPr id="4099" name="Rectangle 3"/>
          <p:cNvSpPr>
            <a:spLocks noGrp="1" noChangeArrowheads="1"/>
          </p:cNvSpPr>
          <p:nvPr>
            <p:ph type="dt" sz="quarter" idx="1"/>
          </p:nvPr>
        </p:nvSpPr>
        <p:spPr bwMode="auto">
          <a:xfrm>
            <a:off x="3763963" y="0"/>
            <a:ext cx="28781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t" anchorCtr="0" compatLnSpc="1">
            <a:prstTxWarp prst="textNoShape">
              <a:avLst/>
            </a:prstTxWarp>
          </a:bodyPr>
          <a:lstStyle>
            <a:lvl1pPr algn="r" defTabSz="895350" latinLnBrk="0">
              <a:defRPr sz="1000" i="1">
                <a:ea typeface="돋움" pitchFamily="50" charset="-127"/>
              </a:defRPr>
            </a:lvl1pPr>
          </a:lstStyle>
          <a:p>
            <a:endParaRPr lang="en-US" altLang="ko-KR"/>
          </a:p>
        </p:txBody>
      </p:sp>
      <p:sp>
        <p:nvSpPr>
          <p:cNvPr id="4100" name="Rectangle 4"/>
          <p:cNvSpPr>
            <a:spLocks noGrp="1" noChangeArrowheads="1"/>
          </p:cNvSpPr>
          <p:nvPr>
            <p:ph type="ftr" sz="quarter" idx="2"/>
          </p:nvPr>
        </p:nvSpPr>
        <p:spPr bwMode="auto">
          <a:xfrm>
            <a:off x="0" y="9170988"/>
            <a:ext cx="28781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b" anchorCtr="0" compatLnSpc="1">
            <a:prstTxWarp prst="textNoShape">
              <a:avLst/>
            </a:prstTxWarp>
          </a:bodyPr>
          <a:lstStyle>
            <a:lvl1pPr defTabSz="895350" latinLnBrk="0">
              <a:defRPr sz="1000" i="1">
                <a:ea typeface="돋움" pitchFamily="50" charset="-127"/>
              </a:defRPr>
            </a:lvl1pPr>
          </a:lstStyle>
          <a:p>
            <a:endParaRPr lang="en-US" altLang="ko-KR"/>
          </a:p>
        </p:txBody>
      </p:sp>
      <p:sp>
        <p:nvSpPr>
          <p:cNvPr id="4101" name="Rectangle 5"/>
          <p:cNvSpPr>
            <a:spLocks noGrp="1" noChangeArrowheads="1"/>
          </p:cNvSpPr>
          <p:nvPr>
            <p:ph type="sldNum" sz="quarter" idx="3"/>
          </p:nvPr>
        </p:nvSpPr>
        <p:spPr bwMode="auto">
          <a:xfrm>
            <a:off x="3763963" y="9170988"/>
            <a:ext cx="28781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b" anchorCtr="0" compatLnSpc="1">
            <a:prstTxWarp prst="textNoShape">
              <a:avLst/>
            </a:prstTxWarp>
          </a:bodyPr>
          <a:lstStyle>
            <a:lvl1pPr algn="r" defTabSz="895350" latinLnBrk="0">
              <a:defRPr sz="1000" i="1">
                <a:ea typeface="돋움" pitchFamily="50" charset="-127"/>
              </a:defRPr>
            </a:lvl1pPr>
          </a:lstStyle>
          <a:p>
            <a:fld id="{A958FF2F-0791-4F83-8CC1-57DD447D83FB}" type="slidenum">
              <a:rPr lang="en-US" altLang="ko-KR"/>
              <a:pPr/>
              <a:t>‹#›</a:t>
            </a:fld>
            <a:endParaRPr lang="en-US" altLang="ko-KR"/>
          </a:p>
        </p:txBody>
      </p:sp>
    </p:spTree>
    <p:extLst>
      <p:ext uri="{BB962C8B-B14F-4D97-AF65-F5344CB8AC3E}">
        <p14:creationId xmlns:p14="http://schemas.microsoft.com/office/powerpoint/2010/main" val="3274528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8781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t" anchorCtr="0" compatLnSpc="1">
            <a:prstTxWarp prst="textNoShape">
              <a:avLst/>
            </a:prstTxWarp>
          </a:bodyPr>
          <a:lstStyle>
            <a:lvl1pPr defTabSz="895350" latinLnBrk="0">
              <a:defRPr sz="1000" i="1">
                <a:ea typeface="돋움" pitchFamily="50" charset="-127"/>
              </a:defRPr>
            </a:lvl1pPr>
          </a:lstStyle>
          <a:p>
            <a:endParaRPr lang="en-US" altLang="ko-KR"/>
          </a:p>
        </p:txBody>
      </p:sp>
      <p:sp>
        <p:nvSpPr>
          <p:cNvPr id="2051" name="Rectangle 3"/>
          <p:cNvSpPr>
            <a:spLocks noGrp="1" noChangeArrowheads="1"/>
          </p:cNvSpPr>
          <p:nvPr>
            <p:ph type="dt" idx="1"/>
          </p:nvPr>
        </p:nvSpPr>
        <p:spPr bwMode="auto">
          <a:xfrm>
            <a:off x="3763963" y="0"/>
            <a:ext cx="28781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t" anchorCtr="0" compatLnSpc="1">
            <a:prstTxWarp prst="textNoShape">
              <a:avLst/>
            </a:prstTxWarp>
          </a:bodyPr>
          <a:lstStyle>
            <a:lvl1pPr algn="r" defTabSz="895350" latinLnBrk="0">
              <a:defRPr sz="1000" i="1">
                <a:ea typeface="돋움" pitchFamily="50" charset="-127"/>
              </a:defRPr>
            </a:lvl1pPr>
          </a:lstStyle>
          <a:p>
            <a:endParaRPr lang="en-US" altLang="ko-KR"/>
          </a:p>
        </p:txBody>
      </p:sp>
      <p:sp>
        <p:nvSpPr>
          <p:cNvPr id="68612" name="Rectangle 4"/>
          <p:cNvSpPr>
            <a:spLocks noGrp="1" noRot="1" noChangeAspect="1" noChangeArrowheads="1" noTextEdit="1"/>
          </p:cNvSpPr>
          <p:nvPr>
            <p:ph type="sldImg" idx="2"/>
          </p:nvPr>
        </p:nvSpPr>
        <p:spPr bwMode="auto">
          <a:xfrm>
            <a:off x="41275" y="639763"/>
            <a:ext cx="6589713" cy="49418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2053" name="Rectangle 5"/>
          <p:cNvSpPr>
            <a:spLocks noGrp="1" noChangeArrowheads="1"/>
          </p:cNvSpPr>
          <p:nvPr>
            <p:ph type="body" sz="quarter" idx="3"/>
          </p:nvPr>
        </p:nvSpPr>
        <p:spPr bwMode="auto">
          <a:xfrm>
            <a:off x="469900" y="5772150"/>
            <a:ext cx="5715000" cy="302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194" tIns="45097" rIns="90194" bIns="45097" numCol="1" anchor="t" anchorCtr="0" compatLnSpc="1">
            <a:prstTxWarp prst="textNoShape">
              <a:avLst/>
            </a:prstTxWarp>
          </a:bodyPr>
          <a:lstStyle/>
          <a:p>
            <a:pPr lvl="0"/>
            <a:r>
              <a:rPr lang="ko-KR" altLang="en-US" smtClean="0"/>
              <a:t>마스터 문자열 유형을 편집하려면 누르십시오</a:t>
            </a:r>
            <a:r>
              <a:rPr lang="en-US" altLang="ko-KR" smtClean="0"/>
              <a:t>.</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2054" name="Rectangle 6"/>
          <p:cNvSpPr>
            <a:spLocks noGrp="1" noChangeArrowheads="1"/>
          </p:cNvSpPr>
          <p:nvPr>
            <p:ph type="ftr" sz="quarter" idx="4"/>
          </p:nvPr>
        </p:nvSpPr>
        <p:spPr bwMode="auto">
          <a:xfrm>
            <a:off x="0" y="9170988"/>
            <a:ext cx="28781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b" anchorCtr="0" compatLnSpc="1">
            <a:prstTxWarp prst="textNoShape">
              <a:avLst/>
            </a:prstTxWarp>
          </a:bodyPr>
          <a:lstStyle>
            <a:lvl1pPr defTabSz="895350" latinLnBrk="0">
              <a:defRPr sz="1000" i="1">
                <a:ea typeface="돋움" pitchFamily="50" charset="-127"/>
              </a:defRPr>
            </a:lvl1pPr>
          </a:lstStyle>
          <a:p>
            <a:endParaRPr lang="en-US" altLang="ko-KR"/>
          </a:p>
        </p:txBody>
      </p:sp>
      <p:sp>
        <p:nvSpPr>
          <p:cNvPr id="2055" name="Rectangle 7"/>
          <p:cNvSpPr>
            <a:spLocks noGrp="1" noChangeArrowheads="1"/>
          </p:cNvSpPr>
          <p:nvPr>
            <p:ph type="sldNum" sz="quarter" idx="5"/>
          </p:nvPr>
        </p:nvSpPr>
        <p:spPr bwMode="auto">
          <a:xfrm>
            <a:off x="3763963" y="9170988"/>
            <a:ext cx="28781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b" anchorCtr="0" compatLnSpc="1">
            <a:prstTxWarp prst="textNoShape">
              <a:avLst/>
            </a:prstTxWarp>
          </a:bodyPr>
          <a:lstStyle>
            <a:lvl1pPr algn="r" defTabSz="895350" latinLnBrk="0">
              <a:defRPr sz="1000" i="1">
                <a:ea typeface="돋움" pitchFamily="50" charset="-127"/>
              </a:defRPr>
            </a:lvl1pPr>
          </a:lstStyle>
          <a:p>
            <a:fld id="{51BC0879-4465-4F96-BD3F-DFECAC432DE6}" type="slidenum">
              <a:rPr lang="en-US" altLang="ko-KR"/>
              <a:pPr/>
              <a:t>‹#›</a:t>
            </a:fld>
            <a:endParaRPr lang="en-US" altLang="ko-KR"/>
          </a:p>
        </p:txBody>
      </p:sp>
    </p:spTree>
    <p:extLst>
      <p:ext uri="{BB962C8B-B14F-4D97-AF65-F5344CB8AC3E}">
        <p14:creationId xmlns:p14="http://schemas.microsoft.com/office/powerpoint/2010/main" val="19608988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돋움" pitchFamily="50" charset="-127"/>
        <a:cs typeface="돋움" charset="0"/>
      </a:defRPr>
    </a:lvl1pPr>
    <a:lvl2pPr marL="457200" algn="l" rtl="0" eaLnBrk="0" fontAlgn="base" hangingPunct="0">
      <a:spcBef>
        <a:spcPct val="30000"/>
      </a:spcBef>
      <a:spcAft>
        <a:spcPct val="0"/>
      </a:spcAft>
      <a:defRPr kumimoji="1" sz="1200" kern="1200">
        <a:solidFill>
          <a:schemeClr val="tx1"/>
        </a:solidFill>
        <a:latin typeface="Arial" charset="0"/>
        <a:ea typeface="돋움" pitchFamily="50" charset="-127"/>
        <a:cs typeface="돋움" charset="0"/>
      </a:defRPr>
    </a:lvl2pPr>
    <a:lvl3pPr marL="914400" algn="l" rtl="0" eaLnBrk="0" fontAlgn="base" hangingPunct="0">
      <a:spcBef>
        <a:spcPct val="30000"/>
      </a:spcBef>
      <a:spcAft>
        <a:spcPct val="0"/>
      </a:spcAft>
      <a:defRPr kumimoji="1" sz="1200" kern="1200">
        <a:solidFill>
          <a:schemeClr val="tx1"/>
        </a:solidFill>
        <a:latin typeface="Arial" charset="0"/>
        <a:ea typeface="돋움" pitchFamily="50" charset="-127"/>
        <a:cs typeface="돋움" charset="0"/>
      </a:defRPr>
    </a:lvl3pPr>
    <a:lvl4pPr marL="1371600" algn="l" rtl="0" eaLnBrk="0" fontAlgn="base" hangingPunct="0">
      <a:spcBef>
        <a:spcPct val="30000"/>
      </a:spcBef>
      <a:spcAft>
        <a:spcPct val="0"/>
      </a:spcAft>
      <a:defRPr kumimoji="1" sz="1200" kern="1200">
        <a:solidFill>
          <a:schemeClr val="tx1"/>
        </a:solidFill>
        <a:latin typeface="Arial" charset="0"/>
        <a:ea typeface="돋움" pitchFamily="50" charset="-127"/>
        <a:cs typeface="돋움" charset="0"/>
      </a:defRPr>
    </a:lvl4pPr>
    <a:lvl5pPr marL="1828800" algn="l" rtl="0" eaLnBrk="0" fontAlgn="base" hangingPunct="0">
      <a:spcBef>
        <a:spcPct val="30000"/>
      </a:spcBef>
      <a:spcAft>
        <a:spcPct val="0"/>
      </a:spcAft>
      <a:defRPr kumimoji="1" sz="1200" kern="1200">
        <a:solidFill>
          <a:schemeClr val="tx1"/>
        </a:solidFill>
        <a:latin typeface="Arial" charset="0"/>
        <a:ea typeface="돋움" pitchFamily="50" charset="-127"/>
        <a:cs typeface="돋움" charset="0"/>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612A4EAB-73CD-46CE-91F2-90655C7CE712}" type="slidenum">
              <a:rPr lang="en-US" altLang="ko-KR" sz="1000">
                <a:ea typeface="돋움" pitchFamily="50" charset="-127"/>
              </a:rPr>
              <a:pPr eaLnBrk="1" hangingPunct="1"/>
              <a:t>1</a:t>
            </a:fld>
            <a:endParaRPr lang="en-US" altLang="ko-KR" sz="1000">
              <a:ea typeface="돋움" pitchFamily="50" charset="-127"/>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9E563F85-5A8D-45DB-994B-EEA7DACF07B3}" type="slidenum">
              <a:rPr lang="en-US" altLang="ko-KR" sz="1000">
                <a:ea typeface="돋움" pitchFamily="50" charset="-127"/>
              </a:rPr>
              <a:pPr eaLnBrk="1" hangingPunct="1"/>
              <a:t>10</a:t>
            </a:fld>
            <a:endParaRPr lang="en-US" altLang="ko-KR" sz="1000">
              <a:ea typeface="돋움" pitchFamily="50" charset="-127"/>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9E563F85-5A8D-45DB-994B-EEA7DACF07B3}" type="slidenum">
              <a:rPr lang="en-US" altLang="ko-KR" sz="1000">
                <a:ea typeface="돋움" pitchFamily="50" charset="-127"/>
              </a:rPr>
              <a:pPr eaLnBrk="1" hangingPunct="1"/>
              <a:t>11</a:t>
            </a:fld>
            <a:endParaRPr lang="en-US" altLang="ko-KR" sz="1000">
              <a:ea typeface="돋움" pitchFamily="50" charset="-127"/>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88C8C739-AC68-4050-9BB6-17724C466D0A}" type="slidenum">
              <a:rPr lang="en-US" altLang="ko-KR" sz="1000">
                <a:ea typeface="돋움" pitchFamily="50" charset="-127"/>
              </a:rPr>
              <a:pPr eaLnBrk="1" hangingPunct="1"/>
              <a:t>12</a:t>
            </a:fld>
            <a:endParaRPr lang="en-US" altLang="ko-KR" sz="1000">
              <a:ea typeface="돋움" pitchFamily="50" charset="-127"/>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4070087D-C834-4150-A465-3AB83B4A34A1}" type="slidenum">
              <a:rPr lang="en-US" altLang="ko-KR" sz="1000">
                <a:ea typeface="돋움" pitchFamily="50" charset="-127"/>
              </a:rPr>
              <a:pPr eaLnBrk="1" hangingPunct="1"/>
              <a:t>13</a:t>
            </a:fld>
            <a:endParaRPr lang="en-US" altLang="ko-KR" sz="1000">
              <a:ea typeface="돋움" pitchFamily="50" charset="-127"/>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772A0D8B-CE9F-4136-9725-0D09DD1EFAC7}" type="slidenum">
              <a:rPr lang="en-US" altLang="ko-KR" sz="1000">
                <a:ea typeface="돋움" pitchFamily="50" charset="-127"/>
              </a:rPr>
              <a:pPr eaLnBrk="1" hangingPunct="1"/>
              <a:t>14</a:t>
            </a:fld>
            <a:endParaRPr lang="en-US" altLang="ko-KR" sz="1000">
              <a:ea typeface="돋움" pitchFamily="50" charset="-127"/>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613901B3-51D9-4C28-A2FB-6369428BBF84}" type="slidenum">
              <a:rPr lang="en-US" altLang="ko-KR" sz="1000">
                <a:ea typeface="돋움" pitchFamily="50" charset="-127"/>
              </a:rPr>
              <a:pPr eaLnBrk="1" hangingPunct="1"/>
              <a:t>15</a:t>
            </a:fld>
            <a:endParaRPr lang="en-US" altLang="ko-KR" sz="1000">
              <a:ea typeface="돋움" pitchFamily="50" charset="-127"/>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29BDC8C1-2E8A-472C-B49F-2D92785757E4}" type="slidenum">
              <a:rPr lang="en-US" altLang="ko-KR" sz="1000">
                <a:ea typeface="돋움" pitchFamily="50" charset="-127"/>
              </a:rPr>
              <a:pPr eaLnBrk="1" hangingPunct="1"/>
              <a:t>16</a:t>
            </a:fld>
            <a:endParaRPr lang="en-US" altLang="ko-KR" sz="1000">
              <a:ea typeface="돋움" pitchFamily="50" charset="-127"/>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053B61FA-42D8-440C-95E5-286B8322E66C}" type="slidenum">
              <a:rPr lang="en-US" altLang="ko-KR" sz="1000">
                <a:ea typeface="돋움" pitchFamily="50" charset="-127"/>
              </a:rPr>
              <a:pPr eaLnBrk="1" hangingPunct="1"/>
              <a:t>17</a:t>
            </a:fld>
            <a:endParaRPr lang="en-US" altLang="ko-KR" sz="1000">
              <a:ea typeface="돋움" pitchFamily="50" charset="-127"/>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51FCD09F-652E-4A2B-A770-F64760F5699C}" type="slidenum">
              <a:rPr lang="en-US" altLang="ko-KR" sz="1000">
                <a:ea typeface="돋움" pitchFamily="50" charset="-127"/>
              </a:rPr>
              <a:pPr eaLnBrk="1" hangingPunct="1"/>
              <a:t>18</a:t>
            </a:fld>
            <a:endParaRPr lang="en-US" altLang="ko-KR" sz="1000">
              <a:ea typeface="돋움" pitchFamily="50" charset="-127"/>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52A973C5-FFC8-4733-ABF7-71F75B97CBF1}" type="slidenum">
              <a:rPr lang="en-US" altLang="ko-KR" sz="1000">
                <a:ea typeface="돋움" pitchFamily="50" charset="-127"/>
              </a:rPr>
              <a:pPr eaLnBrk="1" hangingPunct="1"/>
              <a:t>19</a:t>
            </a:fld>
            <a:endParaRPr lang="en-US" altLang="ko-KR" sz="1000">
              <a:ea typeface="돋움" pitchFamily="50" charset="-127"/>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A9E600AE-0E44-4BF0-BA0B-8D336E42C312}" type="slidenum">
              <a:rPr lang="en-US" altLang="ko-KR" sz="1000">
                <a:ea typeface="돋움" pitchFamily="50" charset="-127"/>
              </a:rPr>
              <a:pPr eaLnBrk="1" hangingPunct="1"/>
              <a:t>2</a:t>
            </a:fld>
            <a:endParaRPr lang="en-US" altLang="ko-KR" sz="1000">
              <a:ea typeface="돋움" pitchFamily="50" charset="-127"/>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A9E600AE-0E44-4BF0-BA0B-8D336E42C312}" type="slidenum">
              <a:rPr lang="en-US" altLang="ko-KR" sz="1000">
                <a:ea typeface="돋움" pitchFamily="50" charset="-127"/>
              </a:rPr>
              <a:pPr eaLnBrk="1" hangingPunct="1"/>
              <a:t>3</a:t>
            </a:fld>
            <a:endParaRPr lang="en-US" altLang="ko-KR" sz="1000">
              <a:ea typeface="돋움" pitchFamily="50" charset="-127"/>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A9E600AE-0E44-4BF0-BA0B-8D336E42C312}" type="slidenum">
              <a:rPr lang="en-US" altLang="ko-KR" sz="1000">
                <a:ea typeface="돋움" pitchFamily="50" charset="-127"/>
              </a:rPr>
              <a:pPr eaLnBrk="1" hangingPunct="1"/>
              <a:t>4</a:t>
            </a:fld>
            <a:endParaRPr lang="en-US" altLang="ko-KR" sz="1000">
              <a:ea typeface="돋움" pitchFamily="50" charset="-127"/>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A9E600AE-0E44-4BF0-BA0B-8D336E42C312}" type="slidenum">
              <a:rPr lang="en-US" altLang="ko-KR" sz="1000">
                <a:ea typeface="돋움" pitchFamily="50" charset="-127"/>
              </a:rPr>
              <a:pPr eaLnBrk="1" hangingPunct="1"/>
              <a:t>5</a:t>
            </a:fld>
            <a:endParaRPr lang="en-US" altLang="ko-KR" sz="1000">
              <a:ea typeface="돋움" pitchFamily="50" charset="-127"/>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BBA729DC-08A1-4A7A-B906-DBAC70AB895C}" type="slidenum">
              <a:rPr lang="en-US" altLang="ko-KR" sz="1000">
                <a:ea typeface="돋움" pitchFamily="50" charset="-127"/>
              </a:rPr>
              <a:pPr eaLnBrk="1" hangingPunct="1"/>
              <a:t>6</a:t>
            </a:fld>
            <a:endParaRPr lang="en-US" altLang="ko-KR" sz="1000">
              <a:ea typeface="돋움" pitchFamily="50" charset="-127"/>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BBA729DC-08A1-4A7A-B906-DBAC70AB895C}" type="slidenum">
              <a:rPr lang="en-US" altLang="ko-KR" sz="1000">
                <a:ea typeface="돋움" pitchFamily="50" charset="-127"/>
              </a:rPr>
              <a:pPr eaLnBrk="1" hangingPunct="1"/>
              <a:t>7</a:t>
            </a:fld>
            <a:endParaRPr lang="en-US" altLang="ko-KR" sz="1000">
              <a:ea typeface="돋움" pitchFamily="50" charset="-127"/>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BBA729DC-08A1-4A7A-B906-DBAC70AB895C}" type="slidenum">
              <a:rPr lang="en-US" altLang="ko-KR" sz="1000">
                <a:ea typeface="돋움" pitchFamily="50" charset="-127"/>
              </a:rPr>
              <a:pPr eaLnBrk="1" hangingPunct="1"/>
              <a:t>8</a:t>
            </a:fld>
            <a:endParaRPr lang="en-US" altLang="ko-KR" sz="1000">
              <a:ea typeface="돋움" pitchFamily="50" charset="-127"/>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03C68EBC-8C35-46CD-9BEA-906B09B6D6BD}" type="slidenum">
              <a:rPr lang="en-US" altLang="ko-KR" sz="1000">
                <a:ea typeface="돋움" pitchFamily="50" charset="-127"/>
              </a:rPr>
              <a:pPr eaLnBrk="1" hangingPunct="1"/>
              <a:t>9</a:t>
            </a:fld>
            <a:endParaRPr lang="en-US" altLang="ko-KR" sz="1000">
              <a:ea typeface="돋움" pitchFamily="50" charset="-127"/>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Line 2"/>
          <p:cNvSpPr>
            <a:spLocks noChangeShapeType="1"/>
          </p:cNvSpPr>
          <p:nvPr/>
        </p:nvSpPr>
        <p:spPr bwMode="auto">
          <a:xfrm>
            <a:off x="19050" y="2628900"/>
            <a:ext cx="8026400" cy="0"/>
          </a:xfrm>
          <a:prstGeom prst="line">
            <a:avLst/>
          </a:prstGeom>
          <a:noFill/>
          <a:ln w="50800">
            <a:solidFill>
              <a:srgbClr val="3366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굴림" charset="0"/>
              <a:cs typeface="굴림" charset="0"/>
            </a:endParaRPr>
          </a:p>
        </p:txBody>
      </p:sp>
      <p:pic>
        <p:nvPicPr>
          <p:cNvPr id="5" name="Picture 14" descr="http://imgnews.naver.com/image/277/2009/02/24/2009022410005795830_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950" y="6381750"/>
            <a:ext cx="1368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547" name="Rectangle 3"/>
          <p:cNvSpPr>
            <a:spLocks noGrp="1" noChangeArrowheads="1"/>
          </p:cNvSpPr>
          <p:nvPr>
            <p:ph type="ctrTitle" sz="quarter"/>
          </p:nvPr>
        </p:nvSpPr>
        <p:spPr>
          <a:xfrm>
            <a:off x="400050" y="1333500"/>
            <a:ext cx="7772400" cy="1143000"/>
          </a:xfrm>
        </p:spPr>
        <p:txBody>
          <a:bodyPr/>
          <a:lstStyle>
            <a:lvl1pPr>
              <a:defRPr/>
            </a:lvl1pPr>
          </a:lstStyle>
          <a:p>
            <a:pPr lvl="0"/>
            <a:r>
              <a:rPr lang="ko-KR" altLang="en-US" noProof="0" smtClean="0"/>
              <a:t>마스터 제목 유형 편집</a:t>
            </a:r>
          </a:p>
        </p:txBody>
      </p:sp>
      <p:sp>
        <p:nvSpPr>
          <p:cNvPr id="236548" name="Rectangle 4"/>
          <p:cNvSpPr>
            <a:spLocks noGrp="1" noChangeArrowheads="1"/>
          </p:cNvSpPr>
          <p:nvPr>
            <p:ph type="subTitle" sz="quarter" idx="1"/>
          </p:nvPr>
        </p:nvSpPr>
        <p:spPr>
          <a:xfrm>
            <a:off x="1333500" y="3448050"/>
            <a:ext cx="6400800" cy="1752600"/>
          </a:xfrm>
        </p:spPr>
        <p:txBody>
          <a:bodyPr/>
          <a:lstStyle>
            <a:lvl1pPr marL="0" indent="0" algn="ctr">
              <a:buFont typeface="Monotype Sorts" pitchFamily="2" charset="2"/>
              <a:buNone/>
              <a:defRPr/>
            </a:lvl1pPr>
          </a:lstStyle>
          <a:p>
            <a:pPr lvl="0"/>
            <a:r>
              <a:rPr lang="ko-KR" altLang="en-US" noProof="0" smtClean="0"/>
              <a:t>마스터 부제목 유형 편집</a:t>
            </a:r>
          </a:p>
        </p:txBody>
      </p:sp>
      <p:sp>
        <p:nvSpPr>
          <p:cNvPr id="6" name="Rectangle 10"/>
          <p:cNvSpPr>
            <a:spLocks noGrp="1" noChangeArrowheads="1"/>
          </p:cNvSpPr>
          <p:nvPr>
            <p:ph type="ftr" sz="quarter" idx="10"/>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eaLnBrk="0" latinLnBrk="0" hangingPunct="0">
              <a:defRPr sz="1400">
                <a:ea typeface="돋움" pitchFamily="50" charset="-127"/>
              </a:defRPr>
            </a:lvl1pPr>
          </a:lstStyle>
          <a:p>
            <a:endParaRPr lang="en-US" altLang="ko-KR"/>
          </a:p>
        </p:txBody>
      </p:sp>
      <p:sp>
        <p:nvSpPr>
          <p:cNvPr id="7" name="Rectangle 11"/>
          <p:cNvSpPr>
            <a:spLocks noGrp="1" noChangeArrowheads="1"/>
          </p:cNvSpPr>
          <p:nvPr>
            <p:ph type="dt" sz="quarter" idx="11"/>
          </p:nvPr>
        </p:nvSpPr>
        <p:spPr bwMode="auto">
          <a:xfrm>
            <a:off x="6858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eaLnBrk="0" latinLnBrk="0" hangingPunct="0">
              <a:defRPr sz="1400">
                <a:ea typeface="돋움" pitchFamily="50" charset="-127"/>
              </a:defRPr>
            </a:lvl1pPr>
          </a:lstStyle>
          <a:p>
            <a:endParaRPr lang="en-US" altLang="ko-KR"/>
          </a:p>
        </p:txBody>
      </p:sp>
      <p:sp>
        <p:nvSpPr>
          <p:cNvPr id="8" name="Rectangle 12"/>
          <p:cNvSpPr>
            <a:spLocks noGrp="1" noChangeArrowheads="1"/>
          </p:cNvSpPr>
          <p:nvPr>
            <p:ph type="sldNum" sz="quarter" idx="12"/>
          </p:nvPr>
        </p:nvSpPr>
        <p:spPr>
          <a:xfrm>
            <a:off x="6553200" y="6248400"/>
            <a:ext cx="1905000" cy="457200"/>
          </a:xfrm>
        </p:spPr>
        <p:txBody>
          <a:bodyPr/>
          <a:lstStyle>
            <a:lvl1pPr>
              <a:defRPr sz="1400"/>
            </a:lvl1pPr>
          </a:lstStyle>
          <a:p>
            <a:fld id="{94BE1A69-7204-4669-835C-56DF833B1372}" type="slidenum">
              <a:rPr lang="en-US" altLang="ko-KR"/>
              <a:pPr/>
              <a:t>‹#›</a:t>
            </a:fld>
            <a:endParaRPr lang="en-US" altLang="ko-KR"/>
          </a:p>
        </p:txBody>
      </p:sp>
    </p:spTree>
    <p:extLst>
      <p:ext uri="{BB962C8B-B14F-4D97-AF65-F5344CB8AC3E}">
        <p14:creationId xmlns:p14="http://schemas.microsoft.com/office/powerpoint/2010/main" val="277263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슬라이드 번호 개체 틀 3"/>
          <p:cNvSpPr>
            <a:spLocks noGrp="1"/>
          </p:cNvSpPr>
          <p:nvPr>
            <p:ph type="sldNum" sz="quarter" idx="10"/>
          </p:nvPr>
        </p:nvSpPr>
        <p:spPr>
          <a:xfrm>
            <a:off x="7000875" y="6240463"/>
            <a:ext cx="1905000" cy="457200"/>
          </a:xfrm>
        </p:spPr>
        <p:txBody>
          <a:bodyPr/>
          <a:lstStyle>
            <a:lvl1pPr>
              <a:defRPr/>
            </a:lvl1pPr>
          </a:lstStyle>
          <a:p>
            <a:fld id="{91E68CE8-B7C5-451B-9773-D2B2272F0A45}" type="slidenum">
              <a:rPr lang="en-US" altLang="ko-KR"/>
              <a:pPr/>
              <a:t>‹#›</a:t>
            </a:fld>
            <a:endParaRPr lang="en-US" altLang="ko-KR" sz="1000"/>
          </a:p>
        </p:txBody>
      </p:sp>
    </p:spTree>
    <p:extLst>
      <p:ext uri="{BB962C8B-B14F-4D97-AF65-F5344CB8AC3E}">
        <p14:creationId xmlns:p14="http://schemas.microsoft.com/office/powerpoint/2010/main" val="1338998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724650" y="400050"/>
            <a:ext cx="2038350" cy="5391150"/>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400050"/>
            <a:ext cx="5962650" cy="539115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슬라이드 번호 개체 틀 3"/>
          <p:cNvSpPr>
            <a:spLocks noGrp="1"/>
          </p:cNvSpPr>
          <p:nvPr>
            <p:ph type="sldNum" sz="quarter" idx="10"/>
          </p:nvPr>
        </p:nvSpPr>
        <p:spPr>
          <a:xfrm>
            <a:off x="7000875" y="6240463"/>
            <a:ext cx="1905000" cy="457200"/>
          </a:xfrm>
        </p:spPr>
        <p:txBody>
          <a:bodyPr/>
          <a:lstStyle>
            <a:lvl1pPr>
              <a:defRPr/>
            </a:lvl1pPr>
          </a:lstStyle>
          <a:p>
            <a:fld id="{26B5ECE0-3097-4929-AF42-426F9871410C}" type="slidenum">
              <a:rPr lang="en-US" altLang="ko-KR"/>
              <a:pPr/>
              <a:t>‹#›</a:t>
            </a:fld>
            <a:endParaRPr lang="en-US" altLang="ko-KR" sz="1000"/>
          </a:p>
        </p:txBody>
      </p:sp>
    </p:spTree>
    <p:extLst>
      <p:ext uri="{BB962C8B-B14F-4D97-AF65-F5344CB8AC3E}">
        <p14:creationId xmlns:p14="http://schemas.microsoft.com/office/powerpoint/2010/main" val="3237203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제목, 텍스트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701675" y="400050"/>
            <a:ext cx="7451725" cy="64770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609600" y="1295400"/>
            <a:ext cx="4000500" cy="4495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차트 개체 틀 3"/>
          <p:cNvSpPr>
            <a:spLocks noGrp="1"/>
          </p:cNvSpPr>
          <p:nvPr>
            <p:ph type="chart" sz="half" idx="2"/>
          </p:nvPr>
        </p:nvSpPr>
        <p:spPr>
          <a:xfrm>
            <a:off x="4762500" y="1295400"/>
            <a:ext cx="4000500" cy="4495800"/>
          </a:xfrm>
        </p:spPr>
        <p:txBody>
          <a:bodyPr/>
          <a:lstStyle/>
          <a:p>
            <a:pPr lvl="0"/>
            <a:endParaRPr lang="ko-KR" altLang="en-US" noProof="0" smtClean="0"/>
          </a:p>
        </p:txBody>
      </p:sp>
      <p:sp>
        <p:nvSpPr>
          <p:cNvPr id="5" name="슬라이드 번호 개체 틀 4"/>
          <p:cNvSpPr>
            <a:spLocks noGrp="1"/>
          </p:cNvSpPr>
          <p:nvPr>
            <p:ph type="sldNum" sz="quarter" idx="10"/>
          </p:nvPr>
        </p:nvSpPr>
        <p:spPr>
          <a:xfrm>
            <a:off x="7000875" y="6240463"/>
            <a:ext cx="1905000" cy="457200"/>
          </a:xfrm>
        </p:spPr>
        <p:txBody>
          <a:bodyPr/>
          <a:lstStyle>
            <a:lvl1pPr>
              <a:defRPr/>
            </a:lvl1pPr>
          </a:lstStyle>
          <a:p>
            <a:fld id="{970EC80D-BCCC-416E-848B-7BA1F2D3A4BD}" type="slidenum">
              <a:rPr lang="en-US" altLang="ko-KR"/>
              <a:pPr/>
              <a:t>‹#›</a:t>
            </a:fld>
            <a:endParaRPr lang="en-US" altLang="ko-KR" sz="1000"/>
          </a:p>
        </p:txBody>
      </p:sp>
    </p:spTree>
    <p:extLst>
      <p:ext uri="{BB962C8B-B14F-4D97-AF65-F5344CB8AC3E}">
        <p14:creationId xmlns:p14="http://schemas.microsoft.com/office/powerpoint/2010/main" val="518458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701675" y="400050"/>
            <a:ext cx="7451725" cy="64770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609600" y="1295400"/>
            <a:ext cx="4000500" cy="4495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quarter" idx="2"/>
          </p:nvPr>
        </p:nvSpPr>
        <p:spPr>
          <a:xfrm>
            <a:off x="4762500" y="1295400"/>
            <a:ext cx="4000500" cy="21717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내용 개체 틀 4"/>
          <p:cNvSpPr>
            <a:spLocks noGrp="1"/>
          </p:cNvSpPr>
          <p:nvPr>
            <p:ph sz="quarter" idx="3"/>
          </p:nvPr>
        </p:nvSpPr>
        <p:spPr>
          <a:xfrm>
            <a:off x="4762500" y="3619500"/>
            <a:ext cx="4000500" cy="21717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슬라이드 번호 개체 틀 5"/>
          <p:cNvSpPr>
            <a:spLocks noGrp="1"/>
          </p:cNvSpPr>
          <p:nvPr>
            <p:ph type="sldNum" sz="quarter" idx="10"/>
          </p:nvPr>
        </p:nvSpPr>
        <p:spPr>
          <a:xfrm>
            <a:off x="7000875" y="6240463"/>
            <a:ext cx="1905000" cy="457200"/>
          </a:xfrm>
        </p:spPr>
        <p:txBody>
          <a:bodyPr/>
          <a:lstStyle>
            <a:lvl1pPr>
              <a:defRPr/>
            </a:lvl1pPr>
          </a:lstStyle>
          <a:p>
            <a:fld id="{A595AADB-1CC5-4F76-AAAB-457E29130209}" type="slidenum">
              <a:rPr lang="en-US" altLang="ko-KR"/>
              <a:pPr/>
              <a:t>‹#›</a:t>
            </a:fld>
            <a:endParaRPr lang="en-US" altLang="ko-KR" sz="1000"/>
          </a:p>
        </p:txBody>
      </p:sp>
    </p:spTree>
    <p:extLst>
      <p:ext uri="{BB962C8B-B14F-4D97-AF65-F5344CB8AC3E}">
        <p14:creationId xmlns:p14="http://schemas.microsoft.com/office/powerpoint/2010/main" val="1149224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lvl1pPr>
          </a:lstStyle>
          <a:p>
            <a:fld id="{2240CDBD-162A-47EC-B54D-C7EE496DF4C1}" type="datetimeFigureOut">
              <a:rPr lang="ko-KR" altLang="en-US"/>
              <a:pPr/>
              <a:t>2016-09-07</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49849023-269E-4F14-983F-B95BAA2D6EF4}" type="slidenum">
              <a:rPr lang="ko-KR" altLang="en-US"/>
              <a:pPr/>
              <a:t>‹#›</a:t>
            </a:fld>
            <a:endParaRPr lang="ko-KR" altLang="en-US"/>
          </a:p>
        </p:txBody>
      </p:sp>
    </p:spTree>
    <p:extLst>
      <p:ext uri="{BB962C8B-B14F-4D97-AF65-F5344CB8AC3E}">
        <p14:creationId xmlns:p14="http://schemas.microsoft.com/office/powerpoint/2010/main" val="3524194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72B8FA63-E30A-457C-9209-1D1EAA5A8E16}" type="datetimeFigureOut">
              <a:rPr lang="ko-KR" altLang="en-US"/>
              <a:pPr/>
              <a:t>2016-09-07</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78B07341-95FD-4A36-A4AA-763502469ECD}" type="slidenum">
              <a:rPr lang="ko-KR" altLang="en-US"/>
              <a:pPr/>
              <a:t>‹#›</a:t>
            </a:fld>
            <a:endParaRPr lang="ko-KR" altLang="en-US"/>
          </a:p>
        </p:txBody>
      </p:sp>
    </p:spTree>
    <p:extLst>
      <p:ext uri="{BB962C8B-B14F-4D97-AF65-F5344CB8AC3E}">
        <p14:creationId xmlns:p14="http://schemas.microsoft.com/office/powerpoint/2010/main" val="1350498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fld id="{D472D206-D290-4B33-AB31-497FB6BB785F}" type="datetimeFigureOut">
              <a:rPr lang="ko-KR" altLang="en-US"/>
              <a:pPr/>
              <a:t>2016-09-07</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EBD270A5-C988-46B4-A15E-4E4939203A49}" type="slidenum">
              <a:rPr lang="ko-KR" altLang="en-US"/>
              <a:pPr/>
              <a:t>‹#›</a:t>
            </a:fld>
            <a:endParaRPr lang="ko-KR" altLang="en-US"/>
          </a:p>
        </p:txBody>
      </p:sp>
    </p:spTree>
    <p:extLst>
      <p:ext uri="{BB962C8B-B14F-4D97-AF65-F5344CB8AC3E}">
        <p14:creationId xmlns:p14="http://schemas.microsoft.com/office/powerpoint/2010/main" val="2392459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3"/>
          <p:cNvSpPr>
            <a:spLocks noGrp="1"/>
          </p:cNvSpPr>
          <p:nvPr>
            <p:ph type="dt" sz="half" idx="10"/>
          </p:nvPr>
        </p:nvSpPr>
        <p:spPr/>
        <p:txBody>
          <a:bodyPr/>
          <a:lstStyle>
            <a:lvl1pPr>
              <a:defRPr/>
            </a:lvl1pPr>
          </a:lstStyle>
          <a:p>
            <a:fld id="{C1A4FC6E-DE6D-465B-878A-971AF4D10F2F}" type="datetimeFigureOut">
              <a:rPr lang="ko-KR" altLang="en-US"/>
              <a:pPr/>
              <a:t>2016-09-07</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86A902AF-8FD7-423D-AC29-486DE49E8638}" type="slidenum">
              <a:rPr lang="ko-KR" altLang="en-US"/>
              <a:pPr/>
              <a:t>‹#›</a:t>
            </a:fld>
            <a:endParaRPr lang="ko-KR" altLang="en-US"/>
          </a:p>
        </p:txBody>
      </p:sp>
    </p:spTree>
    <p:extLst>
      <p:ext uri="{BB962C8B-B14F-4D97-AF65-F5344CB8AC3E}">
        <p14:creationId xmlns:p14="http://schemas.microsoft.com/office/powerpoint/2010/main" val="1885008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3"/>
          <p:cNvSpPr>
            <a:spLocks noGrp="1"/>
          </p:cNvSpPr>
          <p:nvPr>
            <p:ph type="dt" sz="half" idx="10"/>
          </p:nvPr>
        </p:nvSpPr>
        <p:spPr/>
        <p:txBody>
          <a:bodyPr/>
          <a:lstStyle>
            <a:lvl1pPr>
              <a:defRPr/>
            </a:lvl1pPr>
          </a:lstStyle>
          <a:p>
            <a:fld id="{77043982-8EC5-429F-B21F-EAC72D48439F}" type="datetimeFigureOut">
              <a:rPr lang="ko-KR" altLang="en-US"/>
              <a:pPr/>
              <a:t>2016-09-07</a:t>
            </a:fld>
            <a:endParaRPr lang="ko-KR" altLang="en-US"/>
          </a:p>
        </p:txBody>
      </p:sp>
      <p:sp>
        <p:nvSpPr>
          <p:cNvPr id="8" name="바닥글 개체 틀 4"/>
          <p:cNvSpPr>
            <a:spLocks noGrp="1"/>
          </p:cNvSpPr>
          <p:nvPr>
            <p:ph type="ftr" sz="quarter" idx="11"/>
          </p:nvPr>
        </p:nvSpPr>
        <p:spPr/>
        <p:txBody>
          <a:bodyPr/>
          <a:lstStyle>
            <a:lvl1pPr>
              <a:defRPr/>
            </a:lvl1pPr>
          </a:lstStyle>
          <a:p>
            <a:endParaRPr lang="ko-KR" altLang="en-US"/>
          </a:p>
        </p:txBody>
      </p:sp>
      <p:sp>
        <p:nvSpPr>
          <p:cNvPr id="9" name="슬라이드 번호 개체 틀 5"/>
          <p:cNvSpPr>
            <a:spLocks noGrp="1"/>
          </p:cNvSpPr>
          <p:nvPr>
            <p:ph type="sldNum" sz="quarter" idx="12"/>
          </p:nvPr>
        </p:nvSpPr>
        <p:spPr/>
        <p:txBody>
          <a:bodyPr/>
          <a:lstStyle>
            <a:lvl1pPr>
              <a:defRPr/>
            </a:lvl1pPr>
          </a:lstStyle>
          <a:p>
            <a:fld id="{1B1A6E71-8478-4178-9F18-2EDE888C3BC0}" type="slidenum">
              <a:rPr lang="ko-KR" altLang="en-US"/>
              <a:pPr/>
              <a:t>‹#›</a:t>
            </a:fld>
            <a:endParaRPr lang="ko-KR" altLang="en-US"/>
          </a:p>
        </p:txBody>
      </p:sp>
    </p:spTree>
    <p:extLst>
      <p:ext uri="{BB962C8B-B14F-4D97-AF65-F5344CB8AC3E}">
        <p14:creationId xmlns:p14="http://schemas.microsoft.com/office/powerpoint/2010/main" val="162545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lvl1pPr>
              <a:defRPr/>
            </a:lvl1pPr>
          </a:lstStyle>
          <a:p>
            <a:fld id="{C9E0A0E7-CE5F-46ED-A831-154D5E8BE255}" type="datetimeFigureOut">
              <a:rPr lang="ko-KR" altLang="en-US"/>
              <a:pPr/>
              <a:t>2016-09-07</a:t>
            </a:fld>
            <a:endParaRPr lang="ko-KR" altLang="en-US"/>
          </a:p>
        </p:txBody>
      </p:sp>
      <p:sp>
        <p:nvSpPr>
          <p:cNvPr id="4" name="바닥글 개체 틀 4"/>
          <p:cNvSpPr>
            <a:spLocks noGrp="1"/>
          </p:cNvSpPr>
          <p:nvPr>
            <p:ph type="ftr" sz="quarter" idx="11"/>
          </p:nvPr>
        </p:nvSpPr>
        <p:spPr/>
        <p:txBody>
          <a:bodyPr/>
          <a:lstStyle>
            <a:lvl1pPr>
              <a:defRPr/>
            </a:lvl1pPr>
          </a:lstStyle>
          <a:p>
            <a:endParaRPr lang="ko-KR" altLang="en-US"/>
          </a:p>
        </p:txBody>
      </p:sp>
      <p:sp>
        <p:nvSpPr>
          <p:cNvPr id="5" name="슬라이드 번호 개체 틀 5"/>
          <p:cNvSpPr>
            <a:spLocks noGrp="1"/>
          </p:cNvSpPr>
          <p:nvPr>
            <p:ph type="sldNum" sz="quarter" idx="12"/>
          </p:nvPr>
        </p:nvSpPr>
        <p:spPr/>
        <p:txBody>
          <a:bodyPr/>
          <a:lstStyle>
            <a:lvl1pPr>
              <a:defRPr/>
            </a:lvl1pPr>
          </a:lstStyle>
          <a:p>
            <a:fld id="{F54E0494-1727-4F0B-9099-E9060EEA34EA}" type="slidenum">
              <a:rPr lang="ko-KR" altLang="en-US"/>
              <a:pPr/>
              <a:t>‹#›</a:t>
            </a:fld>
            <a:endParaRPr lang="ko-KR" altLang="en-US"/>
          </a:p>
        </p:txBody>
      </p:sp>
    </p:spTree>
    <p:extLst>
      <p:ext uri="{BB962C8B-B14F-4D97-AF65-F5344CB8AC3E}">
        <p14:creationId xmlns:p14="http://schemas.microsoft.com/office/powerpoint/2010/main" val="1173530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626719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fld id="{1B2E93A1-9D87-4BD3-A1B1-46F7616FBC88}" type="datetimeFigureOut">
              <a:rPr lang="ko-KR" altLang="en-US"/>
              <a:pPr/>
              <a:t>2016-09-07</a:t>
            </a:fld>
            <a:endParaRPr lang="ko-KR" altLang="en-US"/>
          </a:p>
        </p:txBody>
      </p:sp>
      <p:sp>
        <p:nvSpPr>
          <p:cNvPr id="3" name="바닥글 개체 틀 4"/>
          <p:cNvSpPr>
            <a:spLocks noGrp="1"/>
          </p:cNvSpPr>
          <p:nvPr>
            <p:ph type="ftr" sz="quarter" idx="11"/>
          </p:nvPr>
        </p:nvSpPr>
        <p:spPr/>
        <p:txBody>
          <a:bodyPr/>
          <a:lstStyle>
            <a:lvl1pPr>
              <a:defRPr/>
            </a:lvl1pPr>
          </a:lstStyle>
          <a:p>
            <a:endParaRPr lang="ko-KR" altLang="en-US"/>
          </a:p>
        </p:txBody>
      </p:sp>
      <p:sp>
        <p:nvSpPr>
          <p:cNvPr id="4" name="슬라이드 번호 개체 틀 5"/>
          <p:cNvSpPr>
            <a:spLocks noGrp="1"/>
          </p:cNvSpPr>
          <p:nvPr>
            <p:ph type="sldNum" sz="quarter" idx="12"/>
          </p:nvPr>
        </p:nvSpPr>
        <p:spPr/>
        <p:txBody>
          <a:bodyPr/>
          <a:lstStyle>
            <a:lvl1pPr>
              <a:defRPr/>
            </a:lvl1pPr>
          </a:lstStyle>
          <a:p>
            <a:fld id="{4C5DAFC8-FF0E-4663-9210-4AD8B89742F6}" type="slidenum">
              <a:rPr lang="ko-KR" altLang="en-US"/>
              <a:pPr/>
              <a:t>‹#›</a:t>
            </a:fld>
            <a:endParaRPr lang="ko-KR" altLang="en-US"/>
          </a:p>
        </p:txBody>
      </p:sp>
    </p:spTree>
    <p:extLst>
      <p:ext uri="{BB962C8B-B14F-4D97-AF65-F5344CB8AC3E}">
        <p14:creationId xmlns:p14="http://schemas.microsoft.com/office/powerpoint/2010/main" val="19863829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fld id="{FDA0C02A-52C6-40D3-A279-81FC622C664C}" type="datetimeFigureOut">
              <a:rPr lang="ko-KR" altLang="en-US"/>
              <a:pPr/>
              <a:t>2016-09-07</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84EBFB49-7D22-4250-842B-7FCFFC1958F1}" type="slidenum">
              <a:rPr lang="ko-KR" altLang="en-US"/>
              <a:pPr/>
              <a:t>‹#›</a:t>
            </a:fld>
            <a:endParaRPr lang="ko-KR" altLang="en-US"/>
          </a:p>
        </p:txBody>
      </p:sp>
    </p:spTree>
    <p:extLst>
      <p:ext uri="{BB962C8B-B14F-4D97-AF65-F5344CB8AC3E}">
        <p14:creationId xmlns:p14="http://schemas.microsoft.com/office/powerpoint/2010/main" val="907286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fld id="{384B8645-FB74-4649-973D-49CE2D02FEB0}" type="datetimeFigureOut">
              <a:rPr lang="ko-KR" altLang="en-US"/>
              <a:pPr/>
              <a:t>2016-09-07</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5AE1B44F-63C1-49A6-923C-E336A21B787A}" type="slidenum">
              <a:rPr lang="ko-KR" altLang="en-US"/>
              <a:pPr/>
              <a:t>‹#›</a:t>
            </a:fld>
            <a:endParaRPr lang="ko-KR" altLang="en-US"/>
          </a:p>
        </p:txBody>
      </p:sp>
    </p:spTree>
    <p:extLst>
      <p:ext uri="{BB962C8B-B14F-4D97-AF65-F5344CB8AC3E}">
        <p14:creationId xmlns:p14="http://schemas.microsoft.com/office/powerpoint/2010/main" val="1290251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8D09C18E-EC3A-44DA-ABCD-5F56711EE203}" type="datetimeFigureOut">
              <a:rPr lang="ko-KR" altLang="en-US"/>
              <a:pPr/>
              <a:t>2016-09-07</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7C632ED9-EE85-4A4E-B406-28E9D81F5FE2}" type="slidenum">
              <a:rPr lang="ko-KR" altLang="en-US"/>
              <a:pPr/>
              <a:t>‹#›</a:t>
            </a:fld>
            <a:endParaRPr lang="ko-KR" altLang="en-US"/>
          </a:p>
        </p:txBody>
      </p:sp>
    </p:spTree>
    <p:extLst>
      <p:ext uri="{BB962C8B-B14F-4D97-AF65-F5344CB8AC3E}">
        <p14:creationId xmlns:p14="http://schemas.microsoft.com/office/powerpoint/2010/main" val="7598595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3B9B1043-6391-493C-857B-0F02EC3D5CA7}" type="datetimeFigureOut">
              <a:rPr lang="ko-KR" altLang="en-US"/>
              <a:pPr/>
              <a:t>2016-09-07</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6E2EA9A9-D815-45DD-947D-E0163D8F7E5A}" type="slidenum">
              <a:rPr lang="ko-KR" altLang="en-US"/>
              <a:pPr/>
              <a:t>‹#›</a:t>
            </a:fld>
            <a:endParaRPr lang="ko-KR" altLang="en-US"/>
          </a:p>
        </p:txBody>
      </p:sp>
    </p:spTree>
    <p:extLst>
      <p:ext uri="{BB962C8B-B14F-4D97-AF65-F5344CB8AC3E}">
        <p14:creationId xmlns:p14="http://schemas.microsoft.com/office/powerpoint/2010/main" val="15309582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lvl1pPr>
          </a:lstStyle>
          <a:p>
            <a:fld id="{FAE49ED5-A9F3-4B23-B773-E75C242F94E9}" type="datetimeFigureOut">
              <a:rPr lang="ko-KR" altLang="en-US"/>
              <a:pPr/>
              <a:t>2016-09-07</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14B0F370-4554-40C9-BC0A-B3675FF8E6B6}" type="slidenum">
              <a:rPr lang="ko-KR" altLang="en-US"/>
              <a:pPr/>
              <a:t>‹#›</a:t>
            </a:fld>
            <a:endParaRPr lang="ko-KR" altLang="en-US"/>
          </a:p>
        </p:txBody>
      </p:sp>
    </p:spTree>
    <p:extLst>
      <p:ext uri="{BB962C8B-B14F-4D97-AF65-F5344CB8AC3E}">
        <p14:creationId xmlns:p14="http://schemas.microsoft.com/office/powerpoint/2010/main" val="8903403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BF146EB5-5D9E-4F23-8304-E6FCFC993197}" type="datetimeFigureOut">
              <a:rPr lang="ko-KR" altLang="en-US"/>
              <a:pPr/>
              <a:t>2016-09-07</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096FA026-E480-4BD7-9C72-0E54A5976603}" type="slidenum">
              <a:rPr lang="ko-KR" altLang="en-US"/>
              <a:pPr/>
              <a:t>‹#›</a:t>
            </a:fld>
            <a:endParaRPr lang="ko-KR" altLang="en-US"/>
          </a:p>
        </p:txBody>
      </p:sp>
    </p:spTree>
    <p:extLst>
      <p:ext uri="{BB962C8B-B14F-4D97-AF65-F5344CB8AC3E}">
        <p14:creationId xmlns:p14="http://schemas.microsoft.com/office/powerpoint/2010/main" val="34697841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fld id="{23D970E6-7840-4FE4-A210-F82F99086A1C}" type="datetimeFigureOut">
              <a:rPr lang="ko-KR" altLang="en-US"/>
              <a:pPr/>
              <a:t>2016-09-07</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74BBA527-57C2-4351-95BA-DE731E10A2A8}" type="slidenum">
              <a:rPr lang="ko-KR" altLang="en-US"/>
              <a:pPr/>
              <a:t>‹#›</a:t>
            </a:fld>
            <a:endParaRPr lang="ko-KR" altLang="en-US"/>
          </a:p>
        </p:txBody>
      </p:sp>
    </p:spTree>
    <p:extLst>
      <p:ext uri="{BB962C8B-B14F-4D97-AF65-F5344CB8AC3E}">
        <p14:creationId xmlns:p14="http://schemas.microsoft.com/office/powerpoint/2010/main" val="2697522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3"/>
          <p:cNvSpPr>
            <a:spLocks noGrp="1"/>
          </p:cNvSpPr>
          <p:nvPr>
            <p:ph type="dt" sz="half" idx="10"/>
          </p:nvPr>
        </p:nvSpPr>
        <p:spPr/>
        <p:txBody>
          <a:bodyPr/>
          <a:lstStyle>
            <a:lvl1pPr>
              <a:defRPr/>
            </a:lvl1pPr>
          </a:lstStyle>
          <a:p>
            <a:fld id="{F99FFA2D-F850-4573-9905-689A4711956B}" type="datetimeFigureOut">
              <a:rPr lang="ko-KR" altLang="en-US"/>
              <a:pPr/>
              <a:t>2016-09-07</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07E44B9C-1138-4E17-9F55-94B5F7D6619B}" type="slidenum">
              <a:rPr lang="ko-KR" altLang="en-US"/>
              <a:pPr/>
              <a:t>‹#›</a:t>
            </a:fld>
            <a:endParaRPr lang="ko-KR" altLang="en-US"/>
          </a:p>
        </p:txBody>
      </p:sp>
    </p:spTree>
    <p:extLst>
      <p:ext uri="{BB962C8B-B14F-4D97-AF65-F5344CB8AC3E}">
        <p14:creationId xmlns:p14="http://schemas.microsoft.com/office/powerpoint/2010/main" val="9928240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3"/>
          <p:cNvSpPr>
            <a:spLocks noGrp="1"/>
          </p:cNvSpPr>
          <p:nvPr>
            <p:ph type="dt" sz="half" idx="10"/>
          </p:nvPr>
        </p:nvSpPr>
        <p:spPr/>
        <p:txBody>
          <a:bodyPr/>
          <a:lstStyle>
            <a:lvl1pPr>
              <a:defRPr/>
            </a:lvl1pPr>
          </a:lstStyle>
          <a:p>
            <a:fld id="{39AC5749-7572-4C94-B37F-0E02062889D2}" type="datetimeFigureOut">
              <a:rPr lang="ko-KR" altLang="en-US"/>
              <a:pPr/>
              <a:t>2016-09-07</a:t>
            </a:fld>
            <a:endParaRPr lang="ko-KR" altLang="en-US"/>
          </a:p>
        </p:txBody>
      </p:sp>
      <p:sp>
        <p:nvSpPr>
          <p:cNvPr id="8" name="바닥글 개체 틀 4"/>
          <p:cNvSpPr>
            <a:spLocks noGrp="1"/>
          </p:cNvSpPr>
          <p:nvPr>
            <p:ph type="ftr" sz="quarter" idx="11"/>
          </p:nvPr>
        </p:nvSpPr>
        <p:spPr/>
        <p:txBody>
          <a:bodyPr/>
          <a:lstStyle>
            <a:lvl1pPr>
              <a:defRPr/>
            </a:lvl1pPr>
          </a:lstStyle>
          <a:p>
            <a:endParaRPr lang="ko-KR" altLang="en-US"/>
          </a:p>
        </p:txBody>
      </p:sp>
      <p:sp>
        <p:nvSpPr>
          <p:cNvPr id="9" name="슬라이드 번호 개체 틀 5"/>
          <p:cNvSpPr>
            <a:spLocks noGrp="1"/>
          </p:cNvSpPr>
          <p:nvPr>
            <p:ph type="sldNum" sz="quarter" idx="12"/>
          </p:nvPr>
        </p:nvSpPr>
        <p:spPr/>
        <p:txBody>
          <a:bodyPr/>
          <a:lstStyle>
            <a:lvl1pPr>
              <a:defRPr/>
            </a:lvl1pPr>
          </a:lstStyle>
          <a:p>
            <a:fld id="{5CB5E1A5-2652-49C7-8953-10343D9466BD}" type="slidenum">
              <a:rPr lang="ko-KR" altLang="en-US"/>
              <a:pPr/>
              <a:t>‹#›</a:t>
            </a:fld>
            <a:endParaRPr lang="ko-KR" altLang="en-US"/>
          </a:p>
        </p:txBody>
      </p:sp>
    </p:spTree>
    <p:extLst>
      <p:ext uri="{BB962C8B-B14F-4D97-AF65-F5344CB8AC3E}">
        <p14:creationId xmlns:p14="http://schemas.microsoft.com/office/powerpoint/2010/main" val="2691508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슬라이드 번호 개체 틀 3"/>
          <p:cNvSpPr>
            <a:spLocks noGrp="1"/>
          </p:cNvSpPr>
          <p:nvPr>
            <p:ph type="sldNum" sz="quarter" idx="10"/>
          </p:nvPr>
        </p:nvSpPr>
        <p:spPr>
          <a:xfrm>
            <a:off x="7000875" y="6240463"/>
            <a:ext cx="1905000" cy="457200"/>
          </a:xfrm>
        </p:spPr>
        <p:txBody>
          <a:bodyPr/>
          <a:lstStyle>
            <a:lvl1pPr>
              <a:defRPr/>
            </a:lvl1pPr>
          </a:lstStyle>
          <a:p>
            <a:fld id="{9402A2B7-5303-4473-A91B-3F3B6909D3D7}" type="slidenum">
              <a:rPr lang="en-US" altLang="ko-KR"/>
              <a:pPr/>
              <a:t>‹#›</a:t>
            </a:fld>
            <a:endParaRPr lang="en-US" altLang="ko-KR" sz="1000"/>
          </a:p>
        </p:txBody>
      </p:sp>
    </p:spTree>
    <p:extLst>
      <p:ext uri="{BB962C8B-B14F-4D97-AF65-F5344CB8AC3E}">
        <p14:creationId xmlns:p14="http://schemas.microsoft.com/office/powerpoint/2010/main" val="12493323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lvl1pPr>
              <a:defRPr/>
            </a:lvl1pPr>
          </a:lstStyle>
          <a:p>
            <a:fld id="{BEC9537D-68F5-4062-9A0A-A9AA73640A2D}" type="datetimeFigureOut">
              <a:rPr lang="ko-KR" altLang="en-US"/>
              <a:pPr/>
              <a:t>2016-09-07</a:t>
            </a:fld>
            <a:endParaRPr lang="ko-KR" altLang="en-US"/>
          </a:p>
        </p:txBody>
      </p:sp>
      <p:sp>
        <p:nvSpPr>
          <p:cNvPr id="4" name="바닥글 개체 틀 4"/>
          <p:cNvSpPr>
            <a:spLocks noGrp="1"/>
          </p:cNvSpPr>
          <p:nvPr>
            <p:ph type="ftr" sz="quarter" idx="11"/>
          </p:nvPr>
        </p:nvSpPr>
        <p:spPr/>
        <p:txBody>
          <a:bodyPr/>
          <a:lstStyle>
            <a:lvl1pPr>
              <a:defRPr/>
            </a:lvl1pPr>
          </a:lstStyle>
          <a:p>
            <a:endParaRPr lang="ko-KR" altLang="en-US"/>
          </a:p>
        </p:txBody>
      </p:sp>
      <p:sp>
        <p:nvSpPr>
          <p:cNvPr id="5" name="슬라이드 번호 개체 틀 5"/>
          <p:cNvSpPr>
            <a:spLocks noGrp="1"/>
          </p:cNvSpPr>
          <p:nvPr>
            <p:ph type="sldNum" sz="quarter" idx="12"/>
          </p:nvPr>
        </p:nvSpPr>
        <p:spPr/>
        <p:txBody>
          <a:bodyPr/>
          <a:lstStyle>
            <a:lvl1pPr>
              <a:defRPr/>
            </a:lvl1pPr>
          </a:lstStyle>
          <a:p>
            <a:fld id="{757D8BE0-D732-441C-A3D8-EB9285B15076}" type="slidenum">
              <a:rPr lang="ko-KR" altLang="en-US"/>
              <a:pPr/>
              <a:t>‹#›</a:t>
            </a:fld>
            <a:endParaRPr lang="ko-KR" altLang="en-US"/>
          </a:p>
        </p:txBody>
      </p:sp>
    </p:spTree>
    <p:extLst>
      <p:ext uri="{BB962C8B-B14F-4D97-AF65-F5344CB8AC3E}">
        <p14:creationId xmlns:p14="http://schemas.microsoft.com/office/powerpoint/2010/main" val="34476688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fld id="{4BAE5796-188C-4602-A960-747250447D0F}" type="datetimeFigureOut">
              <a:rPr lang="ko-KR" altLang="en-US"/>
              <a:pPr/>
              <a:t>2016-09-07</a:t>
            </a:fld>
            <a:endParaRPr lang="ko-KR" altLang="en-US"/>
          </a:p>
        </p:txBody>
      </p:sp>
      <p:sp>
        <p:nvSpPr>
          <p:cNvPr id="3" name="바닥글 개체 틀 4"/>
          <p:cNvSpPr>
            <a:spLocks noGrp="1"/>
          </p:cNvSpPr>
          <p:nvPr>
            <p:ph type="ftr" sz="quarter" idx="11"/>
          </p:nvPr>
        </p:nvSpPr>
        <p:spPr/>
        <p:txBody>
          <a:bodyPr/>
          <a:lstStyle>
            <a:lvl1pPr>
              <a:defRPr/>
            </a:lvl1pPr>
          </a:lstStyle>
          <a:p>
            <a:endParaRPr lang="ko-KR" altLang="en-US"/>
          </a:p>
        </p:txBody>
      </p:sp>
      <p:sp>
        <p:nvSpPr>
          <p:cNvPr id="4" name="슬라이드 번호 개체 틀 5"/>
          <p:cNvSpPr>
            <a:spLocks noGrp="1"/>
          </p:cNvSpPr>
          <p:nvPr>
            <p:ph type="sldNum" sz="quarter" idx="12"/>
          </p:nvPr>
        </p:nvSpPr>
        <p:spPr/>
        <p:txBody>
          <a:bodyPr/>
          <a:lstStyle>
            <a:lvl1pPr>
              <a:defRPr/>
            </a:lvl1pPr>
          </a:lstStyle>
          <a:p>
            <a:fld id="{70D29304-EDF5-45DF-9577-EEAAF07E4A80}" type="slidenum">
              <a:rPr lang="ko-KR" altLang="en-US"/>
              <a:pPr/>
              <a:t>‹#›</a:t>
            </a:fld>
            <a:endParaRPr lang="ko-KR" altLang="en-US"/>
          </a:p>
        </p:txBody>
      </p:sp>
    </p:spTree>
    <p:extLst>
      <p:ext uri="{BB962C8B-B14F-4D97-AF65-F5344CB8AC3E}">
        <p14:creationId xmlns:p14="http://schemas.microsoft.com/office/powerpoint/2010/main" val="5598534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fld id="{31B7D086-2E22-4C5F-A071-6BEE733F7CD2}" type="datetimeFigureOut">
              <a:rPr lang="ko-KR" altLang="en-US"/>
              <a:pPr/>
              <a:t>2016-09-07</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21AC6D70-F5DE-41FA-B9ED-8D343734B611}" type="slidenum">
              <a:rPr lang="ko-KR" altLang="en-US"/>
              <a:pPr/>
              <a:t>‹#›</a:t>
            </a:fld>
            <a:endParaRPr lang="ko-KR" altLang="en-US"/>
          </a:p>
        </p:txBody>
      </p:sp>
    </p:spTree>
    <p:extLst>
      <p:ext uri="{BB962C8B-B14F-4D97-AF65-F5344CB8AC3E}">
        <p14:creationId xmlns:p14="http://schemas.microsoft.com/office/powerpoint/2010/main" val="3460998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fld id="{5AD8B7E3-B228-454D-9662-91072AA284DF}" type="datetimeFigureOut">
              <a:rPr lang="ko-KR" altLang="en-US"/>
              <a:pPr/>
              <a:t>2016-09-07</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A13DDA23-554F-4BA3-B698-C015F25DC515}" type="slidenum">
              <a:rPr lang="ko-KR" altLang="en-US"/>
              <a:pPr/>
              <a:t>‹#›</a:t>
            </a:fld>
            <a:endParaRPr lang="ko-KR" altLang="en-US"/>
          </a:p>
        </p:txBody>
      </p:sp>
    </p:spTree>
    <p:extLst>
      <p:ext uri="{BB962C8B-B14F-4D97-AF65-F5344CB8AC3E}">
        <p14:creationId xmlns:p14="http://schemas.microsoft.com/office/powerpoint/2010/main" val="19702241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52F7936C-6835-481C-A24C-D3BF06EF97E1}" type="datetimeFigureOut">
              <a:rPr lang="ko-KR" altLang="en-US"/>
              <a:pPr/>
              <a:t>2016-09-07</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133B78CA-8DD4-41B1-82D3-EE24F2EDDDAA}" type="slidenum">
              <a:rPr lang="ko-KR" altLang="en-US"/>
              <a:pPr/>
              <a:t>‹#›</a:t>
            </a:fld>
            <a:endParaRPr lang="ko-KR" altLang="en-US"/>
          </a:p>
        </p:txBody>
      </p:sp>
    </p:spTree>
    <p:extLst>
      <p:ext uri="{BB962C8B-B14F-4D97-AF65-F5344CB8AC3E}">
        <p14:creationId xmlns:p14="http://schemas.microsoft.com/office/powerpoint/2010/main" val="24629379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FE9B023C-0D79-4F0F-956F-A57BD2C29D75}" type="datetimeFigureOut">
              <a:rPr lang="ko-KR" altLang="en-US"/>
              <a:pPr/>
              <a:t>2016-09-07</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B070AFEF-6A86-4E29-BF65-BA0B19D1119F}" type="slidenum">
              <a:rPr lang="ko-KR" altLang="en-US"/>
              <a:pPr/>
              <a:t>‹#›</a:t>
            </a:fld>
            <a:endParaRPr lang="ko-KR" altLang="en-US"/>
          </a:p>
        </p:txBody>
      </p:sp>
    </p:spTree>
    <p:extLst>
      <p:ext uri="{BB962C8B-B14F-4D97-AF65-F5344CB8AC3E}">
        <p14:creationId xmlns:p14="http://schemas.microsoft.com/office/powerpoint/2010/main" val="15645164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lvl1pPr>
          </a:lstStyle>
          <a:p>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531D674D-6432-41AE-B83A-46E0332F6C9D}" type="slidenum">
              <a:rPr lang="ko-KR" altLang="en-US"/>
              <a:pPr/>
              <a:t>‹#›</a:t>
            </a:fld>
            <a:endParaRPr lang="ko-KR" altLang="en-US"/>
          </a:p>
        </p:txBody>
      </p:sp>
    </p:spTree>
    <p:extLst>
      <p:ext uri="{BB962C8B-B14F-4D97-AF65-F5344CB8AC3E}">
        <p14:creationId xmlns:p14="http://schemas.microsoft.com/office/powerpoint/2010/main" val="16474710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1DE0270C-0C10-46F4-9431-54564CA9D17C}" type="slidenum">
              <a:rPr lang="ko-KR" altLang="en-US"/>
              <a:pPr/>
              <a:t>‹#›</a:t>
            </a:fld>
            <a:endParaRPr lang="ko-KR" altLang="en-US"/>
          </a:p>
        </p:txBody>
      </p:sp>
    </p:spTree>
    <p:extLst>
      <p:ext uri="{BB962C8B-B14F-4D97-AF65-F5344CB8AC3E}">
        <p14:creationId xmlns:p14="http://schemas.microsoft.com/office/powerpoint/2010/main" val="2689572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BCB656E3-206B-407A-ABE4-241F8E8560C6}" type="slidenum">
              <a:rPr lang="ko-KR" altLang="en-US"/>
              <a:pPr/>
              <a:t>‹#›</a:t>
            </a:fld>
            <a:endParaRPr lang="ko-KR" altLang="en-US"/>
          </a:p>
        </p:txBody>
      </p:sp>
    </p:spTree>
    <p:extLst>
      <p:ext uri="{BB962C8B-B14F-4D97-AF65-F5344CB8AC3E}">
        <p14:creationId xmlns:p14="http://schemas.microsoft.com/office/powerpoint/2010/main" val="24589140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3"/>
          <p:cNvSpPr>
            <a:spLocks noGrp="1"/>
          </p:cNvSpPr>
          <p:nvPr>
            <p:ph type="dt" sz="half" idx="10"/>
          </p:nvPr>
        </p:nvSpPr>
        <p:spPr/>
        <p:txBody>
          <a:bodyPr/>
          <a:lstStyle>
            <a:lvl1pPr>
              <a:defRPr/>
            </a:lvl1pPr>
          </a:lstStyle>
          <a:p>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3D23608E-B9B8-4A3C-8028-9DE3F12DE76F}" type="slidenum">
              <a:rPr lang="ko-KR" altLang="en-US"/>
              <a:pPr/>
              <a:t>‹#›</a:t>
            </a:fld>
            <a:endParaRPr lang="ko-KR" altLang="en-US"/>
          </a:p>
        </p:txBody>
      </p:sp>
    </p:spTree>
    <p:extLst>
      <p:ext uri="{BB962C8B-B14F-4D97-AF65-F5344CB8AC3E}">
        <p14:creationId xmlns:p14="http://schemas.microsoft.com/office/powerpoint/2010/main" val="2640580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600" y="1295400"/>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762500" y="1295400"/>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슬라이드 번호 개체 틀 4"/>
          <p:cNvSpPr>
            <a:spLocks noGrp="1"/>
          </p:cNvSpPr>
          <p:nvPr>
            <p:ph type="sldNum" sz="quarter" idx="10"/>
          </p:nvPr>
        </p:nvSpPr>
        <p:spPr>
          <a:xfrm>
            <a:off x="7000875" y="6240463"/>
            <a:ext cx="1905000" cy="457200"/>
          </a:xfrm>
        </p:spPr>
        <p:txBody>
          <a:bodyPr/>
          <a:lstStyle>
            <a:lvl1pPr>
              <a:defRPr/>
            </a:lvl1pPr>
          </a:lstStyle>
          <a:p>
            <a:fld id="{46FC87E7-139E-46B6-B37D-94F7E54379A1}" type="slidenum">
              <a:rPr lang="en-US" altLang="ko-KR"/>
              <a:pPr/>
              <a:t>‹#›</a:t>
            </a:fld>
            <a:endParaRPr lang="en-US" altLang="ko-KR" sz="1000"/>
          </a:p>
        </p:txBody>
      </p:sp>
    </p:spTree>
    <p:extLst>
      <p:ext uri="{BB962C8B-B14F-4D97-AF65-F5344CB8AC3E}">
        <p14:creationId xmlns:p14="http://schemas.microsoft.com/office/powerpoint/2010/main" val="12497759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3"/>
          <p:cNvSpPr>
            <a:spLocks noGrp="1"/>
          </p:cNvSpPr>
          <p:nvPr>
            <p:ph type="dt" sz="half" idx="10"/>
          </p:nvPr>
        </p:nvSpPr>
        <p:spPr/>
        <p:txBody>
          <a:bodyPr/>
          <a:lstStyle>
            <a:lvl1pPr>
              <a:defRPr/>
            </a:lvl1pPr>
          </a:lstStyle>
          <a:p>
            <a:endParaRPr lang="ko-KR" altLang="en-US"/>
          </a:p>
        </p:txBody>
      </p:sp>
      <p:sp>
        <p:nvSpPr>
          <p:cNvPr id="8" name="바닥글 개체 틀 4"/>
          <p:cNvSpPr>
            <a:spLocks noGrp="1"/>
          </p:cNvSpPr>
          <p:nvPr>
            <p:ph type="ftr" sz="quarter" idx="11"/>
          </p:nvPr>
        </p:nvSpPr>
        <p:spPr/>
        <p:txBody>
          <a:bodyPr/>
          <a:lstStyle>
            <a:lvl1pPr>
              <a:defRPr/>
            </a:lvl1pPr>
          </a:lstStyle>
          <a:p>
            <a:endParaRPr lang="ko-KR" altLang="en-US"/>
          </a:p>
        </p:txBody>
      </p:sp>
      <p:sp>
        <p:nvSpPr>
          <p:cNvPr id="9" name="슬라이드 번호 개체 틀 5"/>
          <p:cNvSpPr>
            <a:spLocks noGrp="1"/>
          </p:cNvSpPr>
          <p:nvPr>
            <p:ph type="sldNum" sz="quarter" idx="12"/>
          </p:nvPr>
        </p:nvSpPr>
        <p:spPr/>
        <p:txBody>
          <a:bodyPr/>
          <a:lstStyle>
            <a:lvl1pPr>
              <a:defRPr/>
            </a:lvl1pPr>
          </a:lstStyle>
          <a:p>
            <a:fld id="{CBCF2222-1A46-4D0B-9DAA-0B038CD197C4}" type="slidenum">
              <a:rPr lang="ko-KR" altLang="en-US"/>
              <a:pPr/>
              <a:t>‹#›</a:t>
            </a:fld>
            <a:endParaRPr lang="ko-KR" altLang="en-US"/>
          </a:p>
        </p:txBody>
      </p:sp>
    </p:spTree>
    <p:extLst>
      <p:ext uri="{BB962C8B-B14F-4D97-AF65-F5344CB8AC3E}">
        <p14:creationId xmlns:p14="http://schemas.microsoft.com/office/powerpoint/2010/main" val="15301565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lvl1pPr>
              <a:defRPr/>
            </a:lvl1pPr>
          </a:lstStyle>
          <a:p>
            <a:endParaRPr lang="ko-KR" altLang="en-US"/>
          </a:p>
        </p:txBody>
      </p:sp>
      <p:sp>
        <p:nvSpPr>
          <p:cNvPr id="4" name="바닥글 개체 틀 4"/>
          <p:cNvSpPr>
            <a:spLocks noGrp="1"/>
          </p:cNvSpPr>
          <p:nvPr>
            <p:ph type="ftr" sz="quarter" idx="11"/>
          </p:nvPr>
        </p:nvSpPr>
        <p:spPr/>
        <p:txBody>
          <a:bodyPr/>
          <a:lstStyle>
            <a:lvl1pPr>
              <a:defRPr/>
            </a:lvl1pPr>
          </a:lstStyle>
          <a:p>
            <a:endParaRPr lang="ko-KR" altLang="en-US"/>
          </a:p>
        </p:txBody>
      </p:sp>
      <p:sp>
        <p:nvSpPr>
          <p:cNvPr id="5" name="슬라이드 번호 개체 틀 5"/>
          <p:cNvSpPr>
            <a:spLocks noGrp="1"/>
          </p:cNvSpPr>
          <p:nvPr>
            <p:ph type="sldNum" sz="quarter" idx="12"/>
          </p:nvPr>
        </p:nvSpPr>
        <p:spPr/>
        <p:txBody>
          <a:bodyPr/>
          <a:lstStyle>
            <a:lvl1pPr>
              <a:defRPr/>
            </a:lvl1pPr>
          </a:lstStyle>
          <a:p>
            <a:fld id="{57DA6C1C-FBC6-453A-9658-BBEFF3E101D1}" type="slidenum">
              <a:rPr lang="ko-KR" altLang="en-US"/>
              <a:pPr/>
              <a:t>‹#›</a:t>
            </a:fld>
            <a:endParaRPr lang="ko-KR" altLang="en-US"/>
          </a:p>
        </p:txBody>
      </p:sp>
    </p:spTree>
    <p:extLst>
      <p:ext uri="{BB962C8B-B14F-4D97-AF65-F5344CB8AC3E}">
        <p14:creationId xmlns:p14="http://schemas.microsoft.com/office/powerpoint/2010/main" val="22326143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endParaRPr lang="ko-KR" altLang="en-US"/>
          </a:p>
        </p:txBody>
      </p:sp>
      <p:sp>
        <p:nvSpPr>
          <p:cNvPr id="3" name="바닥글 개체 틀 4"/>
          <p:cNvSpPr>
            <a:spLocks noGrp="1"/>
          </p:cNvSpPr>
          <p:nvPr>
            <p:ph type="ftr" sz="quarter" idx="11"/>
          </p:nvPr>
        </p:nvSpPr>
        <p:spPr/>
        <p:txBody>
          <a:bodyPr/>
          <a:lstStyle>
            <a:lvl1pPr>
              <a:defRPr/>
            </a:lvl1pPr>
          </a:lstStyle>
          <a:p>
            <a:endParaRPr lang="ko-KR" altLang="en-US"/>
          </a:p>
        </p:txBody>
      </p:sp>
      <p:sp>
        <p:nvSpPr>
          <p:cNvPr id="4" name="슬라이드 번호 개체 틀 5"/>
          <p:cNvSpPr>
            <a:spLocks noGrp="1"/>
          </p:cNvSpPr>
          <p:nvPr>
            <p:ph type="sldNum" sz="quarter" idx="12"/>
          </p:nvPr>
        </p:nvSpPr>
        <p:spPr/>
        <p:txBody>
          <a:bodyPr/>
          <a:lstStyle>
            <a:lvl1pPr>
              <a:defRPr/>
            </a:lvl1pPr>
          </a:lstStyle>
          <a:p>
            <a:fld id="{62954780-3343-4768-81DF-73B444703FDD}" type="slidenum">
              <a:rPr lang="ko-KR" altLang="en-US"/>
              <a:pPr/>
              <a:t>‹#›</a:t>
            </a:fld>
            <a:endParaRPr lang="ko-KR" altLang="en-US"/>
          </a:p>
        </p:txBody>
      </p:sp>
    </p:spTree>
    <p:extLst>
      <p:ext uri="{BB962C8B-B14F-4D97-AF65-F5344CB8AC3E}">
        <p14:creationId xmlns:p14="http://schemas.microsoft.com/office/powerpoint/2010/main" val="21926935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B7995A49-35DF-4580-A077-398F2738FB8F}" type="slidenum">
              <a:rPr lang="ko-KR" altLang="en-US"/>
              <a:pPr/>
              <a:t>‹#›</a:t>
            </a:fld>
            <a:endParaRPr lang="ko-KR" altLang="en-US"/>
          </a:p>
        </p:txBody>
      </p:sp>
    </p:spTree>
    <p:extLst>
      <p:ext uri="{BB962C8B-B14F-4D97-AF65-F5344CB8AC3E}">
        <p14:creationId xmlns:p14="http://schemas.microsoft.com/office/powerpoint/2010/main" val="17908865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419014F1-89C3-44B2-9D10-62264ADB9EFA}" type="slidenum">
              <a:rPr lang="ko-KR" altLang="en-US"/>
              <a:pPr/>
              <a:t>‹#›</a:t>
            </a:fld>
            <a:endParaRPr lang="ko-KR" altLang="en-US"/>
          </a:p>
        </p:txBody>
      </p:sp>
    </p:spTree>
    <p:extLst>
      <p:ext uri="{BB962C8B-B14F-4D97-AF65-F5344CB8AC3E}">
        <p14:creationId xmlns:p14="http://schemas.microsoft.com/office/powerpoint/2010/main" val="208759497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331C4F3A-72DF-41F5-A78C-0AC82FC6C4DB}" type="slidenum">
              <a:rPr lang="ko-KR" altLang="en-US"/>
              <a:pPr/>
              <a:t>‹#›</a:t>
            </a:fld>
            <a:endParaRPr lang="ko-KR" altLang="en-US"/>
          </a:p>
        </p:txBody>
      </p:sp>
    </p:spTree>
    <p:extLst>
      <p:ext uri="{BB962C8B-B14F-4D97-AF65-F5344CB8AC3E}">
        <p14:creationId xmlns:p14="http://schemas.microsoft.com/office/powerpoint/2010/main" val="40789706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96ACB097-55FC-42EF-AD6F-AB3162F61648}" type="slidenum">
              <a:rPr lang="ko-KR" altLang="en-US"/>
              <a:pPr/>
              <a:t>‹#›</a:t>
            </a:fld>
            <a:endParaRPr lang="ko-KR" altLang="en-US"/>
          </a:p>
        </p:txBody>
      </p:sp>
    </p:spTree>
    <p:extLst>
      <p:ext uri="{BB962C8B-B14F-4D97-AF65-F5344CB8AC3E}">
        <p14:creationId xmlns:p14="http://schemas.microsoft.com/office/powerpoint/2010/main" val="2135476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슬라이드 번호 개체 틀 6"/>
          <p:cNvSpPr>
            <a:spLocks noGrp="1"/>
          </p:cNvSpPr>
          <p:nvPr>
            <p:ph type="sldNum" sz="quarter" idx="10"/>
          </p:nvPr>
        </p:nvSpPr>
        <p:spPr>
          <a:xfrm>
            <a:off x="7000875" y="6240463"/>
            <a:ext cx="1905000" cy="457200"/>
          </a:xfrm>
        </p:spPr>
        <p:txBody>
          <a:bodyPr/>
          <a:lstStyle>
            <a:lvl1pPr>
              <a:defRPr/>
            </a:lvl1pPr>
          </a:lstStyle>
          <a:p>
            <a:fld id="{3075D844-74CE-419F-9466-D8C0FB5D7C44}" type="slidenum">
              <a:rPr lang="en-US" altLang="ko-KR"/>
              <a:pPr/>
              <a:t>‹#›</a:t>
            </a:fld>
            <a:endParaRPr lang="en-US" altLang="ko-KR" sz="1000"/>
          </a:p>
        </p:txBody>
      </p:sp>
    </p:spTree>
    <p:extLst>
      <p:ext uri="{BB962C8B-B14F-4D97-AF65-F5344CB8AC3E}">
        <p14:creationId xmlns:p14="http://schemas.microsoft.com/office/powerpoint/2010/main" val="2771320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슬라이드 번호 개체 틀 2"/>
          <p:cNvSpPr>
            <a:spLocks noGrp="1"/>
          </p:cNvSpPr>
          <p:nvPr>
            <p:ph type="sldNum" sz="quarter" idx="10"/>
          </p:nvPr>
        </p:nvSpPr>
        <p:spPr>
          <a:xfrm>
            <a:off x="7000875" y="6240463"/>
            <a:ext cx="1905000" cy="457200"/>
          </a:xfrm>
        </p:spPr>
        <p:txBody>
          <a:bodyPr/>
          <a:lstStyle>
            <a:lvl1pPr>
              <a:defRPr/>
            </a:lvl1pPr>
          </a:lstStyle>
          <a:p>
            <a:fld id="{EBEDD3AC-F526-42BE-928A-3A70F5EB75BF}" type="slidenum">
              <a:rPr lang="en-US" altLang="ko-KR"/>
              <a:pPr/>
              <a:t>‹#›</a:t>
            </a:fld>
            <a:endParaRPr lang="en-US" altLang="ko-KR" sz="1000"/>
          </a:p>
        </p:txBody>
      </p:sp>
    </p:spTree>
    <p:extLst>
      <p:ext uri="{BB962C8B-B14F-4D97-AF65-F5344CB8AC3E}">
        <p14:creationId xmlns:p14="http://schemas.microsoft.com/office/powerpoint/2010/main" val="2836101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a:xfrm>
            <a:off x="7000875" y="6240463"/>
            <a:ext cx="1905000" cy="457200"/>
          </a:xfrm>
        </p:spPr>
        <p:txBody>
          <a:bodyPr/>
          <a:lstStyle>
            <a:lvl1pPr>
              <a:defRPr/>
            </a:lvl1pPr>
          </a:lstStyle>
          <a:p>
            <a:fld id="{CEDACEAD-C319-4031-9F75-AD10A62FFAE3}" type="slidenum">
              <a:rPr lang="en-US" altLang="ko-KR"/>
              <a:pPr/>
              <a:t>‹#›</a:t>
            </a:fld>
            <a:endParaRPr lang="en-US" altLang="ko-KR" sz="1000"/>
          </a:p>
        </p:txBody>
      </p:sp>
    </p:spTree>
    <p:extLst>
      <p:ext uri="{BB962C8B-B14F-4D97-AF65-F5344CB8AC3E}">
        <p14:creationId xmlns:p14="http://schemas.microsoft.com/office/powerpoint/2010/main" val="3141644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슬라이드 번호 개체 틀 4"/>
          <p:cNvSpPr>
            <a:spLocks noGrp="1"/>
          </p:cNvSpPr>
          <p:nvPr>
            <p:ph type="sldNum" sz="quarter" idx="10"/>
          </p:nvPr>
        </p:nvSpPr>
        <p:spPr>
          <a:xfrm>
            <a:off x="7000875" y="6240463"/>
            <a:ext cx="1905000" cy="457200"/>
          </a:xfrm>
        </p:spPr>
        <p:txBody>
          <a:bodyPr/>
          <a:lstStyle>
            <a:lvl1pPr>
              <a:defRPr/>
            </a:lvl1pPr>
          </a:lstStyle>
          <a:p>
            <a:fld id="{96D5F340-C603-43C9-AFD0-020B8B904189}" type="slidenum">
              <a:rPr lang="en-US" altLang="ko-KR"/>
              <a:pPr/>
              <a:t>‹#›</a:t>
            </a:fld>
            <a:endParaRPr lang="en-US" altLang="ko-KR" sz="1000"/>
          </a:p>
        </p:txBody>
      </p:sp>
    </p:spTree>
    <p:extLst>
      <p:ext uri="{BB962C8B-B14F-4D97-AF65-F5344CB8AC3E}">
        <p14:creationId xmlns:p14="http://schemas.microsoft.com/office/powerpoint/2010/main" val="4189096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슬라이드 번호 개체 틀 4"/>
          <p:cNvSpPr>
            <a:spLocks noGrp="1"/>
          </p:cNvSpPr>
          <p:nvPr>
            <p:ph type="sldNum" sz="quarter" idx="10"/>
          </p:nvPr>
        </p:nvSpPr>
        <p:spPr>
          <a:xfrm>
            <a:off x="7000875" y="6240463"/>
            <a:ext cx="1905000" cy="457200"/>
          </a:xfrm>
        </p:spPr>
        <p:txBody>
          <a:bodyPr/>
          <a:lstStyle>
            <a:lvl1pPr>
              <a:defRPr/>
            </a:lvl1pPr>
          </a:lstStyle>
          <a:p>
            <a:fld id="{16238BFD-8519-4D96-AC23-38C6C18D6F8E}" type="slidenum">
              <a:rPr lang="en-US" altLang="ko-KR"/>
              <a:pPr/>
              <a:t>‹#›</a:t>
            </a:fld>
            <a:endParaRPr lang="en-US" altLang="ko-KR" sz="1000"/>
          </a:p>
        </p:txBody>
      </p:sp>
    </p:spTree>
    <p:extLst>
      <p:ext uri="{BB962C8B-B14F-4D97-AF65-F5344CB8AC3E}">
        <p14:creationId xmlns:p14="http://schemas.microsoft.com/office/powerpoint/2010/main" val="397583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0" y="1143000"/>
            <a:ext cx="8026400" cy="0"/>
          </a:xfrm>
          <a:prstGeom prst="line">
            <a:avLst/>
          </a:prstGeom>
          <a:noFill/>
          <a:ln w="50800">
            <a:solidFill>
              <a:srgbClr val="3366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굴림" charset="0"/>
              <a:cs typeface="굴림" charset="0"/>
            </a:endParaRPr>
          </a:p>
        </p:txBody>
      </p:sp>
      <p:sp>
        <p:nvSpPr>
          <p:cNvPr id="1027" name="Rectangle 3"/>
          <p:cNvSpPr>
            <a:spLocks noGrp="1" noChangeArrowheads="1"/>
          </p:cNvSpPr>
          <p:nvPr>
            <p:ph type="title"/>
          </p:nvPr>
        </p:nvSpPr>
        <p:spPr bwMode="auto">
          <a:xfrm>
            <a:off x="701675" y="400050"/>
            <a:ext cx="74517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075" tIns="46038" rIns="92075" bIns="46038" numCol="1" anchor="b" anchorCtr="0" compatLnSpc="1">
            <a:prstTxWarp prst="textNoShape">
              <a:avLst/>
            </a:prstTxWarp>
          </a:bodyPr>
          <a:lstStyle/>
          <a:p>
            <a:pPr lvl="0"/>
            <a:r>
              <a:rPr lang="ko-KR" altLang="en-US"/>
              <a:t>마스터 제목 유형 편집</a:t>
            </a:r>
          </a:p>
        </p:txBody>
      </p:sp>
      <p:sp>
        <p:nvSpPr>
          <p:cNvPr id="1028" name="Rectangle 4"/>
          <p:cNvSpPr>
            <a:spLocks noGrp="1" noChangeArrowheads="1"/>
          </p:cNvSpPr>
          <p:nvPr>
            <p:ph type="body" idx="1"/>
          </p:nvPr>
        </p:nvSpPr>
        <p:spPr bwMode="auto">
          <a:xfrm>
            <a:off x="609600" y="1295400"/>
            <a:ext cx="8153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p>
            <a:pPr lvl="0"/>
            <a:r>
              <a:rPr lang="ko-KR" altLang="en-US"/>
              <a:t>마스터 문자열 유형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029" name="Line 8"/>
          <p:cNvSpPr>
            <a:spLocks noChangeShapeType="1"/>
          </p:cNvSpPr>
          <p:nvPr/>
        </p:nvSpPr>
        <p:spPr bwMode="auto">
          <a:xfrm>
            <a:off x="1619250" y="6742113"/>
            <a:ext cx="7200900"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71842" dir="2700000" algn="ctr" rotWithShape="0">
                    <a:schemeClr val="bg2">
                      <a:alpha val="74998"/>
                    </a:schemeClr>
                  </a:outerShdw>
                </a:effectLst>
              </a14:hiddenEffects>
            </a:ext>
          </a:extLst>
        </p:spPr>
        <p:txBody>
          <a:bodyPr anchor="ctr">
            <a:spAutoFit/>
          </a:bodyPr>
          <a:lstStyle/>
          <a:p>
            <a:pPr>
              <a:defRPr/>
            </a:pPr>
            <a:endParaRPr lang="en-US">
              <a:latin typeface="Arial" charset="0"/>
              <a:ea typeface="굴림" charset="0"/>
              <a:cs typeface="굴림" charset="0"/>
            </a:endParaRPr>
          </a:p>
        </p:txBody>
      </p:sp>
      <p:sp>
        <p:nvSpPr>
          <p:cNvPr id="1030" name="Text Box 9"/>
          <p:cNvSpPr txBox="1">
            <a:spLocks noChangeArrowheads="1"/>
          </p:cNvSpPr>
          <p:nvPr/>
        </p:nvSpPr>
        <p:spPr bwMode="auto">
          <a:xfrm>
            <a:off x="3708400" y="6453188"/>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latinLnBrk="0">
              <a:spcBef>
                <a:spcPct val="50000"/>
              </a:spcBef>
            </a:pPr>
            <a:r>
              <a:rPr lang="en-US" altLang="ko-KR" sz="1400" b="1"/>
              <a:t>Prof. Younghee Lee</a:t>
            </a:r>
            <a:endParaRPr lang="en-US" altLang="ko-KR"/>
          </a:p>
        </p:txBody>
      </p:sp>
      <p:pic>
        <p:nvPicPr>
          <p:cNvPr id="1031" name="Picture 14" descr="http://imgnews.naver.com/image/277/2009/02/24/2009022410005795830_1.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7950" y="6381750"/>
            <a:ext cx="1368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슬라이드 번호 개체 틀 1"/>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0" latinLnBrk="0" hangingPunct="0">
              <a:defRPr sz="1200">
                <a:solidFill>
                  <a:srgbClr val="898989"/>
                </a:solidFill>
              </a:defRPr>
            </a:lvl1pPr>
          </a:lstStyle>
          <a:p>
            <a:fld id="{5621ECD6-F548-4B63-8C64-2C4E0412DC11}"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 id="2147484041" r:id="rId12"/>
    <p:sldLayoutId id="2147484042" r:id="rId13"/>
  </p:sldLayoutIdLst>
  <p:hf hdr="0" ftr="0" dt="0"/>
  <p:txStyles>
    <p:titleStyle>
      <a:lvl1pPr algn="l" rtl="0" eaLnBrk="0" fontAlgn="base" latinLnBrk="1" hangingPunct="0">
        <a:spcBef>
          <a:spcPct val="0"/>
        </a:spcBef>
        <a:spcAft>
          <a:spcPct val="0"/>
        </a:spcAft>
        <a:defRPr kumimoji="1" sz="3600" b="1">
          <a:solidFill>
            <a:srgbClr val="000099"/>
          </a:solidFill>
          <a:latin typeface="+mj-lt"/>
          <a:ea typeface="+mj-ea"/>
          <a:cs typeface="굴림" charset="0"/>
        </a:defRPr>
      </a:lvl1pPr>
      <a:lvl2pPr algn="l" rtl="0" eaLnBrk="0" fontAlgn="base" latinLnBrk="1" hangingPunct="0">
        <a:spcBef>
          <a:spcPct val="0"/>
        </a:spcBef>
        <a:spcAft>
          <a:spcPct val="0"/>
        </a:spcAft>
        <a:defRPr kumimoji="1" sz="3600" b="1">
          <a:solidFill>
            <a:srgbClr val="000099"/>
          </a:solidFill>
          <a:latin typeface="굴림" pitchFamily="50" charset="-127"/>
          <a:ea typeface="굴림" pitchFamily="50" charset="-127"/>
          <a:cs typeface="굴림" charset="0"/>
        </a:defRPr>
      </a:lvl2pPr>
      <a:lvl3pPr algn="l" rtl="0" eaLnBrk="0" fontAlgn="base" latinLnBrk="1" hangingPunct="0">
        <a:spcBef>
          <a:spcPct val="0"/>
        </a:spcBef>
        <a:spcAft>
          <a:spcPct val="0"/>
        </a:spcAft>
        <a:defRPr kumimoji="1" sz="3600" b="1">
          <a:solidFill>
            <a:srgbClr val="000099"/>
          </a:solidFill>
          <a:latin typeface="굴림" pitchFamily="50" charset="-127"/>
          <a:ea typeface="굴림" pitchFamily="50" charset="-127"/>
          <a:cs typeface="굴림" charset="0"/>
        </a:defRPr>
      </a:lvl3pPr>
      <a:lvl4pPr algn="l" rtl="0" eaLnBrk="0" fontAlgn="base" latinLnBrk="1" hangingPunct="0">
        <a:spcBef>
          <a:spcPct val="0"/>
        </a:spcBef>
        <a:spcAft>
          <a:spcPct val="0"/>
        </a:spcAft>
        <a:defRPr kumimoji="1" sz="3600" b="1">
          <a:solidFill>
            <a:srgbClr val="000099"/>
          </a:solidFill>
          <a:latin typeface="굴림" pitchFamily="50" charset="-127"/>
          <a:ea typeface="굴림" pitchFamily="50" charset="-127"/>
          <a:cs typeface="굴림" charset="0"/>
        </a:defRPr>
      </a:lvl4pPr>
      <a:lvl5pPr algn="l" rtl="0" eaLnBrk="0" fontAlgn="base" latinLnBrk="1" hangingPunct="0">
        <a:spcBef>
          <a:spcPct val="0"/>
        </a:spcBef>
        <a:spcAft>
          <a:spcPct val="0"/>
        </a:spcAft>
        <a:defRPr kumimoji="1" sz="3600" b="1">
          <a:solidFill>
            <a:srgbClr val="000099"/>
          </a:solidFill>
          <a:latin typeface="굴림" pitchFamily="50" charset="-127"/>
          <a:ea typeface="굴림" pitchFamily="50" charset="-127"/>
          <a:cs typeface="굴림" charset="0"/>
        </a:defRPr>
      </a:lvl5pPr>
      <a:lvl6pPr marL="457200" algn="l" rtl="0" fontAlgn="base" latinLnBrk="1">
        <a:spcBef>
          <a:spcPct val="0"/>
        </a:spcBef>
        <a:spcAft>
          <a:spcPct val="0"/>
        </a:spcAft>
        <a:defRPr kumimoji="1" sz="3600" b="1">
          <a:solidFill>
            <a:srgbClr val="000099"/>
          </a:solidFill>
          <a:latin typeface="굴림" pitchFamily="50" charset="-127"/>
          <a:ea typeface="굴림" pitchFamily="50" charset="-127"/>
        </a:defRPr>
      </a:lvl6pPr>
      <a:lvl7pPr marL="914400" algn="l" rtl="0" fontAlgn="base" latinLnBrk="1">
        <a:spcBef>
          <a:spcPct val="0"/>
        </a:spcBef>
        <a:spcAft>
          <a:spcPct val="0"/>
        </a:spcAft>
        <a:defRPr kumimoji="1" sz="3600" b="1">
          <a:solidFill>
            <a:srgbClr val="000099"/>
          </a:solidFill>
          <a:latin typeface="굴림" pitchFamily="50" charset="-127"/>
          <a:ea typeface="굴림" pitchFamily="50" charset="-127"/>
        </a:defRPr>
      </a:lvl7pPr>
      <a:lvl8pPr marL="1371600" algn="l" rtl="0" fontAlgn="base" latinLnBrk="1">
        <a:spcBef>
          <a:spcPct val="0"/>
        </a:spcBef>
        <a:spcAft>
          <a:spcPct val="0"/>
        </a:spcAft>
        <a:defRPr kumimoji="1" sz="3600" b="1">
          <a:solidFill>
            <a:srgbClr val="000099"/>
          </a:solidFill>
          <a:latin typeface="굴림" pitchFamily="50" charset="-127"/>
          <a:ea typeface="굴림" pitchFamily="50" charset="-127"/>
        </a:defRPr>
      </a:lvl8pPr>
      <a:lvl9pPr marL="1828800" algn="l" rtl="0" fontAlgn="base" latinLnBrk="1">
        <a:spcBef>
          <a:spcPct val="0"/>
        </a:spcBef>
        <a:spcAft>
          <a:spcPct val="0"/>
        </a:spcAft>
        <a:defRPr kumimoji="1" sz="3600" b="1">
          <a:solidFill>
            <a:srgbClr val="000099"/>
          </a:solidFill>
          <a:latin typeface="굴림" pitchFamily="50" charset="-127"/>
          <a:ea typeface="굴림" pitchFamily="50" charset="-127"/>
        </a:defRPr>
      </a:lvl9pPr>
    </p:titleStyle>
    <p:bodyStyle>
      <a:lvl1pPr marL="342900" indent="-342900" algn="l" rtl="0" eaLnBrk="0" fontAlgn="base" latinLnBrk="1" hangingPunct="0">
        <a:spcBef>
          <a:spcPct val="20000"/>
        </a:spcBef>
        <a:spcAft>
          <a:spcPct val="0"/>
        </a:spcAft>
        <a:buClr>
          <a:schemeClr val="accent2"/>
        </a:buClr>
        <a:buSzPct val="75000"/>
        <a:buFont typeface="Monotype Sorts" charset="2"/>
        <a:buChar char="u"/>
        <a:defRPr kumimoji="1" sz="2800">
          <a:solidFill>
            <a:schemeClr val="tx1"/>
          </a:solidFill>
          <a:latin typeface="+mn-lt"/>
          <a:ea typeface="+mn-ea"/>
          <a:cs typeface="굴림" charset="0"/>
        </a:defRPr>
      </a:lvl1pPr>
      <a:lvl2pPr marL="742950" indent="-285750" algn="l" rtl="0" eaLnBrk="0" fontAlgn="base" latinLnBrk="1" hangingPunct="0">
        <a:spcBef>
          <a:spcPct val="20000"/>
        </a:spcBef>
        <a:spcAft>
          <a:spcPct val="0"/>
        </a:spcAft>
        <a:buClr>
          <a:schemeClr val="tx1"/>
        </a:buClr>
        <a:buChar char="–"/>
        <a:defRPr kumimoji="1" sz="2400">
          <a:solidFill>
            <a:schemeClr val="tx1"/>
          </a:solidFill>
          <a:latin typeface="+mn-lt"/>
          <a:ea typeface="+mn-ea"/>
          <a:cs typeface="굴림" charset="0"/>
        </a:defRPr>
      </a:lvl2pPr>
      <a:lvl3pPr marL="1143000" indent="-228600" algn="l" rtl="0" eaLnBrk="0" fontAlgn="base" latinLnBrk="1" hangingPunct="0">
        <a:spcBef>
          <a:spcPct val="20000"/>
        </a:spcBef>
        <a:spcAft>
          <a:spcPct val="0"/>
        </a:spcAft>
        <a:buClr>
          <a:schemeClr val="tx1"/>
        </a:buClr>
        <a:buChar char="»"/>
        <a:defRPr kumimoji="1">
          <a:solidFill>
            <a:schemeClr val="tx1"/>
          </a:solidFill>
          <a:latin typeface="+mn-lt"/>
          <a:ea typeface="+mn-ea"/>
          <a:cs typeface="굴림" charset="0"/>
        </a:defRPr>
      </a:lvl3pPr>
      <a:lvl4pPr marL="1600200" indent="-228600" algn="l" rtl="0" eaLnBrk="0" fontAlgn="base" latinLnBrk="1" hangingPunct="0">
        <a:spcBef>
          <a:spcPct val="20000"/>
        </a:spcBef>
        <a:spcAft>
          <a:spcPct val="0"/>
        </a:spcAft>
        <a:buClr>
          <a:schemeClr val="accent2"/>
        </a:buClr>
        <a:buSzPct val="65000"/>
        <a:buFont typeface="Monotype Sorts" charset="2"/>
        <a:buChar char="u"/>
        <a:defRPr kumimoji="1">
          <a:solidFill>
            <a:schemeClr val="tx1"/>
          </a:solidFill>
          <a:latin typeface="+mn-lt"/>
          <a:ea typeface="+mn-ea"/>
          <a:cs typeface="굴림" charset="0"/>
        </a:defRPr>
      </a:lvl4pPr>
      <a:lvl5pPr marL="2057400" indent="-228600" algn="l" rtl="0" eaLnBrk="0" fontAlgn="base" latinLnBrk="1" hangingPunct="0">
        <a:spcBef>
          <a:spcPct val="20000"/>
        </a:spcBef>
        <a:spcAft>
          <a:spcPct val="0"/>
        </a:spcAft>
        <a:buClr>
          <a:schemeClr val="tx1"/>
        </a:buClr>
        <a:buChar char="–"/>
        <a:defRPr kumimoji="1">
          <a:solidFill>
            <a:schemeClr val="tx1"/>
          </a:solidFill>
          <a:latin typeface="+mn-lt"/>
          <a:ea typeface="+mn-ea"/>
          <a:cs typeface="굴림" charset="0"/>
        </a:defRPr>
      </a:lvl5pPr>
      <a:lvl6pPr marL="2514600" indent="-228600" algn="l" rtl="0" fontAlgn="base" latinLnBrk="1">
        <a:spcBef>
          <a:spcPct val="20000"/>
        </a:spcBef>
        <a:spcAft>
          <a:spcPct val="0"/>
        </a:spcAft>
        <a:buClr>
          <a:schemeClr val="tx1"/>
        </a:buClr>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1"/>
        </a:buClr>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1"/>
        </a:buClr>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1"/>
        </a:buClr>
        <a:buChar char="–"/>
        <a:defRPr kumimoji="1">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338" name="제목 개체 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14339" name="텍스트 개체 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0" latinLnBrk="0" hangingPunct="0">
              <a:defRPr sz="1200">
                <a:solidFill>
                  <a:srgbClr val="898989"/>
                </a:solidFill>
              </a:defRPr>
            </a:lvl1pPr>
          </a:lstStyle>
          <a:p>
            <a:fld id="{AD97C94C-5411-43A7-BD80-5653C38686CC}" type="datetimeFigureOut">
              <a:rPr lang="ko-KR" altLang="en-US"/>
              <a:pPr/>
              <a:t>2016-09-07</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0" latinLnBrk="0" hangingPunct="0">
              <a:defRPr sz="1200">
                <a:solidFill>
                  <a:srgbClr val="898989"/>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0" latinLnBrk="0" hangingPunct="0">
              <a:defRPr sz="1200">
                <a:solidFill>
                  <a:srgbClr val="898989"/>
                </a:solidFill>
              </a:defRPr>
            </a:lvl1pPr>
          </a:lstStyle>
          <a:p>
            <a:fld id="{B364C18B-12D0-4192-A660-08D3F7317F9F}"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ctr" rtl="0" eaLnBrk="0" fontAlgn="base" latinLnBrk="1" hangingPunct="0">
        <a:spcBef>
          <a:spcPct val="0"/>
        </a:spcBef>
        <a:spcAft>
          <a:spcPct val="0"/>
        </a:spcAft>
        <a:defRPr sz="4400" kern="1200">
          <a:solidFill>
            <a:schemeClr val="tx1"/>
          </a:solidFill>
          <a:latin typeface="+mj-lt"/>
          <a:ea typeface="+mj-ea"/>
          <a:cs typeface="맑은 고딕" charset="0"/>
        </a:defRPr>
      </a:lvl1pPr>
      <a:lvl2pPr algn="ctr" rtl="0" eaLnBrk="0" fontAlgn="base" latinLnBrk="1" hangingPunct="0">
        <a:spcBef>
          <a:spcPct val="0"/>
        </a:spcBef>
        <a:spcAft>
          <a:spcPct val="0"/>
        </a:spcAft>
        <a:defRPr sz="4400">
          <a:solidFill>
            <a:schemeClr val="tx1"/>
          </a:solidFill>
          <a:latin typeface="맑은 고딕" charset="0"/>
          <a:ea typeface="맑은 고딕" charset="0"/>
          <a:cs typeface="맑은 고딕" charset="0"/>
        </a:defRPr>
      </a:lvl2pPr>
      <a:lvl3pPr algn="ctr" rtl="0" eaLnBrk="0" fontAlgn="base" latinLnBrk="1" hangingPunct="0">
        <a:spcBef>
          <a:spcPct val="0"/>
        </a:spcBef>
        <a:spcAft>
          <a:spcPct val="0"/>
        </a:spcAft>
        <a:defRPr sz="4400">
          <a:solidFill>
            <a:schemeClr val="tx1"/>
          </a:solidFill>
          <a:latin typeface="맑은 고딕" charset="0"/>
          <a:ea typeface="맑은 고딕" charset="0"/>
          <a:cs typeface="맑은 고딕" charset="0"/>
        </a:defRPr>
      </a:lvl3pPr>
      <a:lvl4pPr algn="ctr" rtl="0" eaLnBrk="0" fontAlgn="base" latinLnBrk="1" hangingPunct="0">
        <a:spcBef>
          <a:spcPct val="0"/>
        </a:spcBef>
        <a:spcAft>
          <a:spcPct val="0"/>
        </a:spcAft>
        <a:defRPr sz="4400">
          <a:solidFill>
            <a:schemeClr val="tx1"/>
          </a:solidFill>
          <a:latin typeface="맑은 고딕" charset="0"/>
          <a:ea typeface="맑은 고딕" charset="0"/>
          <a:cs typeface="맑은 고딕" charset="0"/>
        </a:defRPr>
      </a:lvl4pPr>
      <a:lvl5pPr algn="ctr" rtl="0" eaLnBrk="0" fontAlgn="base" latinLnBrk="1" hangingPunct="0">
        <a:spcBef>
          <a:spcPct val="0"/>
        </a:spcBef>
        <a:spcAft>
          <a:spcPct val="0"/>
        </a:spcAft>
        <a:defRPr sz="4400">
          <a:solidFill>
            <a:schemeClr val="tx1"/>
          </a:solidFill>
          <a:latin typeface="맑은 고딕" charset="0"/>
          <a:ea typeface="맑은 고딕" charset="0"/>
          <a:cs typeface="맑은 고딕" charset="0"/>
        </a:defRPr>
      </a:lvl5pPr>
      <a:lvl6pPr marL="457200" algn="ctr" rtl="0" fontAlgn="base" latinLnBrk="1">
        <a:spcBef>
          <a:spcPct val="0"/>
        </a:spcBef>
        <a:spcAft>
          <a:spcPct val="0"/>
        </a:spcAft>
        <a:defRPr sz="4400">
          <a:solidFill>
            <a:schemeClr val="tx1"/>
          </a:solidFill>
          <a:latin typeface="맑은 고딕" charset="0"/>
          <a:ea typeface="맑은 고딕" charset="0"/>
          <a:cs typeface="맑은 고딕" charset="0"/>
        </a:defRPr>
      </a:lvl6pPr>
      <a:lvl7pPr marL="914400" algn="ctr" rtl="0" fontAlgn="base" latinLnBrk="1">
        <a:spcBef>
          <a:spcPct val="0"/>
        </a:spcBef>
        <a:spcAft>
          <a:spcPct val="0"/>
        </a:spcAft>
        <a:defRPr sz="4400">
          <a:solidFill>
            <a:schemeClr val="tx1"/>
          </a:solidFill>
          <a:latin typeface="맑은 고딕" charset="0"/>
          <a:ea typeface="맑은 고딕" charset="0"/>
          <a:cs typeface="맑은 고딕" charset="0"/>
        </a:defRPr>
      </a:lvl7pPr>
      <a:lvl8pPr marL="1371600" algn="ctr" rtl="0" fontAlgn="base" latinLnBrk="1">
        <a:spcBef>
          <a:spcPct val="0"/>
        </a:spcBef>
        <a:spcAft>
          <a:spcPct val="0"/>
        </a:spcAft>
        <a:defRPr sz="4400">
          <a:solidFill>
            <a:schemeClr val="tx1"/>
          </a:solidFill>
          <a:latin typeface="맑은 고딕" charset="0"/>
          <a:ea typeface="맑은 고딕" charset="0"/>
          <a:cs typeface="맑은 고딕" charset="0"/>
        </a:defRPr>
      </a:lvl8pPr>
      <a:lvl9pPr marL="1828800" algn="ctr" rtl="0" fontAlgn="base" latinLnBrk="1">
        <a:spcBef>
          <a:spcPct val="0"/>
        </a:spcBef>
        <a:spcAft>
          <a:spcPct val="0"/>
        </a:spcAft>
        <a:defRPr sz="4400">
          <a:solidFill>
            <a:schemeClr val="tx1"/>
          </a:solidFill>
          <a:latin typeface="맑은 고딕" charset="0"/>
          <a:ea typeface="맑은 고딕" charset="0"/>
          <a:cs typeface="맑은 고딕" charset="0"/>
        </a:defRPr>
      </a:lvl9pPr>
    </p:titleStyle>
    <p:bodyStyle>
      <a:lvl1pPr marL="342900" indent="-342900" algn="l"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맑은 고딕" charset="0"/>
        </a:defRPr>
      </a:lvl1pPr>
      <a:lvl2pPr marL="742950" indent="-285750"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맑은 고딕" charset="0"/>
        </a:defRPr>
      </a:lvl2pPr>
      <a:lvl3pPr marL="1143000" indent="-228600" algn="l" rtl="0" eaLnBrk="0" fontAlgn="base" latinLnBrk="1" hangingPunct="0">
        <a:spcBef>
          <a:spcPct val="20000"/>
        </a:spcBef>
        <a:spcAft>
          <a:spcPct val="0"/>
        </a:spcAft>
        <a:buFont typeface="Arial" pitchFamily="34" charset="0"/>
        <a:buChar char="•"/>
        <a:defRPr sz="2400" kern="1200">
          <a:solidFill>
            <a:schemeClr val="tx1"/>
          </a:solidFill>
          <a:latin typeface="+mn-lt"/>
          <a:ea typeface="+mn-ea"/>
          <a:cs typeface="맑은 고딕" charset="0"/>
        </a:defRPr>
      </a:lvl3pPr>
      <a:lvl4pPr marL="16002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4pPr>
      <a:lvl5pPr marL="20574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6626" name="제목 개체 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26627" name="텍스트 개체 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0" latinLnBrk="0" hangingPunct="0">
              <a:defRPr sz="1200">
                <a:solidFill>
                  <a:srgbClr val="898989"/>
                </a:solidFill>
              </a:defRPr>
            </a:lvl1pPr>
          </a:lstStyle>
          <a:p>
            <a:fld id="{D2F87966-3DDB-461C-AFC0-730BD3F555EC}" type="datetimeFigureOut">
              <a:rPr lang="ko-KR" altLang="en-US"/>
              <a:pPr/>
              <a:t>2016-09-07</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0" latinLnBrk="0" hangingPunct="0">
              <a:defRPr sz="1200">
                <a:solidFill>
                  <a:srgbClr val="898989"/>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0" latinLnBrk="0" hangingPunct="0">
              <a:defRPr sz="1200">
                <a:solidFill>
                  <a:srgbClr val="898989"/>
                </a:solidFill>
              </a:defRPr>
            </a:lvl1pPr>
          </a:lstStyle>
          <a:p>
            <a:fld id="{390B3EB5-9F31-4B03-BCA4-0B08C3E90F77}"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Lst>
  <p:txStyles>
    <p:titleStyle>
      <a:lvl1pPr algn="ctr" rtl="0" eaLnBrk="0" fontAlgn="base" latinLnBrk="1" hangingPunct="0">
        <a:spcBef>
          <a:spcPct val="0"/>
        </a:spcBef>
        <a:spcAft>
          <a:spcPct val="0"/>
        </a:spcAft>
        <a:defRPr sz="4400" kern="1200">
          <a:solidFill>
            <a:schemeClr val="tx1"/>
          </a:solidFill>
          <a:latin typeface="+mj-lt"/>
          <a:ea typeface="+mj-ea"/>
          <a:cs typeface="맑은 고딕" charset="0"/>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맑은 고딕" charset="0"/>
        </a:defRPr>
      </a:lvl1pPr>
      <a:lvl2pPr marL="742950" indent="-285750"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맑은 고딕" charset="0"/>
        </a:defRPr>
      </a:lvl2pPr>
      <a:lvl3pPr marL="1143000" indent="-228600" algn="l" rtl="0" eaLnBrk="0" fontAlgn="base" latinLnBrk="1" hangingPunct="0">
        <a:spcBef>
          <a:spcPct val="20000"/>
        </a:spcBef>
        <a:spcAft>
          <a:spcPct val="0"/>
        </a:spcAft>
        <a:buFont typeface="Arial" pitchFamily="34" charset="0"/>
        <a:buChar char="•"/>
        <a:defRPr sz="2400" kern="1200">
          <a:solidFill>
            <a:schemeClr val="tx1"/>
          </a:solidFill>
          <a:latin typeface="+mn-lt"/>
          <a:ea typeface="+mn-ea"/>
          <a:cs typeface="맑은 고딕" charset="0"/>
        </a:defRPr>
      </a:lvl3pPr>
      <a:lvl4pPr marL="16002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4pPr>
      <a:lvl5pPr marL="20574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8914" name="제목 개체 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38915" name="텍스트 개체 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0" latinLnBrk="0" hangingPunct="0">
              <a:defRPr sz="1200">
                <a:solidFill>
                  <a:srgbClr val="898989"/>
                </a:solidFill>
              </a:defRPr>
            </a:lvl1pPr>
          </a:lstStyle>
          <a:p>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0" latinLnBrk="0" hangingPunct="0">
              <a:defRPr sz="1200">
                <a:solidFill>
                  <a:srgbClr val="898989"/>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0" latinLnBrk="0" hangingPunct="0">
              <a:defRPr sz="1200">
                <a:solidFill>
                  <a:srgbClr val="898989"/>
                </a:solidFill>
              </a:defRPr>
            </a:lvl1pPr>
          </a:lstStyle>
          <a:p>
            <a:fld id="{DFDB8E15-D83C-4460-B21B-3B4A1AB36250}"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Lst>
  <p:hf hdr="0" ftr="0" dt="0"/>
  <p:txStyles>
    <p:titleStyle>
      <a:lvl1pPr algn="ctr" rtl="0" eaLnBrk="0" fontAlgn="base" latinLnBrk="1" hangingPunct="0">
        <a:spcBef>
          <a:spcPct val="0"/>
        </a:spcBef>
        <a:spcAft>
          <a:spcPct val="0"/>
        </a:spcAft>
        <a:defRPr sz="4400" kern="1200">
          <a:solidFill>
            <a:schemeClr val="tx1"/>
          </a:solidFill>
          <a:latin typeface="+mj-lt"/>
          <a:ea typeface="+mj-ea"/>
          <a:cs typeface="맑은 고딕" charset="0"/>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맑은 고딕" charset="0"/>
        </a:defRPr>
      </a:lvl1pPr>
      <a:lvl2pPr marL="742950" indent="-285750"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맑은 고딕" charset="0"/>
        </a:defRPr>
      </a:lvl2pPr>
      <a:lvl3pPr marL="1143000" indent="-228600" algn="l" rtl="0" eaLnBrk="0" fontAlgn="base" latinLnBrk="1" hangingPunct="0">
        <a:spcBef>
          <a:spcPct val="20000"/>
        </a:spcBef>
        <a:spcAft>
          <a:spcPct val="0"/>
        </a:spcAft>
        <a:buFont typeface="Arial" pitchFamily="34" charset="0"/>
        <a:buChar char="•"/>
        <a:defRPr sz="2400" kern="1200">
          <a:solidFill>
            <a:schemeClr val="tx1"/>
          </a:solidFill>
          <a:latin typeface="+mn-lt"/>
          <a:ea typeface="+mn-ea"/>
          <a:cs typeface="맑은 고딕" charset="0"/>
        </a:defRPr>
      </a:lvl3pPr>
      <a:lvl4pPr marL="16002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4pPr>
      <a:lvl5pPr marL="20574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sz="quarter"/>
          </p:nvPr>
        </p:nvSpPr>
        <p:spPr>
          <a:xfrm>
            <a:off x="107950" y="1052513"/>
            <a:ext cx="8712200" cy="1143000"/>
          </a:xfrm>
          <a:extLst>
            <a:ext uri="{FAA26D3D-D897-4be2-8F04-BA451C77F1D7}">
              <ma14:placeholderFlag xmlns:ma14="http://schemas.microsoft.com/office/mac/drawingml/2011/main" xmlns="" val="1"/>
            </a:ext>
          </a:extLst>
        </p:spPr>
        <p:txBody>
          <a:bodyPr/>
          <a:lstStyle/>
          <a:p>
            <a:pPr eaLnBrk="1" hangingPunct="1"/>
            <a:r>
              <a:rPr lang="en-US" altLang="ko-KR" sz="4000" dirty="0" smtClean="0">
                <a:latin typeface="Arial" pitchFamily="34" charset="0"/>
              </a:rPr>
              <a:t>CS 540 Network Architecture</a:t>
            </a:r>
            <a:endParaRPr lang="en-US" altLang="ko-KR" dirty="0" smtClean="0">
              <a:latin typeface="Arial" pitchFamily="34" charset="0"/>
            </a:endParaRPr>
          </a:p>
        </p:txBody>
      </p:sp>
      <p:sp>
        <p:nvSpPr>
          <p:cNvPr id="18435" name="Rectangle 3"/>
          <p:cNvSpPr>
            <a:spLocks noGrp="1" noChangeArrowheads="1"/>
          </p:cNvSpPr>
          <p:nvPr>
            <p:ph type="subTitle" sz="quarter" idx="1"/>
          </p:nvPr>
        </p:nvSpPr>
        <p:spPr>
          <a:xfrm>
            <a:off x="468313" y="3068638"/>
            <a:ext cx="7991475" cy="1249362"/>
          </a:xfrm>
          <a:extLst>
            <a:ext uri="{FAA26D3D-D897-4be2-8F04-BA451C77F1D7}">
              <ma14:placeholderFlag xmlns:ma14="http://schemas.microsoft.com/office/mac/drawingml/2011/main" xmlns="" val="1"/>
            </a:ext>
          </a:extLst>
        </p:spPr>
        <p:txBody>
          <a:bodyPr/>
          <a:lstStyle/>
          <a:p>
            <a:pPr algn="r" eaLnBrk="1" hangingPunct="1">
              <a:lnSpc>
                <a:spcPct val="90000"/>
              </a:lnSpc>
              <a:buFont typeface="Monotype Sorts" charset="2"/>
              <a:buNone/>
            </a:pPr>
            <a:r>
              <a:rPr lang="en-US" altLang="ko-KR" sz="2400" dirty="0" smtClean="0">
                <a:latin typeface="Arial" pitchFamily="34" charset="0"/>
              </a:rPr>
              <a:t>Lecture 2: Internet Design Principles</a:t>
            </a:r>
            <a:endParaRPr lang="en-US" altLang="ko-KR" dirty="0" smtClean="0">
              <a:latin typeface="Arial" pitchFamily="34" charset="0"/>
            </a:endParaRPr>
          </a:p>
          <a:p>
            <a:pPr algn="r" eaLnBrk="1" hangingPunct="1">
              <a:lnSpc>
                <a:spcPct val="90000"/>
              </a:lnSpc>
              <a:buFont typeface="Monotype Sorts" charset="2"/>
              <a:buNone/>
            </a:pPr>
            <a:endParaRPr lang="en-US" altLang="ko-KR" dirty="0" smtClean="0">
              <a:latin typeface="Arial" pitchFamily="34" charset="0"/>
            </a:endParaRPr>
          </a:p>
          <a:p>
            <a:pPr algn="r" eaLnBrk="1" hangingPunct="1">
              <a:lnSpc>
                <a:spcPct val="90000"/>
              </a:lnSpc>
              <a:buFont typeface="Monotype Sorts" charset="2"/>
              <a:buNone/>
            </a:pPr>
            <a:endParaRPr lang="en-US" altLang="ko-KR" sz="1600" dirty="0" smtClean="0">
              <a:latin typeface="Arial" pitchFamily="34" charset="0"/>
            </a:endParaRPr>
          </a:p>
          <a:p>
            <a:pPr algn="r" eaLnBrk="1" hangingPunct="1">
              <a:lnSpc>
                <a:spcPct val="90000"/>
              </a:lnSpc>
              <a:buFont typeface="Monotype Sorts" charset="2"/>
              <a:buNone/>
            </a:pPr>
            <a:endParaRPr lang="en-US" altLang="ko-KR" sz="1600" dirty="0" smtClean="0">
              <a:latin typeface="Arial" pitchFamily="34" charset="0"/>
            </a:endParaRPr>
          </a:p>
          <a:p>
            <a:pPr algn="r" eaLnBrk="1" hangingPunct="1">
              <a:lnSpc>
                <a:spcPct val="90000"/>
              </a:lnSpc>
              <a:buFont typeface="Monotype Sorts" charset="2"/>
              <a:buNone/>
            </a:pPr>
            <a:endParaRPr lang="en-US" altLang="ko-KR" sz="1600" dirty="0" smtClean="0">
              <a:latin typeface="Arial" pitchFamily="34" charset="0"/>
            </a:endParaRPr>
          </a:p>
          <a:p>
            <a:pPr algn="r" eaLnBrk="1" hangingPunct="1">
              <a:lnSpc>
                <a:spcPct val="90000"/>
              </a:lnSpc>
              <a:buFont typeface="Monotype Sorts" charset="2"/>
              <a:buNone/>
            </a:pPr>
            <a:endParaRPr lang="en-US" altLang="ko-KR" sz="1600" dirty="0" smtClean="0">
              <a:latin typeface="Arial" pitchFamily="34" charset="0"/>
            </a:endParaRPr>
          </a:p>
          <a:p>
            <a:pPr eaLnBrk="1" hangingPunct="1">
              <a:lnSpc>
                <a:spcPct val="90000"/>
              </a:lnSpc>
              <a:buFont typeface="Monotype Sorts" charset="2"/>
              <a:buNone/>
            </a:pPr>
            <a:r>
              <a:rPr lang="en-US" altLang="ko-KR" sz="1800" b="1" dirty="0" smtClean="0">
                <a:latin typeface="Arial" pitchFamily="34" charset="0"/>
              </a:rPr>
              <a:t>Prof. </a:t>
            </a:r>
            <a:r>
              <a:rPr lang="en-US" altLang="ko-KR" sz="1800" b="1" dirty="0" err="1" smtClean="0">
                <a:latin typeface="Arial" pitchFamily="34" charset="0"/>
              </a:rPr>
              <a:t>Younghee</a:t>
            </a:r>
            <a:r>
              <a:rPr lang="en-US" altLang="ko-KR" sz="1800" b="1" dirty="0" smtClean="0">
                <a:latin typeface="Arial" pitchFamily="34" charset="0"/>
              </a:rPr>
              <a:t> Lee</a:t>
            </a:r>
            <a:r>
              <a:rPr lang="en-US" altLang="ko-KR" dirty="0" smtClean="0">
                <a:latin typeface="Arial" pitchFamily="34" charset="0"/>
              </a:rPr>
              <a:t> </a:t>
            </a:r>
          </a:p>
          <a:p>
            <a:pPr algn="r" eaLnBrk="1" hangingPunct="1">
              <a:lnSpc>
                <a:spcPct val="90000"/>
              </a:lnSpc>
              <a:buFont typeface="Monotype Sorts" charset="2"/>
              <a:buNone/>
            </a:pPr>
            <a:endParaRPr lang="en-US" altLang="ko-KR" dirty="0" smtClean="0">
              <a:latin typeface="Arial" pitchFamily="34" charset="0"/>
            </a:endParaRPr>
          </a:p>
          <a:p>
            <a:pPr eaLnBrk="1" hangingPunct="1">
              <a:lnSpc>
                <a:spcPct val="90000"/>
              </a:lnSpc>
              <a:buFont typeface="Monotype Sorts" charset="2"/>
              <a:buNone/>
            </a:pPr>
            <a:r>
              <a:rPr lang="en-US" altLang="ko-KR" sz="2000" i="1" dirty="0" smtClean="0">
                <a:solidFill>
                  <a:srgbClr val="990033"/>
                </a:solidFill>
                <a:latin typeface="Arial" pitchFamily="34" charset="0"/>
              </a:rPr>
              <a:t>Some part of this teaching materials are prepared referencing the lecture note made </a:t>
            </a:r>
            <a:r>
              <a:rPr lang="en-US" altLang="ko-KR" sz="1600" i="1" dirty="0" smtClean="0">
                <a:solidFill>
                  <a:srgbClr val="990033"/>
                </a:solidFill>
                <a:latin typeface="Arial" pitchFamily="34" charset="0"/>
              </a:rPr>
              <a:t>by </a:t>
            </a:r>
            <a:r>
              <a:rPr lang="en-US" altLang="ko-KR" sz="1800" i="1" dirty="0" smtClean="0">
                <a:solidFill>
                  <a:srgbClr val="990033"/>
                </a:solidFill>
                <a:latin typeface="Arial" pitchFamily="34" charset="0"/>
                <a:cs typeface="Arial" pitchFamily="34" charset="0"/>
              </a:rPr>
              <a:t>F. Kurose and Keith W. Ross</a:t>
            </a:r>
            <a:endParaRPr lang="en-US" altLang="ko-KR" i="1" dirty="0" smtClean="0">
              <a:latin typeface="Arial" pitchFamily="34" charset="0"/>
            </a:endParaRPr>
          </a:p>
          <a:p>
            <a:pPr eaLnBrk="1" hangingPunct="1">
              <a:lnSpc>
                <a:spcPct val="90000"/>
              </a:lnSpc>
              <a:buFont typeface="Monotype Sorts" charset="2"/>
              <a:buNone/>
            </a:pPr>
            <a:r>
              <a:rPr lang="en-US" altLang="ko-KR" sz="1400" dirty="0" smtClean="0">
                <a:latin typeface="Arial" pitchFamily="34"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5"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799C0F4C-31CA-4499-8AAF-E9CE06BB1B2D}" type="slidenum">
              <a:rPr lang="en-US" altLang="ko-KR" sz="1200">
                <a:solidFill>
                  <a:srgbClr val="898989"/>
                </a:solidFill>
              </a:rPr>
              <a:pPr/>
              <a:t>10</a:t>
            </a:fld>
            <a:endParaRPr lang="en-US" altLang="ko-KR" sz="1000">
              <a:solidFill>
                <a:srgbClr val="898989"/>
              </a:solidFill>
            </a:endParaRPr>
          </a:p>
        </p:txBody>
      </p:sp>
      <p:sp>
        <p:nvSpPr>
          <p:cNvPr id="45059"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lstStyle/>
          <a:p>
            <a:pPr eaLnBrk="1" hangingPunct="1">
              <a:defRPr/>
            </a:pPr>
            <a:r>
              <a:rPr lang="en-US" altLang="ko-KR">
                <a:latin typeface="Arial" charset="0"/>
              </a:rPr>
              <a:t>End-to-End Argument</a:t>
            </a:r>
          </a:p>
        </p:txBody>
      </p:sp>
      <p:sp>
        <p:nvSpPr>
          <p:cNvPr id="242691" name="Rectangle 3"/>
          <p:cNvSpPr>
            <a:spLocks noGrp="1" noChangeArrowheads="1"/>
          </p:cNvSpPr>
          <p:nvPr>
            <p:ph type="body" idx="1"/>
          </p:nvPr>
        </p:nvSpPr>
        <p:spPr>
          <a:xfrm>
            <a:off x="304800" y="1371600"/>
            <a:ext cx="8443664" cy="4724400"/>
          </a:xfrm>
          <a:extLst>
            <a:ext uri="{FAA26D3D-D897-4be2-8F04-BA451C77F1D7}">
              <ma14:placeholderFlag xmlns:ma14="http://schemas.microsoft.com/office/mac/drawingml/2011/main" xmlns="" val="1"/>
            </a:ext>
          </a:extLst>
        </p:spPr>
        <p:txBody>
          <a:bodyPr/>
          <a:lstStyle/>
          <a:p>
            <a:pPr eaLnBrk="1" hangingPunct="1">
              <a:buFont typeface="Wingdings" pitchFamily="2" charset="2"/>
              <a:buChar char="u"/>
            </a:pPr>
            <a:r>
              <a:rPr lang="en-US" altLang="ko-KR" sz="2400" dirty="0" smtClean="0">
                <a:latin typeface="Arial" pitchFamily="34" charset="0"/>
              </a:rPr>
              <a:t>Rationale: Moving function upward in a layered system, closer to the application that uses the function</a:t>
            </a:r>
          </a:p>
          <a:p>
            <a:pPr lvl="1" eaLnBrk="1" hangingPunct="1"/>
            <a:r>
              <a:rPr lang="en-US" altLang="ko-KR" sz="2000" dirty="0" smtClean="0">
                <a:solidFill>
                  <a:srgbClr val="0000FF"/>
                </a:solidFill>
                <a:latin typeface="Arial" pitchFamily="34" charset="0"/>
              </a:rPr>
              <a:t>Application requirements </a:t>
            </a:r>
            <a:r>
              <a:rPr lang="en-US" altLang="ko-KR" sz="2000" dirty="0" smtClean="0">
                <a:solidFill>
                  <a:srgbClr val="0000FF"/>
                </a:solidFill>
                <a:latin typeface="Arial" pitchFamily="34" charset="0"/>
                <a:sym typeface="Wingdings" pitchFamily="2" charset="2"/>
              </a:rPr>
              <a:t> the function</a:t>
            </a:r>
            <a:endParaRPr lang="en-US" altLang="ko-KR" sz="2000" dirty="0" smtClean="0">
              <a:solidFill>
                <a:srgbClr val="0000FF"/>
              </a:solidFill>
              <a:latin typeface="Arial" pitchFamily="34" charset="0"/>
            </a:endParaRPr>
          </a:p>
          <a:p>
            <a:pPr eaLnBrk="1" hangingPunct="1">
              <a:buFont typeface="Wingdings" pitchFamily="2" charset="2"/>
              <a:buChar char="u"/>
            </a:pPr>
            <a:r>
              <a:rPr lang="en-US" altLang="ko-KR" sz="2400" dirty="0" smtClean="0">
                <a:latin typeface="Arial" pitchFamily="34" charset="0"/>
              </a:rPr>
              <a:t>Think twice before implementing a functionality that you believe that is useful to an application at a lower layer </a:t>
            </a:r>
          </a:p>
          <a:p>
            <a:pPr lvl="1" eaLnBrk="1" hangingPunct="1">
              <a:buFont typeface="Wingdings" pitchFamily="2" charset="2"/>
              <a:buChar char="§"/>
            </a:pPr>
            <a:r>
              <a:rPr lang="en-US" altLang="ko-KR" sz="2000" dirty="0" smtClean="0">
                <a:latin typeface="Arial" pitchFamily="34" charset="0"/>
              </a:rPr>
              <a:t>If the application can implement a functionality correctly, implement it a lower layer </a:t>
            </a:r>
            <a:r>
              <a:rPr lang="en-US" altLang="ko-KR" sz="2000" b="1" dirty="0" smtClean="0">
                <a:solidFill>
                  <a:srgbClr val="FF0000"/>
                </a:solidFill>
                <a:latin typeface="Arial" pitchFamily="34" charset="0"/>
              </a:rPr>
              <a:t>only</a:t>
            </a:r>
            <a:r>
              <a:rPr lang="en-US" altLang="ko-KR" sz="2000" dirty="0" smtClean="0">
                <a:latin typeface="Arial" pitchFamily="34" charset="0"/>
              </a:rPr>
              <a:t> as a </a:t>
            </a:r>
            <a:r>
              <a:rPr lang="fr-FR" altLang="ko-KR" sz="2000" b="1" dirty="0" smtClean="0">
                <a:solidFill>
                  <a:srgbClr val="FF0000"/>
                </a:solidFill>
                <a:latin typeface="Arial" pitchFamily="34" charset="0"/>
              </a:rPr>
              <a:t>huge</a:t>
            </a:r>
            <a:r>
              <a:rPr lang="ko-KR" altLang="en-US" sz="2000" dirty="0" smtClean="0">
                <a:latin typeface="Arial" pitchFamily="34" charset="0"/>
              </a:rPr>
              <a:t> </a:t>
            </a:r>
            <a:r>
              <a:rPr lang="en-US" altLang="ko-KR" sz="2000" dirty="0" smtClean="0">
                <a:latin typeface="Arial" pitchFamily="34" charset="0"/>
              </a:rPr>
              <a:t>performance enhancement</a:t>
            </a:r>
          </a:p>
          <a:p>
            <a:pPr marL="0" indent="0" eaLnBrk="1" hangingPunct="1">
              <a:buNone/>
            </a:pPr>
            <a:endParaRPr lang="en-US" altLang="ko-KR" sz="1400" dirty="0" smtClean="0">
              <a:latin typeface="Arial" pitchFamily="34" charset="0"/>
            </a:endParaRPr>
          </a:p>
          <a:p>
            <a:pPr marL="0" indent="0" eaLnBrk="1" hangingPunct="1">
              <a:buNone/>
            </a:pPr>
            <a:r>
              <a:rPr lang="en-US" altLang="ko-KR" sz="1400" dirty="0" smtClean="0">
                <a:latin typeface="Arial" pitchFamily="34" charset="0"/>
              </a:rPr>
              <a:t>J.H. </a:t>
            </a:r>
            <a:r>
              <a:rPr lang="en-US" altLang="ko-KR" sz="1400" dirty="0" err="1" smtClean="0">
                <a:latin typeface="Arial" pitchFamily="34" charset="0"/>
              </a:rPr>
              <a:t>Saltzer</a:t>
            </a:r>
            <a:r>
              <a:rPr lang="en-US" altLang="ko-KR" sz="1400" dirty="0" smtClean="0">
                <a:latin typeface="Arial" pitchFamily="34" charset="0"/>
              </a:rPr>
              <a:t>, D.P. Reed, and D.D. Clark, “End-to-End Arguments in System Design”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2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269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426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426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26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5"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799C0F4C-31CA-4499-8AAF-E9CE06BB1B2D}" type="slidenum">
              <a:rPr lang="en-US" altLang="ko-KR" sz="1200">
                <a:solidFill>
                  <a:srgbClr val="898989"/>
                </a:solidFill>
              </a:rPr>
              <a:pPr/>
              <a:t>11</a:t>
            </a:fld>
            <a:endParaRPr lang="en-US" altLang="ko-KR" sz="1000">
              <a:solidFill>
                <a:srgbClr val="898989"/>
              </a:solidFill>
            </a:endParaRPr>
          </a:p>
        </p:txBody>
      </p:sp>
      <p:sp>
        <p:nvSpPr>
          <p:cNvPr id="45059"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lstStyle/>
          <a:p>
            <a:pPr eaLnBrk="1" hangingPunct="1">
              <a:defRPr/>
            </a:pPr>
            <a:r>
              <a:rPr lang="en-US" altLang="ko-KR">
                <a:latin typeface="Arial" charset="0"/>
              </a:rPr>
              <a:t>End-to-End Argument</a:t>
            </a:r>
          </a:p>
        </p:txBody>
      </p:sp>
      <p:sp>
        <p:nvSpPr>
          <p:cNvPr id="242691" name="Rectangle 3"/>
          <p:cNvSpPr>
            <a:spLocks noGrp="1" noChangeArrowheads="1"/>
          </p:cNvSpPr>
          <p:nvPr>
            <p:ph type="body" idx="1"/>
          </p:nvPr>
        </p:nvSpPr>
        <p:spPr>
          <a:xfrm>
            <a:off x="304800" y="1371600"/>
            <a:ext cx="8443664" cy="4724400"/>
          </a:xfrm>
          <a:extLst>
            <a:ext uri="{FAA26D3D-D897-4be2-8F04-BA451C77F1D7}">
              <ma14:placeholderFlag xmlns:ma14="http://schemas.microsoft.com/office/mac/drawingml/2011/main" xmlns="" val="1"/>
            </a:ext>
          </a:extLst>
        </p:spPr>
        <p:txBody>
          <a:bodyPr/>
          <a:lstStyle/>
          <a:p>
            <a:pPr eaLnBrk="1" hangingPunct="1">
              <a:buFont typeface="Wingdings" pitchFamily="2" charset="2"/>
              <a:buChar char="u"/>
            </a:pPr>
            <a:r>
              <a:rPr lang="en-US" altLang="ko-KR" sz="2400" dirty="0" smtClean="0">
                <a:latin typeface="Arial" pitchFamily="34" charset="0"/>
              </a:rPr>
              <a:t>“</a:t>
            </a:r>
            <a:r>
              <a:rPr lang="en-US" altLang="ko-KR" sz="2400" dirty="0">
                <a:latin typeface="Arial" pitchFamily="34" charset="0"/>
              </a:rPr>
              <a:t>end to end principle: </a:t>
            </a:r>
            <a:endParaRPr lang="en-US" altLang="ko-KR" sz="2400" dirty="0" smtClean="0">
              <a:latin typeface="Arial" pitchFamily="34" charset="0"/>
            </a:endParaRPr>
          </a:p>
          <a:p>
            <a:pPr lvl="1" eaLnBrk="1" hangingPunct="1">
              <a:buFont typeface="Wingdings" panose="05000000000000000000" pitchFamily="2" charset="2"/>
              <a:buChar char="§"/>
            </a:pPr>
            <a:r>
              <a:rPr lang="en-US" altLang="ko-KR" sz="2000" dirty="0" smtClean="0">
                <a:latin typeface="Arial" pitchFamily="34" charset="0"/>
              </a:rPr>
              <a:t>The function in question can completely and correctly be implemented only with the knowledge and help of the application standing at the end points of the communication system. Therefore, providing that questioned function as a feature of the communication itself is not possible</a:t>
            </a:r>
          </a:p>
          <a:p>
            <a:pPr lvl="1" eaLnBrk="1" hangingPunct="1">
              <a:buFont typeface="Wingdings" panose="05000000000000000000" pitchFamily="2" charset="2"/>
              <a:buChar char="§"/>
            </a:pPr>
            <a:r>
              <a:rPr lang="en-US" altLang="ko-KR" sz="2000" dirty="0">
                <a:latin typeface="Arial" pitchFamily="34" charset="0"/>
              </a:rPr>
              <a:t>Y</a:t>
            </a:r>
            <a:r>
              <a:rPr lang="en-US" altLang="ko-KR" sz="2000" dirty="0" smtClean="0">
                <a:latin typeface="Arial" pitchFamily="34" charset="0"/>
              </a:rPr>
              <a:t>ou </a:t>
            </a:r>
            <a:r>
              <a:rPr lang="en-US" altLang="ko-KR" sz="2000" dirty="0">
                <a:latin typeface="Arial" pitchFamily="34" charset="0"/>
              </a:rPr>
              <a:t>should not keep state in the </a:t>
            </a:r>
            <a:r>
              <a:rPr lang="en-US" altLang="ko-KR" sz="2000" dirty="0" smtClean="0">
                <a:latin typeface="Arial" pitchFamily="34" charset="0"/>
              </a:rPr>
              <a:t>network?</a:t>
            </a:r>
          </a:p>
          <a:p>
            <a:pPr lvl="2" eaLnBrk="1" hangingPunct="1">
              <a:buFont typeface="Wingdings" panose="05000000000000000000" pitchFamily="2" charset="2"/>
              <a:buChar char="§"/>
            </a:pPr>
            <a:r>
              <a:rPr lang="en-US" altLang="ko-KR" sz="1600" dirty="0" smtClean="0">
                <a:latin typeface="Arial" pitchFamily="34" charset="0"/>
              </a:rPr>
              <a:t>Right or Wrong : ???</a:t>
            </a:r>
          </a:p>
          <a:p>
            <a:pPr lvl="2" eaLnBrk="1" hangingPunct="1">
              <a:buFont typeface="Wingdings" panose="05000000000000000000" pitchFamily="2" charset="2"/>
              <a:buChar char="§"/>
            </a:pPr>
            <a:r>
              <a:rPr lang="en-US" altLang="ko-KR" sz="1600" dirty="0" smtClean="0">
                <a:latin typeface="Arial" pitchFamily="34" charset="0"/>
              </a:rPr>
              <a:t>Soft state good, </a:t>
            </a:r>
            <a:r>
              <a:rPr lang="en-US" altLang="ko-KR" sz="1600" dirty="0" err="1" smtClean="0">
                <a:latin typeface="Arial" pitchFamily="34" charset="0"/>
              </a:rPr>
              <a:t>stateful</a:t>
            </a:r>
            <a:r>
              <a:rPr lang="en-US" altLang="ko-KR" sz="1600" dirty="0" smtClean="0">
                <a:latin typeface="Arial" pitchFamily="34" charset="0"/>
              </a:rPr>
              <a:t> bad???</a:t>
            </a:r>
          </a:p>
        </p:txBody>
      </p:sp>
    </p:spTree>
    <p:extLst>
      <p:ext uri="{BB962C8B-B14F-4D97-AF65-F5344CB8AC3E}">
        <p14:creationId xmlns:p14="http://schemas.microsoft.com/office/powerpoint/2010/main" val="52935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2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2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26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426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426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1"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10EDAACD-7162-49C7-B628-091ACB2C6D87}" type="slidenum">
              <a:rPr lang="en-US" altLang="ko-KR" sz="1200">
                <a:solidFill>
                  <a:srgbClr val="898989"/>
                </a:solidFill>
              </a:rPr>
              <a:pPr/>
              <a:t>12</a:t>
            </a:fld>
            <a:endParaRPr lang="en-US" altLang="ko-KR" sz="1000">
              <a:solidFill>
                <a:srgbClr val="898989"/>
              </a:solidFill>
            </a:endParaRPr>
          </a:p>
        </p:txBody>
      </p:sp>
      <p:sp>
        <p:nvSpPr>
          <p:cNvPr id="47107" name="Oval 2"/>
          <p:cNvSpPr>
            <a:spLocks noChangeArrowheads="1"/>
          </p:cNvSpPr>
          <p:nvPr/>
        </p:nvSpPr>
        <p:spPr bwMode="auto">
          <a:xfrm>
            <a:off x="2362200" y="1981200"/>
            <a:ext cx="1066800" cy="685800"/>
          </a:xfrm>
          <a:prstGeom prst="ellipse">
            <a:avLst/>
          </a:prstGeom>
          <a:solidFill>
            <a:srgbClr val="FFCC99"/>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endParaRPr lang="ko-KR" altLang="en-US"/>
          </a:p>
        </p:txBody>
      </p:sp>
      <p:sp>
        <p:nvSpPr>
          <p:cNvPr id="47108" name="Rectangle 3"/>
          <p:cNvSpPr>
            <a:spLocks noGrp="1" noChangeArrowheads="1"/>
          </p:cNvSpPr>
          <p:nvPr>
            <p:ph type="title"/>
          </p:nvPr>
        </p:nvSpPr>
        <p:spPr>
          <a:extLst>
            <a:ext uri="{FAA26D3D-D897-4be2-8F04-BA451C77F1D7}">
              <ma14:placeholderFlag xmlns:ma14="http://schemas.microsoft.com/office/mac/drawingml/2011/main" xmlns="" val="1"/>
            </a:ext>
          </a:extLst>
        </p:spPr>
        <p:txBody>
          <a:bodyPr/>
          <a:lstStyle/>
          <a:p>
            <a:pPr eaLnBrk="1" hangingPunct="1">
              <a:defRPr/>
            </a:pPr>
            <a:r>
              <a:rPr lang="en-US" altLang="ko-KR">
                <a:latin typeface="Arial" charset="0"/>
              </a:rPr>
              <a:t>Example: Reliable File Transfer</a:t>
            </a:r>
          </a:p>
        </p:txBody>
      </p:sp>
      <p:sp>
        <p:nvSpPr>
          <p:cNvPr id="224260" name="Rectangle 4"/>
          <p:cNvSpPr>
            <a:spLocks noGrp="1" noChangeArrowheads="1"/>
          </p:cNvSpPr>
          <p:nvPr>
            <p:ph type="body" idx="1"/>
          </p:nvPr>
        </p:nvSpPr>
        <p:spPr>
          <a:xfrm>
            <a:off x="181546" y="3939497"/>
            <a:ext cx="8857108" cy="2592388"/>
          </a:xfrm>
          <a:extLst>
            <a:ext uri="{FAA26D3D-D897-4be2-8F04-BA451C77F1D7}">
              <ma14:placeholderFlag xmlns:ma14="http://schemas.microsoft.com/office/mac/drawingml/2011/main" xmlns="" val="1"/>
            </a:ext>
          </a:extLst>
        </p:spPr>
        <p:txBody>
          <a:bodyPr/>
          <a:lstStyle/>
          <a:p>
            <a:pPr eaLnBrk="1" hangingPunct="1">
              <a:lnSpc>
                <a:spcPct val="80000"/>
              </a:lnSpc>
              <a:buFont typeface="Monotype Sorts" charset="0"/>
              <a:buChar char="u"/>
              <a:defRPr/>
            </a:pPr>
            <a:r>
              <a:rPr lang="en-US" altLang="ko-KR" sz="1800" dirty="0">
                <a:latin typeface="Arial" charset="0"/>
              </a:rPr>
              <a:t>Solution 1: </a:t>
            </a:r>
            <a:r>
              <a:rPr lang="en-US" altLang="ko-KR" sz="1800" dirty="0">
                <a:solidFill>
                  <a:srgbClr val="FF0000"/>
                </a:solidFill>
                <a:latin typeface="Arial" charset="0"/>
              </a:rPr>
              <a:t>make each step reliable, and then concatenate them</a:t>
            </a:r>
          </a:p>
          <a:p>
            <a:pPr lvl="1" eaLnBrk="1" hangingPunct="1">
              <a:lnSpc>
                <a:spcPct val="80000"/>
              </a:lnSpc>
              <a:defRPr/>
            </a:pPr>
            <a:r>
              <a:rPr lang="en-US" altLang="ko-KR" sz="1600" dirty="0">
                <a:latin typeface="Arial" charset="0"/>
              </a:rPr>
              <a:t>Requires correct programs for systematic countering of threats</a:t>
            </a:r>
          </a:p>
          <a:p>
            <a:pPr lvl="2" eaLnBrk="1" hangingPunct="1">
              <a:lnSpc>
                <a:spcPct val="80000"/>
              </a:lnSpc>
              <a:defRPr/>
            </a:pPr>
            <a:r>
              <a:rPr lang="en-US" altLang="ko-KR" sz="1200" dirty="0">
                <a:latin typeface="Arial" charset="0"/>
              </a:rPr>
              <a:t>Program for file transfer. What about other applications</a:t>
            </a:r>
            <a:r>
              <a:rPr lang="en-US" altLang="ko-KR" sz="1200" dirty="0" smtClean="0">
                <a:latin typeface="Arial" charset="0"/>
              </a:rPr>
              <a:t>?  </a:t>
            </a:r>
            <a:r>
              <a:rPr lang="fr-FR" altLang="ko-KR" sz="1200" b="1" dirty="0" smtClean="0">
                <a:solidFill>
                  <a:srgbClr val="0000FF"/>
                </a:solidFill>
                <a:latin typeface="Arial" charset="0"/>
              </a:rPr>
              <a:t>Security</a:t>
            </a:r>
            <a:r>
              <a:rPr lang="en-US" altLang="ko-KR" sz="1200" b="1" dirty="0" smtClean="0">
                <a:solidFill>
                  <a:srgbClr val="0000FF"/>
                </a:solidFill>
                <a:latin typeface="Arial" charset="0"/>
              </a:rPr>
              <a:t>? (link level, network level, e2e level)</a:t>
            </a:r>
            <a:endParaRPr lang="en-US" altLang="ko-KR" sz="1200" b="1" dirty="0">
              <a:solidFill>
                <a:srgbClr val="0000FF"/>
              </a:solidFill>
              <a:latin typeface="Arial" charset="0"/>
            </a:endParaRPr>
          </a:p>
          <a:p>
            <a:pPr lvl="1" eaLnBrk="1" hangingPunct="1">
              <a:lnSpc>
                <a:spcPct val="80000"/>
              </a:lnSpc>
              <a:defRPr/>
            </a:pPr>
            <a:r>
              <a:rPr lang="en-US" altLang="ko-KR" sz="1600" dirty="0">
                <a:latin typeface="Arial" charset="0"/>
              </a:rPr>
              <a:t>Acceptably small probability of each of the individual threat</a:t>
            </a:r>
          </a:p>
          <a:p>
            <a:pPr lvl="2" eaLnBrk="1" hangingPunct="1">
              <a:lnSpc>
                <a:spcPct val="80000"/>
              </a:lnSpc>
              <a:defRPr/>
            </a:pPr>
            <a:r>
              <a:rPr lang="en-US" altLang="ko-KR" sz="1200" dirty="0">
                <a:latin typeface="Arial" charset="0"/>
              </a:rPr>
              <a:t>Brute force countermeasures e.g.) doing </a:t>
            </a:r>
            <a:r>
              <a:rPr lang="en-US" altLang="ko-KR" sz="1200" dirty="0" smtClean="0">
                <a:latin typeface="Arial" charset="0"/>
              </a:rPr>
              <a:t>many </a:t>
            </a:r>
            <a:r>
              <a:rPr lang="en-US" altLang="ko-KR" sz="1200" dirty="0">
                <a:latin typeface="Arial" charset="0"/>
              </a:rPr>
              <a:t>times =&gt; uneconomical</a:t>
            </a:r>
          </a:p>
          <a:p>
            <a:pPr eaLnBrk="1" hangingPunct="1">
              <a:lnSpc>
                <a:spcPct val="80000"/>
              </a:lnSpc>
              <a:buFont typeface="Monotype Sorts" charset="0"/>
              <a:buChar char="u"/>
              <a:defRPr/>
            </a:pPr>
            <a:r>
              <a:rPr lang="en-US" altLang="ko-KR" sz="1800" dirty="0">
                <a:latin typeface="Arial" charset="0"/>
              </a:rPr>
              <a:t>Solution 2: </a:t>
            </a:r>
            <a:r>
              <a:rPr lang="en-US" altLang="ko-KR" sz="1800" dirty="0">
                <a:solidFill>
                  <a:schemeClr val="accent6">
                    <a:lumMod val="50000"/>
                  </a:schemeClr>
                </a:solidFill>
                <a:latin typeface="Arial" charset="0"/>
              </a:rPr>
              <a:t>end-to-end check and retry</a:t>
            </a:r>
          </a:p>
          <a:p>
            <a:pPr lvl="1" eaLnBrk="1" hangingPunct="1">
              <a:lnSpc>
                <a:spcPct val="80000"/>
              </a:lnSpc>
              <a:defRPr/>
            </a:pPr>
            <a:r>
              <a:rPr lang="en-US" altLang="ko-KR" sz="1600" dirty="0">
                <a:latin typeface="Arial" charset="0"/>
              </a:rPr>
              <a:t>Multiple e2e check &amp; retry</a:t>
            </a:r>
            <a:r>
              <a:rPr lang="en-US" altLang="ko-KR" sz="1600" dirty="0" smtClean="0">
                <a:latin typeface="Arial" charset="0"/>
              </a:rPr>
              <a:t>?(instead of network level check for network problem) =&gt; </a:t>
            </a:r>
            <a:r>
              <a:rPr lang="en-US" altLang="ko-KR" sz="1600" dirty="0">
                <a:latin typeface="Arial" charset="0"/>
              </a:rPr>
              <a:t>some part of the system is in need of repair</a:t>
            </a:r>
          </a:p>
          <a:p>
            <a:pPr lvl="1" eaLnBrk="1" hangingPunct="1">
              <a:lnSpc>
                <a:spcPct val="80000"/>
              </a:lnSpc>
              <a:defRPr/>
            </a:pPr>
            <a:r>
              <a:rPr lang="en-US" altLang="ko-KR" sz="1600" i="1" dirty="0">
                <a:solidFill>
                  <a:srgbClr val="FF0000"/>
                </a:solidFill>
                <a:latin typeface="Arial" charset="0"/>
              </a:rPr>
              <a:t>Local error </a:t>
            </a:r>
            <a:r>
              <a:rPr lang="en-US" altLang="ko-KR" sz="1600" i="1" dirty="0" smtClean="0">
                <a:solidFill>
                  <a:srgbClr val="FF0000"/>
                </a:solidFill>
                <a:latin typeface="Arial" charset="0"/>
              </a:rPr>
              <a:t>control+ e2e error control vs. </a:t>
            </a:r>
            <a:r>
              <a:rPr lang="en-US" altLang="ko-KR" sz="1600" i="1" dirty="0">
                <a:solidFill>
                  <a:srgbClr val="FF0000"/>
                </a:solidFill>
                <a:latin typeface="Arial" charset="0"/>
              </a:rPr>
              <a:t>e2e error </a:t>
            </a:r>
            <a:r>
              <a:rPr lang="en-US" altLang="ko-KR" sz="1600" i="1" dirty="0" smtClean="0">
                <a:solidFill>
                  <a:srgbClr val="FF0000"/>
                </a:solidFill>
                <a:latin typeface="Arial" charset="0"/>
              </a:rPr>
              <a:t>control.: Which one is better? Always? </a:t>
            </a:r>
            <a:endParaRPr lang="en-US" altLang="ko-KR" sz="1600" i="1" dirty="0">
              <a:solidFill>
                <a:srgbClr val="FF0000"/>
              </a:solidFill>
              <a:latin typeface="Arial" charset="0"/>
            </a:endParaRPr>
          </a:p>
        </p:txBody>
      </p:sp>
      <p:sp>
        <p:nvSpPr>
          <p:cNvPr id="47110" name="Oval 5"/>
          <p:cNvSpPr>
            <a:spLocks noChangeArrowheads="1"/>
          </p:cNvSpPr>
          <p:nvPr/>
        </p:nvSpPr>
        <p:spPr bwMode="auto">
          <a:xfrm>
            <a:off x="1524000" y="3581400"/>
            <a:ext cx="609600" cy="1524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endParaRPr lang="ko-KR" altLang="en-US"/>
          </a:p>
        </p:txBody>
      </p:sp>
      <p:sp>
        <p:nvSpPr>
          <p:cNvPr id="47111" name="Rectangle 6"/>
          <p:cNvSpPr>
            <a:spLocks noChangeArrowheads="1"/>
          </p:cNvSpPr>
          <p:nvPr/>
        </p:nvSpPr>
        <p:spPr bwMode="auto">
          <a:xfrm>
            <a:off x="1524000" y="3352800"/>
            <a:ext cx="609600" cy="304800"/>
          </a:xfrm>
          <a:prstGeom prst="rect">
            <a:avLst/>
          </a:prstGeom>
          <a:gradFill rotWithShape="0">
            <a:gsLst>
              <a:gs pos="0">
                <a:srgbClr val="765E00"/>
              </a:gs>
              <a:gs pos="50000">
                <a:srgbClr val="FFCC00"/>
              </a:gs>
              <a:gs pos="100000">
                <a:srgbClr val="765E00"/>
              </a:gs>
            </a:gsLst>
            <a:lin ang="0" scaled="1"/>
          </a:gra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endParaRPr lang="ko-KR" altLang="en-US"/>
          </a:p>
        </p:txBody>
      </p:sp>
      <p:sp>
        <p:nvSpPr>
          <p:cNvPr id="47112" name="Oval 7"/>
          <p:cNvSpPr>
            <a:spLocks noChangeArrowheads="1"/>
          </p:cNvSpPr>
          <p:nvPr/>
        </p:nvSpPr>
        <p:spPr bwMode="auto">
          <a:xfrm>
            <a:off x="1524000" y="3276600"/>
            <a:ext cx="609600" cy="152400"/>
          </a:xfrm>
          <a:prstGeom prst="ellipse">
            <a:avLst/>
          </a:prstGeom>
          <a:solidFill>
            <a:srgbClr val="FFCC00"/>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endParaRPr lang="ko-KR" altLang="en-US"/>
          </a:p>
        </p:txBody>
      </p:sp>
      <p:sp>
        <p:nvSpPr>
          <p:cNvPr id="47113" name="Oval 8"/>
          <p:cNvSpPr>
            <a:spLocks noChangeArrowheads="1"/>
          </p:cNvSpPr>
          <p:nvPr/>
        </p:nvSpPr>
        <p:spPr bwMode="auto">
          <a:xfrm>
            <a:off x="7086600" y="3581400"/>
            <a:ext cx="609600" cy="1524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endParaRPr lang="ko-KR" altLang="en-US"/>
          </a:p>
        </p:txBody>
      </p:sp>
      <p:sp>
        <p:nvSpPr>
          <p:cNvPr id="47114" name="Rectangle 9"/>
          <p:cNvSpPr>
            <a:spLocks noChangeArrowheads="1"/>
          </p:cNvSpPr>
          <p:nvPr/>
        </p:nvSpPr>
        <p:spPr bwMode="auto">
          <a:xfrm>
            <a:off x="7086600" y="3352800"/>
            <a:ext cx="609600" cy="304800"/>
          </a:xfrm>
          <a:prstGeom prst="rect">
            <a:avLst/>
          </a:prstGeom>
          <a:gradFill rotWithShape="0">
            <a:gsLst>
              <a:gs pos="0">
                <a:srgbClr val="765E00"/>
              </a:gs>
              <a:gs pos="50000">
                <a:srgbClr val="FFCC00"/>
              </a:gs>
              <a:gs pos="100000">
                <a:srgbClr val="765E00"/>
              </a:gs>
            </a:gsLst>
            <a:lin ang="0" scaled="1"/>
          </a:gra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endParaRPr lang="ko-KR" altLang="en-US"/>
          </a:p>
        </p:txBody>
      </p:sp>
      <p:sp>
        <p:nvSpPr>
          <p:cNvPr id="47115" name="Oval 10"/>
          <p:cNvSpPr>
            <a:spLocks noChangeArrowheads="1"/>
          </p:cNvSpPr>
          <p:nvPr/>
        </p:nvSpPr>
        <p:spPr bwMode="auto">
          <a:xfrm>
            <a:off x="7086600" y="3276600"/>
            <a:ext cx="609600" cy="152400"/>
          </a:xfrm>
          <a:prstGeom prst="ellipse">
            <a:avLst/>
          </a:prstGeom>
          <a:solidFill>
            <a:srgbClr val="FFCC00"/>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endParaRPr lang="ko-KR" altLang="en-US"/>
          </a:p>
        </p:txBody>
      </p:sp>
      <p:sp>
        <p:nvSpPr>
          <p:cNvPr id="47116" name="Rectangle 11"/>
          <p:cNvSpPr>
            <a:spLocks noChangeArrowheads="1"/>
          </p:cNvSpPr>
          <p:nvPr/>
        </p:nvSpPr>
        <p:spPr bwMode="auto">
          <a:xfrm>
            <a:off x="2286000" y="1905000"/>
            <a:ext cx="1219200" cy="1447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endParaRPr lang="ko-KR" altLang="en-US"/>
          </a:p>
        </p:txBody>
      </p:sp>
      <p:sp>
        <p:nvSpPr>
          <p:cNvPr id="47117" name="Oval 12"/>
          <p:cNvSpPr>
            <a:spLocks noChangeArrowheads="1"/>
          </p:cNvSpPr>
          <p:nvPr/>
        </p:nvSpPr>
        <p:spPr bwMode="auto">
          <a:xfrm>
            <a:off x="2514600" y="2743200"/>
            <a:ext cx="914400" cy="533400"/>
          </a:xfrm>
          <a:prstGeom prst="ellipse">
            <a:avLst/>
          </a:prstGeom>
          <a:solidFill>
            <a:srgbClr val="CCFFFF"/>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latinLnBrk="0" hangingPunct="0">
              <a:defRPr/>
            </a:pPr>
            <a:r>
              <a:rPr kumimoji="0" lang="en-US" altLang="ko-KR" sz="2000" b="1">
                <a:latin typeface="Arial" charset="0"/>
                <a:ea typeface="굴림" charset="0"/>
                <a:cs typeface="굴림" charset="0"/>
              </a:rPr>
              <a:t>OS</a:t>
            </a:r>
          </a:p>
        </p:txBody>
      </p:sp>
      <p:sp>
        <p:nvSpPr>
          <p:cNvPr id="47118" name="Text Box 13"/>
          <p:cNvSpPr txBox="1">
            <a:spLocks noChangeArrowheads="1"/>
          </p:cNvSpPr>
          <p:nvPr/>
        </p:nvSpPr>
        <p:spPr bwMode="auto">
          <a:xfrm>
            <a:off x="2498725" y="2144713"/>
            <a:ext cx="819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600">
                <a:solidFill>
                  <a:schemeClr val="tx1"/>
                </a:solidFill>
                <a:latin typeface="Arial" charset="0"/>
                <a:ea typeface="굴림" charset="0"/>
                <a:cs typeface="굴림" charset="0"/>
              </a:defRPr>
            </a:lvl1pPr>
            <a:lvl2pPr marL="742950" indent="-285750" eaLnBrk="0" hangingPunct="0">
              <a:defRPr kumimoji="1" sz="1600">
                <a:solidFill>
                  <a:schemeClr val="tx1"/>
                </a:solidFill>
                <a:latin typeface="Arial" charset="0"/>
                <a:ea typeface="굴림" charset="0"/>
                <a:cs typeface="굴림" charset="0"/>
              </a:defRPr>
            </a:lvl2pPr>
            <a:lvl3pPr marL="1143000" indent="-228600" eaLnBrk="0" hangingPunct="0">
              <a:defRPr kumimoji="1" sz="1600">
                <a:solidFill>
                  <a:schemeClr val="tx1"/>
                </a:solidFill>
                <a:latin typeface="Arial" charset="0"/>
                <a:ea typeface="굴림" charset="0"/>
                <a:cs typeface="굴림" charset="0"/>
              </a:defRPr>
            </a:lvl3pPr>
            <a:lvl4pPr marL="1600200" indent="-228600" eaLnBrk="0" hangingPunct="0">
              <a:defRPr kumimoji="1" sz="1600">
                <a:solidFill>
                  <a:schemeClr val="tx1"/>
                </a:solidFill>
                <a:latin typeface="Arial" charset="0"/>
                <a:ea typeface="굴림" charset="0"/>
                <a:cs typeface="굴림" charset="0"/>
              </a:defRPr>
            </a:lvl4pPr>
            <a:lvl5pPr marL="2057400" indent="-228600" eaLnBrk="0" hangingPunct="0">
              <a:defRPr kumimoji="1" sz="1600">
                <a:solidFill>
                  <a:schemeClr val="tx1"/>
                </a:solidFill>
                <a:latin typeface="Arial" charset="0"/>
                <a:ea typeface="굴림" charset="0"/>
                <a:cs typeface="굴림" charset="0"/>
              </a:defRPr>
            </a:lvl5pPr>
            <a:lvl6pPr marL="2514600" indent="-228600" eaLnBrk="0" fontAlgn="base" hangingPunct="0">
              <a:spcBef>
                <a:spcPct val="0"/>
              </a:spcBef>
              <a:spcAft>
                <a:spcPct val="0"/>
              </a:spcAft>
              <a:defRPr kumimoji="1" sz="1600">
                <a:solidFill>
                  <a:schemeClr val="tx1"/>
                </a:solidFill>
                <a:latin typeface="Arial" charset="0"/>
                <a:ea typeface="굴림" charset="0"/>
                <a:cs typeface="굴림" charset="0"/>
              </a:defRPr>
            </a:lvl6pPr>
            <a:lvl7pPr marL="2971800" indent="-228600" eaLnBrk="0" fontAlgn="base" hangingPunct="0">
              <a:spcBef>
                <a:spcPct val="0"/>
              </a:spcBef>
              <a:spcAft>
                <a:spcPct val="0"/>
              </a:spcAft>
              <a:defRPr kumimoji="1" sz="1600">
                <a:solidFill>
                  <a:schemeClr val="tx1"/>
                </a:solidFill>
                <a:latin typeface="Arial" charset="0"/>
                <a:ea typeface="굴림" charset="0"/>
                <a:cs typeface="굴림" charset="0"/>
              </a:defRPr>
            </a:lvl7pPr>
            <a:lvl8pPr marL="3429000" indent="-228600" eaLnBrk="0" fontAlgn="base" hangingPunct="0">
              <a:spcBef>
                <a:spcPct val="0"/>
              </a:spcBef>
              <a:spcAft>
                <a:spcPct val="0"/>
              </a:spcAft>
              <a:defRPr kumimoji="1" sz="1600">
                <a:solidFill>
                  <a:schemeClr val="tx1"/>
                </a:solidFill>
                <a:latin typeface="Arial" charset="0"/>
                <a:ea typeface="굴림" charset="0"/>
                <a:cs typeface="굴림" charset="0"/>
              </a:defRPr>
            </a:lvl8pPr>
            <a:lvl9pPr marL="3886200" indent="-228600" eaLnBrk="0" fontAlgn="base" hangingPunct="0">
              <a:spcBef>
                <a:spcPct val="0"/>
              </a:spcBef>
              <a:spcAft>
                <a:spcPct val="0"/>
              </a:spcAft>
              <a:defRPr kumimoji="1" sz="1600">
                <a:solidFill>
                  <a:schemeClr val="tx1"/>
                </a:solidFill>
                <a:latin typeface="Arial" charset="0"/>
                <a:ea typeface="굴림" charset="0"/>
                <a:cs typeface="굴림" charset="0"/>
              </a:defRPr>
            </a:lvl9pPr>
          </a:lstStyle>
          <a:p>
            <a:pPr latinLnBrk="0">
              <a:defRPr/>
            </a:pPr>
            <a:r>
              <a:rPr kumimoji="0" lang="en-US" altLang="ko-KR" sz="2000" b="1" smtClean="0"/>
              <a:t>Appl.</a:t>
            </a:r>
          </a:p>
        </p:txBody>
      </p:sp>
      <p:sp>
        <p:nvSpPr>
          <p:cNvPr id="47119" name="Oval 14"/>
          <p:cNvSpPr>
            <a:spLocks noChangeArrowheads="1"/>
          </p:cNvSpPr>
          <p:nvPr/>
        </p:nvSpPr>
        <p:spPr bwMode="auto">
          <a:xfrm>
            <a:off x="5715000" y="1981200"/>
            <a:ext cx="1066800" cy="685800"/>
          </a:xfrm>
          <a:prstGeom prst="ellipse">
            <a:avLst/>
          </a:prstGeom>
          <a:solidFill>
            <a:srgbClr val="FFCC99"/>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endParaRPr lang="ko-KR" altLang="en-US"/>
          </a:p>
        </p:txBody>
      </p:sp>
      <p:sp>
        <p:nvSpPr>
          <p:cNvPr id="47120" name="Rectangle 15"/>
          <p:cNvSpPr>
            <a:spLocks noChangeArrowheads="1"/>
          </p:cNvSpPr>
          <p:nvPr/>
        </p:nvSpPr>
        <p:spPr bwMode="auto">
          <a:xfrm>
            <a:off x="5638800" y="1905000"/>
            <a:ext cx="1219200" cy="1447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latinLnBrk="0" hangingPunct="0"/>
            <a:endParaRPr lang="ko-KR" altLang="en-US"/>
          </a:p>
        </p:txBody>
      </p:sp>
      <p:sp>
        <p:nvSpPr>
          <p:cNvPr id="47121" name="Oval 16"/>
          <p:cNvSpPr>
            <a:spLocks noChangeArrowheads="1"/>
          </p:cNvSpPr>
          <p:nvPr/>
        </p:nvSpPr>
        <p:spPr bwMode="auto">
          <a:xfrm>
            <a:off x="5791200" y="2743200"/>
            <a:ext cx="914400" cy="533400"/>
          </a:xfrm>
          <a:prstGeom prst="ellipse">
            <a:avLst/>
          </a:prstGeom>
          <a:solidFill>
            <a:srgbClr val="CCFFFF"/>
          </a:soli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latinLnBrk="0" hangingPunct="0">
              <a:defRPr/>
            </a:pPr>
            <a:r>
              <a:rPr kumimoji="0" lang="en-US" altLang="ko-KR" sz="2000" b="1">
                <a:latin typeface="Arial" charset="0"/>
                <a:ea typeface="굴림" charset="0"/>
                <a:cs typeface="굴림" charset="0"/>
              </a:rPr>
              <a:t>OS</a:t>
            </a:r>
          </a:p>
        </p:txBody>
      </p:sp>
      <p:sp>
        <p:nvSpPr>
          <p:cNvPr id="47122" name="Text Box 17"/>
          <p:cNvSpPr txBox="1">
            <a:spLocks noChangeArrowheads="1"/>
          </p:cNvSpPr>
          <p:nvPr/>
        </p:nvSpPr>
        <p:spPr bwMode="auto">
          <a:xfrm>
            <a:off x="5851525" y="2144713"/>
            <a:ext cx="819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600">
                <a:solidFill>
                  <a:schemeClr val="tx1"/>
                </a:solidFill>
                <a:latin typeface="Arial" charset="0"/>
                <a:ea typeface="굴림" charset="0"/>
                <a:cs typeface="굴림" charset="0"/>
              </a:defRPr>
            </a:lvl1pPr>
            <a:lvl2pPr marL="742950" indent="-285750" eaLnBrk="0" hangingPunct="0">
              <a:defRPr kumimoji="1" sz="1600">
                <a:solidFill>
                  <a:schemeClr val="tx1"/>
                </a:solidFill>
                <a:latin typeface="Arial" charset="0"/>
                <a:ea typeface="굴림" charset="0"/>
                <a:cs typeface="굴림" charset="0"/>
              </a:defRPr>
            </a:lvl2pPr>
            <a:lvl3pPr marL="1143000" indent="-228600" eaLnBrk="0" hangingPunct="0">
              <a:defRPr kumimoji="1" sz="1600">
                <a:solidFill>
                  <a:schemeClr val="tx1"/>
                </a:solidFill>
                <a:latin typeface="Arial" charset="0"/>
                <a:ea typeface="굴림" charset="0"/>
                <a:cs typeface="굴림" charset="0"/>
              </a:defRPr>
            </a:lvl3pPr>
            <a:lvl4pPr marL="1600200" indent="-228600" eaLnBrk="0" hangingPunct="0">
              <a:defRPr kumimoji="1" sz="1600">
                <a:solidFill>
                  <a:schemeClr val="tx1"/>
                </a:solidFill>
                <a:latin typeface="Arial" charset="0"/>
                <a:ea typeface="굴림" charset="0"/>
                <a:cs typeface="굴림" charset="0"/>
              </a:defRPr>
            </a:lvl4pPr>
            <a:lvl5pPr marL="2057400" indent="-228600" eaLnBrk="0" hangingPunct="0">
              <a:defRPr kumimoji="1" sz="1600">
                <a:solidFill>
                  <a:schemeClr val="tx1"/>
                </a:solidFill>
                <a:latin typeface="Arial" charset="0"/>
                <a:ea typeface="굴림" charset="0"/>
                <a:cs typeface="굴림" charset="0"/>
              </a:defRPr>
            </a:lvl5pPr>
            <a:lvl6pPr marL="2514600" indent="-228600" eaLnBrk="0" fontAlgn="base" hangingPunct="0">
              <a:spcBef>
                <a:spcPct val="0"/>
              </a:spcBef>
              <a:spcAft>
                <a:spcPct val="0"/>
              </a:spcAft>
              <a:defRPr kumimoji="1" sz="1600">
                <a:solidFill>
                  <a:schemeClr val="tx1"/>
                </a:solidFill>
                <a:latin typeface="Arial" charset="0"/>
                <a:ea typeface="굴림" charset="0"/>
                <a:cs typeface="굴림" charset="0"/>
              </a:defRPr>
            </a:lvl6pPr>
            <a:lvl7pPr marL="2971800" indent="-228600" eaLnBrk="0" fontAlgn="base" hangingPunct="0">
              <a:spcBef>
                <a:spcPct val="0"/>
              </a:spcBef>
              <a:spcAft>
                <a:spcPct val="0"/>
              </a:spcAft>
              <a:defRPr kumimoji="1" sz="1600">
                <a:solidFill>
                  <a:schemeClr val="tx1"/>
                </a:solidFill>
                <a:latin typeface="Arial" charset="0"/>
                <a:ea typeface="굴림" charset="0"/>
                <a:cs typeface="굴림" charset="0"/>
              </a:defRPr>
            </a:lvl7pPr>
            <a:lvl8pPr marL="3429000" indent="-228600" eaLnBrk="0" fontAlgn="base" hangingPunct="0">
              <a:spcBef>
                <a:spcPct val="0"/>
              </a:spcBef>
              <a:spcAft>
                <a:spcPct val="0"/>
              </a:spcAft>
              <a:defRPr kumimoji="1" sz="1600">
                <a:solidFill>
                  <a:schemeClr val="tx1"/>
                </a:solidFill>
                <a:latin typeface="Arial" charset="0"/>
                <a:ea typeface="굴림" charset="0"/>
                <a:cs typeface="굴림" charset="0"/>
              </a:defRPr>
            </a:lvl8pPr>
            <a:lvl9pPr marL="3886200" indent="-228600" eaLnBrk="0" fontAlgn="base" hangingPunct="0">
              <a:spcBef>
                <a:spcPct val="0"/>
              </a:spcBef>
              <a:spcAft>
                <a:spcPct val="0"/>
              </a:spcAft>
              <a:defRPr kumimoji="1" sz="1600">
                <a:solidFill>
                  <a:schemeClr val="tx1"/>
                </a:solidFill>
                <a:latin typeface="Arial" charset="0"/>
                <a:ea typeface="굴림" charset="0"/>
                <a:cs typeface="굴림" charset="0"/>
              </a:defRPr>
            </a:lvl9pPr>
          </a:lstStyle>
          <a:p>
            <a:pPr latinLnBrk="0">
              <a:defRPr/>
            </a:pPr>
            <a:r>
              <a:rPr kumimoji="0" lang="en-US" altLang="ko-KR" sz="2000" b="1" smtClean="0"/>
              <a:t>Appl.</a:t>
            </a:r>
          </a:p>
        </p:txBody>
      </p:sp>
      <p:sp>
        <p:nvSpPr>
          <p:cNvPr id="47123" name="Line 18"/>
          <p:cNvSpPr>
            <a:spLocks noChangeShapeType="1"/>
          </p:cNvSpPr>
          <p:nvPr/>
        </p:nvSpPr>
        <p:spPr bwMode="auto">
          <a:xfrm>
            <a:off x="2743200" y="3505200"/>
            <a:ext cx="38862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굴림" charset="0"/>
              <a:cs typeface="굴림" charset="0"/>
            </a:endParaRPr>
          </a:p>
        </p:txBody>
      </p:sp>
      <p:sp>
        <p:nvSpPr>
          <p:cNvPr id="47124" name="Line 19"/>
          <p:cNvSpPr>
            <a:spLocks noChangeShapeType="1"/>
          </p:cNvSpPr>
          <p:nvPr/>
        </p:nvSpPr>
        <p:spPr bwMode="auto">
          <a:xfrm>
            <a:off x="2971800" y="3352800"/>
            <a:ext cx="0" cy="1524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굴림" charset="0"/>
              <a:cs typeface="굴림" charset="0"/>
            </a:endParaRPr>
          </a:p>
        </p:txBody>
      </p:sp>
      <p:sp>
        <p:nvSpPr>
          <p:cNvPr id="47125" name="Line 20"/>
          <p:cNvSpPr>
            <a:spLocks noChangeShapeType="1"/>
          </p:cNvSpPr>
          <p:nvPr/>
        </p:nvSpPr>
        <p:spPr bwMode="auto">
          <a:xfrm>
            <a:off x="6248400" y="3352800"/>
            <a:ext cx="0" cy="1524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굴림" charset="0"/>
              <a:cs typeface="굴림" charset="0"/>
            </a:endParaRPr>
          </a:p>
        </p:txBody>
      </p:sp>
      <p:sp>
        <p:nvSpPr>
          <p:cNvPr id="224277" name="Freeform 21"/>
          <p:cNvSpPr>
            <a:spLocks/>
          </p:cNvSpPr>
          <p:nvPr/>
        </p:nvSpPr>
        <p:spPr bwMode="auto">
          <a:xfrm>
            <a:off x="2132013" y="2513013"/>
            <a:ext cx="612775" cy="758825"/>
          </a:xfrm>
          <a:custGeom>
            <a:avLst/>
            <a:gdLst>
              <a:gd name="T0" fmla="*/ 0 w 384"/>
              <a:gd name="T1" fmla="*/ 2147483647 h 480"/>
              <a:gd name="T2" fmla="*/ 2147483647 w 384"/>
              <a:gd name="T3" fmla="*/ 2147483647 h 480"/>
              <a:gd name="T4" fmla="*/ 2147483647 w 384"/>
              <a:gd name="T5" fmla="*/ 2147483647 h 480"/>
              <a:gd name="T6" fmla="*/ 2147483647 w 384"/>
              <a:gd name="T7" fmla="*/ 0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480">
                <a:moveTo>
                  <a:pt x="0" y="480"/>
                </a:moveTo>
                <a:lnTo>
                  <a:pt x="336" y="384"/>
                </a:lnTo>
                <a:lnTo>
                  <a:pt x="384" y="288"/>
                </a:lnTo>
                <a:lnTo>
                  <a:pt x="384"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24278" name="Line 22"/>
          <p:cNvSpPr>
            <a:spLocks noChangeShapeType="1"/>
          </p:cNvSpPr>
          <p:nvPr/>
        </p:nvSpPr>
        <p:spPr bwMode="auto">
          <a:xfrm flipH="1">
            <a:off x="3059832" y="2590800"/>
            <a:ext cx="64368" cy="31591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굴림" charset="0"/>
              <a:cs typeface="굴림" charset="0"/>
            </a:endParaRPr>
          </a:p>
        </p:txBody>
      </p:sp>
      <p:sp>
        <p:nvSpPr>
          <p:cNvPr id="224280" name="Line 24"/>
          <p:cNvSpPr>
            <a:spLocks noChangeShapeType="1"/>
          </p:cNvSpPr>
          <p:nvPr/>
        </p:nvSpPr>
        <p:spPr bwMode="auto">
          <a:xfrm flipH="1" flipV="1">
            <a:off x="6095999" y="2514600"/>
            <a:ext cx="36975" cy="4191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굴림" charset="0"/>
              <a:cs typeface="굴림" charset="0"/>
            </a:endParaRPr>
          </a:p>
        </p:txBody>
      </p:sp>
      <p:sp>
        <p:nvSpPr>
          <p:cNvPr id="224281" name="Freeform 25"/>
          <p:cNvSpPr>
            <a:spLocks/>
          </p:cNvSpPr>
          <p:nvPr/>
        </p:nvSpPr>
        <p:spPr bwMode="auto">
          <a:xfrm>
            <a:off x="6400800" y="2590800"/>
            <a:ext cx="685800" cy="685800"/>
          </a:xfrm>
          <a:custGeom>
            <a:avLst/>
            <a:gdLst>
              <a:gd name="T0" fmla="*/ 0 w 432"/>
              <a:gd name="T1" fmla="*/ 0 h 432"/>
              <a:gd name="T2" fmla="*/ 2147483647 w 432"/>
              <a:gd name="T3" fmla="*/ 2147483647 h 432"/>
              <a:gd name="T4" fmla="*/ 2147483647 w 432"/>
              <a:gd name="T5" fmla="*/ 2147483647 h 432"/>
              <a:gd name="T6" fmla="*/ 2147483647 w 432"/>
              <a:gd name="T7" fmla="*/ 2147483647 h 4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432">
                <a:moveTo>
                  <a:pt x="0" y="0"/>
                </a:moveTo>
                <a:lnTo>
                  <a:pt x="48" y="288"/>
                </a:lnTo>
                <a:lnTo>
                  <a:pt x="240" y="384"/>
                </a:lnTo>
                <a:lnTo>
                  <a:pt x="432" y="432"/>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7131" name="Text Box 26"/>
          <p:cNvSpPr txBox="1">
            <a:spLocks noChangeArrowheads="1"/>
          </p:cNvSpPr>
          <p:nvPr/>
        </p:nvSpPr>
        <p:spPr bwMode="auto">
          <a:xfrm>
            <a:off x="2193925" y="1508125"/>
            <a:ext cx="1003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600">
                <a:solidFill>
                  <a:schemeClr val="tx1"/>
                </a:solidFill>
                <a:latin typeface="Arial" charset="0"/>
                <a:ea typeface="굴림" charset="0"/>
                <a:cs typeface="굴림" charset="0"/>
              </a:defRPr>
            </a:lvl1pPr>
            <a:lvl2pPr marL="742950" indent="-285750" eaLnBrk="0" hangingPunct="0">
              <a:defRPr kumimoji="1" sz="1600">
                <a:solidFill>
                  <a:schemeClr val="tx1"/>
                </a:solidFill>
                <a:latin typeface="Arial" charset="0"/>
                <a:ea typeface="굴림" charset="0"/>
                <a:cs typeface="굴림" charset="0"/>
              </a:defRPr>
            </a:lvl2pPr>
            <a:lvl3pPr marL="1143000" indent="-228600" eaLnBrk="0" hangingPunct="0">
              <a:defRPr kumimoji="1" sz="1600">
                <a:solidFill>
                  <a:schemeClr val="tx1"/>
                </a:solidFill>
                <a:latin typeface="Arial" charset="0"/>
                <a:ea typeface="굴림" charset="0"/>
                <a:cs typeface="굴림" charset="0"/>
              </a:defRPr>
            </a:lvl3pPr>
            <a:lvl4pPr marL="1600200" indent="-228600" eaLnBrk="0" hangingPunct="0">
              <a:defRPr kumimoji="1" sz="1600">
                <a:solidFill>
                  <a:schemeClr val="tx1"/>
                </a:solidFill>
                <a:latin typeface="Arial" charset="0"/>
                <a:ea typeface="굴림" charset="0"/>
                <a:cs typeface="굴림" charset="0"/>
              </a:defRPr>
            </a:lvl4pPr>
            <a:lvl5pPr marL="2057400" indent="-228600" eaLnBrk="0" hangingPunct="0">
              <a:defRPr kumimoji="1" sz="1600">
                <a:solidFill>
                  <a:schemeClr val="tx1"/>
                </a:solidFill>
                <a:latin typeface="Arial" charset="0"/>
                <a:ea typeface="굴림" charset="0"/>
                <a:cs typeface="굴림" charset="0"/>
              </a:defRPr>
            </a:lvl5pPr>
            <a:lvl6pPr marL="2514600" indent="-228600" eaLnBrk="0" fontAlgn="base" hangingPunct="0">
              <a:spcBef>
                <a:spcPct val="0"/>
              </a:spcBef>
              <a:spcAft>
                <a:spcPct val="0"/>
              </a:spcAft>
              <a:defRPr kumimoji="1" sz="1600">
                <a:solidFill>
                  <a:schemeClr val="tx1"/>
                </a:solidFill>
                <a:latin typeface="Arial" charset="0"/>
                <a:ea typeface="굴림" charset="0"/>
                <a:cs typeface="굴림" charset="0"/>
              </a:defRPr>
            </a:lvl6pPr>
            <a:lvl7pPr marL="2971800" indent="-228600" eaLnBrk="0" fontAlgn="base" hangingPunct="0">
              <a:spcBef>
                <a:spcPct val="0"/>
              </a:spcBef>
              <a:spcAft>
                <a:spcPct val="0"/>
              </a:spcAft>
              <a:defRPr kumimoji="1" sz="1600">
                <a:solidFill>
                  <a:schemeClr val="tx1"/>
                </a:solidFill>
                <a:latin typeface="Arial" charset="0"/>
                <a:ea typeface="굴림" charset="0"/>
                <a:cs typeface="굴림" charset="0"/>
              </a:defRPr>
            </a:lvl7pPr>
            <a:lvl8pPr marL="3429000" indent="-228600" eaLnBrk="0" fontAlgn="base" hangingPunct="0">
              <a:spcBef>
                <a:spcPct val="0"/>
              </a:spcBef>
              <a:spcAft>
                <a:spcPct val="0"/>
              </a:spcAft>
              <a:defRPr kumimoji="1" sz="1600">
                <a:solidFill>
                  <a:schemeClr val="tx1"/>
                </a:solidFill>
                <a:latin typeface="Arial" charset="0"/>
                <a:ea typeface="굴림" charset="0"/>
                <a:cs typeface="굴림" charset="0"/>
              </a:defRPr>
            </a:lvl8pPr>
            <a:lvl9pPr marL="3886200" indent="-228600" eaLnBrk="0" fontAlgn="base" hangingPunct="0">
              <a:spcBef>
                <a:spcPct val="0"/>
              </a:spcBef>
              <a:spcAft>
                <a:spcPct val="0"/>
              </a:spcAft>
              <a:defRPr kumimoji="1" sz="1600">
                <a:solidFill>
                  <a:schemeClr val="tx1"/>
                </a:solidFill>
                <a:latin typeface="Arial" charset="0"/>
                <a:ea typeface="굴림" charset="0"/>
                <a:cs typeface="굴림" charset="0"/>
              </a:defRPr>
            </a:lvl9pPr>
          </a:lstStyle>
          <a:p>
            <a:pPr latinLnBrk="0">
              <a:defRPr/>
            </a:pPr>
            <a:r>
              <a:rPr kumimoji="0" lang="en-US" altLang="ko-KR" sz="2000" b="1" smtClean="0"/>
              <a:t>Host A</a:t>
            </a:r>
          </a:p>
        </p:txBody>
      </p:sp>
      <p:sp>
        <p:nvSpPr>
          <p:cNvPr id="47132" name="Text Box 27"/>
          <p:cNvSpPr txBox="1">
            <a:spLocks noChangeArrowheads="1"/>
          </p:cNvSpPr>
          <p:nvPr/>
        </p:nvSpPr>
        <p:spPr bwMode="auto">
          <a:xfrm>
            <a:off x="5549900" y="1508125"/>
            <a:ext cx="1003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600">
                <a:solidFill>
                  <a:schemeClr val="tx1"/>
                </a:solidFill>
                <a:latin typeface="Arial" charset="0"/>
                <a:ea typeface="굴림" charset="0"/>
                <a:cs typeface="굴림" charset="0"/>
              </a:defRPr>
            </a:lvl1pPr>
            <a:lvl2pPr marL="742950" indent="-285750" eaLnBrk="0" hangingPunct="0">
              <a:defRPr kumimoji="1" sz="1600">
                <a:solidFill>
                  <a:schemeClr val="tx1"/>
                </a:solidFill>
                <a:latin typeface="Arial" charset="0"/>
                <a:ea typeface="굴림" charset="0"/>
                <a:cs typeface="굴림" charset="0"/>
              </a:defRPr>
            </a:lvl2pPr>
            <a:lvl3pPr marL="1143000" indent="-228600" eaLnBrk="0" hangingPunct="0">
              <a:defRPr kumimoji="1" sz="1600">
                <a:solidFill>
                  <a:schemeClr val="tx1"/>
                </a:solidFill>
                <a:latin typeface="Arial" charset="0"/>
                <a:ea typeface="굴림" charset="0"/>
                <a:cs typeface="굴림" charset="0"/>
              </a:defRPr>
            </a:lvl3pPr>
            <a:lvl4pPr marL="1600200" indent="-228600" eaLnBrk="0" hangingPunct="0">
              <a:defRPr kumimoji="1" sz="1600">
                <a:solidFill>
                  <a:schemeClr val="tx1"/>
                </a:solidFill>
                <a:latin typeface="Arial" charset="0"/>
                <a:ea typeface="굴림" charset="0"/>
                <a:cs typeface="굴림" charset="0"/>
              </a:defRPr>
            </a:lvl4pPr>
            <a:lvl5pPr marL="2057400" indent="-228600" eaLnBrk="0" hangingPunct="0">
              <a:defRPr kumimoji="1" sz="1600">
                <a:solidFill>
                  <a:schemeClr val="tx1"/>
                </a:solidFill>
                <a:latin typeface="Arial" charset="0"/>
                <a:ea typeface="굴림" charset="0"/>
                <a:cs typeface="굴림" charset="0"/>
              </a:defRPr>
            </a:lvl5pPr>
            <a:lvl6pPr marL="2514600" indent="-228600" eaLnBrk="0" fontAlgn="base" hangingPunct="0">
              <a:spcBef>
                <a:spcPct val="0"/>
              </a:spcBef>
              <a:spcAft>
                <a:spcPct val="0"/>
              </a:spcAft>
              <a:defRPr kumimoji="1" sz="1600">
                <a:solidFill>
                  <a:schemeClr val="tx1"/>
                </a:solidFill>
                <a:latin typeface="Arial" charset="0"/>
                <a:ea typeface="굴림" charset="0"/>
                <a:cs typeface="굴림" charset="0"/>
              </a:defRPr>
            </a:lvl6pPr>
            <a:lvl7pPr marL="2971800" indent="-228600" eaLnBrk="0" fontAlgn="base" hangingPunct="0">
              <a:spcBef>
                <a:spcPct val="0"/>
              </a:spcBef>
              <a:spcAft>
                <a:spcPct val="0"/>
              </a:spcAft>
              <a:defRPr kumimoji="1" sz="1600">
                <a:solidFill>
                  <a:schemeClr val="tx1"/>
                </a:solidFill>
                <a:latin typeface="Arial" charset="0"/>
                <a:ea typeface="굴림" charset="0"/>
                <a:cs typeface="굴림" charset="0"/>
              </a:defRPr>
            </a:lvl7pPr>
            <a:lvl8pPr marL="3429000" indent="-228600" eaLnBrk="0" fontAlgn="base" hangingPunct="0">
              <a:spcBef>
                <a:spcPct val="0"/>
              </a:spcBef>
              <a:spcAft>
                <a:spcPct val="0"/>
              </a:spcAft>
              <a:defRPr kumimoji="1" sz="1600">
                <a:solidFill>
                  <a:schemeClr val="tx1"/>
                </a:solidFill>
                <a:latin typeface="Arial" charset="0"/>
                <a:ea typeface="굴림" charset="0"/>
                <a:cs typeface="굴림" charset="0"/>
              </a:defRPr>
            </a:lvl8pPr>
            <a:lvl9pPr marL="3886200" indent="-228600" eaLnBrk="0" fontAlgn="base" hangingPunct="0">
              <a:spcBef>
                <a:spcPct val="0"/>
              </a:spcBef>
              <a:spcAft>
                <a:spcPct val="0"/>
              </a:spcAft>
              <a:defRPr kumimoji="1" sz="1600">
                <a:solidFill>
                  <a:schemeClr val="tx1"/>
                </a:solidFill>
                <a:latin typeface="Arial" charset="0"/>
                <a:ea typeface="굴림" charset="0"/>
                <a:cs typeface="굴림" charset="0"/>
              </a:defRPr>
            </a:lvl9pPr>
          </a:lstStyle>
          <a:p>
            <a:pPr latinLnBrk="0">
              <a:defRPr/>
            </a:pPr>
            <a:r>
              <a:rPr kumimoji="0" lang="en-US" altLang="ko-KR" sz="2000" b="1" smtClean="0"/>
              <a:t>Host B</a:t>
            </a:r>
          </a:p>
        </p:txBody>
      </p:sp>
      <p:sp>
        <p:nvSpPr>
          <p:cNvPr id="224284" name="Freeform 28"/>
          <p:cNvSpPr>
            <a:spLocks/>
          </p:cNvSpPr>
          <p:nvPr/>
        </p:nvSpPr>
        <p:spPr bwMode="auto">
          <a:xfrm>
            <a:off x="3200400" y="2438400"/>
            <a:ext cx="2819400" cy="914400"/>
          </a:xfrm>
          <a:custGeom>
            <a:avLst/>
            <a:gdLst>
              <a:gd name="T0" fmla="*/ 2147483647 w 1776"/>
              <a:gd name="T1" fmla="*/ 2147483647 h 576"/>
              <a:gd name="T2" fmla="*/ 2147483647 w 1776"/>
              <a:gd name="T3" fmla="*/ 2147483647 h 576"/>
              <a:gd name="T4" fmla="*/ 2147483647 w 1776"/>
              <a:gd name="T5" fmla="*/ 2147483647 h 576"/>
              <a:gd name="T6" fmla="*/ 2147483647 w 1776"/>
              <a:gd name="T7" fmla="*/ 2147483647 h 576"/>
              <a:gd name="T8" fmla="*/ 2147483647 w 1776"/>
              <a:gd name="T9" fmla="*/ 2147483647 h 576"/>
              <a:gd name="T10" fmla="*/ 0 w 1776"/>
              <a:gd name="T11" fmla="*/ 0 h 5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76" h="576">
                <a:moveTo>
                  <a:pt x="1776" y="48"/>
                </a:moveTo>
                <a:lnTo>
                  <a:pt x="1728" y="288"/>
                </a:lnTo>
                <a:lnTo>
                  <a:pt x="1728" y="576"/>
                </a:lnTo>
                <a:lnTo>
                  <a:pt x="48" y="576"/>
                </a:lnTo>
                <a:lnTo>
                  <a:pt x="48" y="384"/>
                </a:lnTo>
                <a:lnTo>
                  <a:pt x="0" y="0"/>
                </a:lnTo>
              </a:path>
            </a:pathLst>
          </a:custGeom>
          <a:noFill/>
          <a:ln w="3810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224285" name="Group 29"/>
          <p:cNvGrpSpPr>
            <a:grpSpLocks/>
          </p:cNvGrpSpPr>
          <p:nvPr/>
        </p:nvGrpSpPr>
        <p:grpSpPr bwMode="auto">
          <a:xfrm>
            <a:off x="3276600" y="2438400"/>
            <a:ext cx="2667000" cy="865188"/>
            <a:chOff x="2064" y="1392"/>
            <a:chExt cx="1680" cy="545"/>
          </a:xfrm>
        </p:grpSpPr>
        <p:sp>
          <p:nvSpPr>
            <p:cNvPr id="112670" name="Freeform 30"/>
            <p:cNvSpPr>
              <a:spLocks/>
            </p:cNvSpPr>
            <p:nvPr/>
          </p:nvSpPr>
          <p:spPr bwMode="auto">
            <a:xfrm>
              <a:off x="2064" y="1392"/>
              <a:ext cx="1680" cy="528"/>
            </a:xfrm>
            <a:custGeom>
              <a:avLst/>
              <a:gdLst>
                <a:gd name="T0" fmla="*/ 0 w 1680"/>
                <a:gd name="T1" fmla="*/ 0 h 528"/>
                <a:gd name="T2" fmla="*/ 48 w 1680"/>
                <a:gd name="T3" fmla="*/ 288 h 528"/>
                <a:gd name="T4" fmla="*/ 48 w 1680"/>
                <a:gd name="T5" fmla="*/ 528 h 528"/>
                <a:gd name="T6" fmla="*/ 1632 w 1680"/>
                <a:gd name="T7" fmla="*/ 528 h 528"/>
                <a:gd name="T8" fmla="*/ 1632 w 1680"/>
                <a:gd name="T9" fmla="*/ 336 h 528"/>
                <a:gd name="T10" fmla="*/ 1680 w 1680"/>
                <a:gd name="T11" fmla="*/ 0 h 5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80" h="528">
                  <a:moveTo>
                    <a:pt x="0" y="0"/>
                  </a:moveTo>
                  <a:lnTo>
                    <a:pt x="48" y="288"/>
                  </a:lnTo>
                  <a:lnTo>
                    <a:pt x="48" y="528"/>
                  </a:lnTo>
                  <a:lnTo>
                    <a:pt x="1632" y="528"/>
                  </a:lnTo>
                  <a:lnTo>
                    <a:pt x="1632" y="336"/>
                  </a:lnTo>
                  <a:lnTo>
                    <a:pt x="1680" y="0"/>
                  </a:lnTo>
                </a:path>
              </a:pathLst>
            </a:custGeom>
            <a:noFill/>
            <a:ln w="3810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7136" name="Text Box 31"/>
            <p:cNvSpPr txBox="1">
              <a:spLocks noChangeArrowheads="1"/>
            </p:cNvSpPr>
            <p:nvPr/>
          </p:nvSpPr>
          <p:spPr bwMode="auto">
            <a:xfrm>
              <a:off x="2582" y="1687"/>
              <a:ext cx="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600">
                  <a:solidFill>
                    <a:schemeClr val="tx1"/>
                  </a:solidFill>
                  <a:latin typeface="Arial" charset="0"/>
                  <a:ea typeface="굴림" charset="0"/>
                  <a:cs typeface="굴림" charset="0"/>
                </a:defRPr>
              </a:lvl1pPr>
              <a:lvl2pPr marL="742950" indent="-285750" eaLnBrk="0" hangingPunct="0">
                <a:defRPr kumimoji="1" sz="1600">
                  <a:solidFill>
                    <a:schemeClr val="tx1"/>
                  </a:solidFill>
                  <a:latin typeface="Arial" charset="0"/>
                  <a:ea typeface="굴림" charset="0"/>
                  <a:cs typeface="굴림" charset="0"/>
                </a:defRPr>
              </a:lvl2pPr>
              <a:lvl3pPr marL="1143000" indent="-228600" eaLnBrk="0" hangingPunct="0">
                <a:defRPr kumimoji="1" sz="1600">
                  <a:solidFill>
                    <a:schemeClr val="tx1"/>
                  </a:solidFill>
                  <a:latin typeface="Arial" charset="0"/>
                  <a:ea typeface="굴림" charset="0"/>
                  <a:cs typeface="굴림" charset="0"/>
                </a:defRPr>
              </a:lvl3pPr>
              <a:lvl4pPr marL="1600200" indent="-228600" eaLnBrk="0" hangingPunct="0">
                <a:defRPr kumimoji="1" sz="1600">
                  <a:solidFill>
                    <a:schemeClr val="tx1"/>
                  </a:solidFill>
                  <a:latin typeface="Arial" charset="0"/>
                  <a:ea typeface="굴림" charset="0"/>
                  <a:cs typeface="굴림" charset="0"/>
                </a:defRPr>
              </a:lvl4pPr>
              <a:lvl5pPr marL="2057400" indent="-228600" eaLnBrk="0" hangingPunct="0">
                <a:defRPr kumimoji="1" sz="1600">
                  <a:solidFill>
                    <a:schemeClr val="tx1"/>
                  </a:solidFill>
                  <a:latin typeface="Arial" charset="0"/>
                  <a:ea typeface="굴림" charset="0"/>
                  <a:cs typeface="굴림" charset="0"/>
                </a:defRPr>
              </a:lvl5pPr>
              <a:lvl6pPr marL="2514600" indent="-228600" eaLnBrk="0" fontAlgn="base" hangingPunct="0">
                <a:spcBef>
                  <a:spcPct val="0"/>
                </a:spcBef>
                <a:spcAft>
                  <a:spcPct val="0"/>
                </a:spcAft>
                <a:defRPr kumimoji="1" sz="1600">
                  <a:solidFill>
                    <a:schemeClr val="tx1"/>
                  </a:solidFill>
                  <a:latin typeface="Arial" charset="0"/>
                  <a:ea typeface="굴림" charset="0"/>
                  <a:cs typeface="굴림" charset="0"/>
                </a:defRPr>
              </a:lvl6pPr>
              <a:lvl7pPr marL="2971800" indent="-228600" eaLnBrk="0" fontAlgn="base" hangingPunct="0">
                <a:spcBef>
                  <a:spcPct val="0"/>
                </a:spcBef>
                <a:spcAft>
                  <a:spcPct val="0"/>
                </a:spcAft>
                <a:defRPr kumimoji="1" sz="1600">
                  <a:solidFill>
                    <a:schemeClr val="tx1"/>
                  </a:solidFill>
                  <a:latin typeface="Arial" charset="0"/>
                  <a:ea typeface="굴림" charset="0"/>
                  <a:cs typeface="굴림" charset="0"/>
                </a:defRPr>
              </a:lvl7pPr>
              <a:lvl8pPr marL="3429000" indent="-228600" eaLnBrk="0" fontAlgn="base" hangingPunct="0">
                <a:spcBef>
                  <a:spcPct val="0"/>
                </a:spcBef>
                <a:spcAft>
                  <a:spcPct val="0"/>
                </a:spcAft>
                <a:defRPr kumimoji="1" sz="1600">
                  <a:solidFill>
                    <a:schemeClr val="tx1"/>
                  </a:solidFill>
                  <a:latin typeface="Arial" charset="0"/>
                  <a:ea typeface="굴림" charset="0"/>
                  <a:cs typeface="굴림" charset="0"/>
                </a:defRPr>
              </a:lvl8pPr>
              <a:lvl9pPr marL="3886200" indent="-228600" eaLnBrk="0" fontAlgn="base" hangingPunct="0">
                <a:spcBef>
                  <a:spcPct val="0"/>
                </a:spcBef>
                <a:spcAft>
                  <a:spcPct val="0"/>
                </a:spcAft>
                <a:defRPr kumimoji="1" sz="1600">
                  <a:solidFill>
                    <a:schemeClr val="tx1"/>
                  </a:solidFill>
                  <a:latin typeface="Arial" charset="0"/>
                  <a:ea typeface="굴림" charset="0"/>
                  <a:cs typeface="굴림" charset="0"/>
                </a:defRPr>
              </a:lvl9pPr>
            </a:lstStyle>
            <a:p>
              <a:pPr latinLnBrk="0">
                <a:defRPr/>
              </a:pPr>
              <a:r>
                <a:rPr kumimoji="0" lang="en-US" altLang="ko-KR" sz="2000" b="1" smtClean="0"/>
                <a:t>OK</a:t>
              </a:r>
            </a:p>
          </p:txBody>
        </p:sp>
      </p:grpSp>
      <p:sp>
        <p:nvSpPr>
          <p:cNvPr id="2" name="모서리가 둥근 직사각형 1"/>
          <p:cNvSpPr/>
          <p:nvPr/>
        </p:nvSpPr>
        <p:spPr bwMode="auto">
          <a:xfrm>
            <a:off x="3059832" y="3415009"/>
            <a:ext cx="504056" cy="302023"/>
          </a:xfrm>
          <a:prstGeom prst="round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sp>
        <p:nvSpPr>
          <p:cNvPr id="3" name="TextBox 2"/>
          <p:cNvSpPr txBox="1"/>
          <p:nvPr/>
        </p:nvSpPr>
        <p:spPr>
          <a:xfrm>
            <a:off x="3059832" y="3409255"/>
            <a:ext cx="576064" cy="307777"/>
          </a:xfrm>
          <a:prstGeom prst="rect">
            <a:avLst/>
          </a:prstGeom>
          <a:noFill/>
        </p:spPr>
        <p:txBody>
          <a:bodyPr wrap="square" rtlCol="0">
            <a:spAutoFit/>
          </a:bodyPr>
          <a:lstStyle/>
          <a:p>
            <a:r>
              <a:rPr lang="en-US" altLang="ko-KR" sz="1400" dirty="0" smtClean="0"/>
              <a:t>NE1</a:t>
            </a:r>
            <a:endParaRPr lang="ko-KR" altLang="en-US" sz="1400" dirty="0"/>
          </a:p>
        </p:txBody>
      </p:sp>
      <p:sp>
        <p:nvSpPr>
          <p:cNvPr id="35" name="모서리가 둥근 직사각형 34"/>
          <p:cNvSpPr/>
          <p:nvPr/>
        </p:nvSpPr>
        <p:spPr bwMode="auto">
          <a:xfrm>
            <a:off x="4211960" y="3415009"/>
            <a:ext cx="504056" cy="302023"/>
          </a:xfrm>
          <a:prstGeom prst="round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sp>
        <p:nvSpPr>
          <p:cNvPr id="36" name="TextBox 35"/>
          <p:cNvSpPr txBox="1"/>
          <p:nvPr/>
        </p:nvSpPr>
        <p:spPr>
          <a:xfrm>
            <a:off x="4211960" y="3409255"/>
            <a:ext cx="576064" cy="307777"/>
          </a:xfrm>
          <a:prstGeom prst="rect">
            <a:avLst/>
          </a:prstGeom>
          <a:noFill/>
        </p:spPr>
        <p:txBody>
          <a:bodyPr wrap="square" rtlCol="0">
            <a:spAutoFit/>
          </a:bodyPr>
          <a:lstStyle/>
          <a:p>
            <a:r>
              <a:rPr lang="en-US" altLang="ko-KR" sz="1400" dirty="0" smtClean="0"/>
              <a:t>NE2</a:t>
            </a:r>
            <a:endParaRPr lang="ko-KR" altLang="en-US" sz="1400" dirty="0"/>
          </a:p>
        </p:txBody>
      </p:sp>
      <p:sp>
        <p:nvSpPr>
          <p:cNvPr id="37" name="모서리가 둥근 직사각형 36"/>
          <p:cNvSpPr/>
          <p:nvPr/>
        </p:nvSpPr>
        <p:spPr bwMode="auto">
          <a:xfrm>
            <a:off x="5426968" y="3445307"/>
            <a:ext cx="504056" cy="302023"/>
          </a:xfrm>
          <a:prstGeom prst="round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sp>
        <p:nvSpPr>
          <p:cNvPr id="38" name="TextBox 37"/>
          <p:cNvSpPr txBox="1"/>
          <p:nvPr/>
        </p:nvSpPr>
        <p:spPr>
          <a:xfrm>
            <a:off x="5426968" y="3439553"/>
            <a:ext cx="624582" cy="307777"/>
          </a:xfrm>
          <a:prstGeom prst="rect">
            <a:avLst/>
          </a:prstGeom>
          <a:noFill/>
        </p:spPr>
        <p:txBody>
          <a:bodyPr wrap="square" rtlCol="0">
            <a:spAutoFit/>
          </a:bodyPr>
          <a:lstStyle/>
          <a:p>
            <a:r>
              <a:rPr lang="en-US" altLang="ko-KR" sz="1400" dirty="0" smtClean="0"/>
              <a:t>NE n</a:t>
            </a:r>
            <a:endParaRPr lang="ko-KR" altLang="en-US" sz="1400" dirty="0"/>
          </a:p>
        </p:txBody>
      </p:sp>
      <p:sp>
        <p:nvSpPr>
          <p:cNvPr id="39" name="Line 24"/>
          <p:cNvSpPr>
            <a:spLocks noChangeShapeType="1"/>
          </p:cNvSpPr>
          <p:nvPr/>
        </p:nvSpPr>
        <p:spPr bwMode="auto">
          <a:xfrm>
            <a:off x="3021732" y="3250044"/>
            <a:ext cx="178668" cy="25515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굴림" charset="0"/>
              <a:cs typeface="굴림" charset="0"/>
            </a:endParaRPr>
          </a:p>
        </p:txBody>
      </p:sp>
      <p:sp>
        <p:nvSpPr>
          <p:cNvPr id="40" name="Line 24"/>
          <p:cNvSpPr>
            <a:spLocks noChangeShapeType="1"/>
          </p:cNvSpPr>
          <p:nvPr/>
        </p:nvSpPr>
        <p:spPr bwMode="auto">
          <a:xfrm flipV="1">
            <a:off x="3559696" y="3603333"/>
            <a:ext cx="72427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굴림" charset="0"/>
              <a:cs typeface="굴림" charset="0"/>
            </a:endParaRPr>
          </a:p>
        </p:txBody>
      </p:sp>
      <p:sp>
        <p:nvSpPr>
          <p:cNvPr id="41" name="Line 24"/>
          <p:cNvSpPr>
            <a:spLocks noChangeShapeType="1"/>
          </p:cNvSpPr>
          <p:nvPr/>
        </p:nvSpPr>
        <p:spPr bwMode="auto">
          <a:xfrm>
            <a:off x="4686300" y="3589116"/>
            <a:ext cx="863600" cy="1421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굴림" charset="0"/>
              <a:cs typeface="굴림"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369283">
            <a:off x="5700923" y="3179388"/>
            <a:ext cx="569595"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p:cNvSpPr txBox="1"/>
          <p:nvPr/>
        </p:nvSpPr>
        <p:spPr>
          <a:xfrm>
            <a:off x="7633172" y="2438400"/>
            <a:ext cx="1187300" cy="523220"/>
          </a:xfrm>
          <a:prstGeom prst="rect">
            <a:avLst/>
          </a:prstGeom>
          <a:noFill/>
        </p:spPr>
        <p:txBody>
          <a:bodyPr wrap="square" rtlCol="0">
            <a:spAutoFit/>
          </a:bodyPr>
          <a:lstStyle/>
          <a:p>
            <a:r>
              <a:rPr lang="en-US" altLang="ko-KR" sz="1400" dirty="0" smtClean="0"/>
              <a:t>NE: Network Equipment</a:t>
            </a:r>
            <a:endParaRPr lang="ko-KR" altLang="en-US" sz="1400" dirty="0"/>
          </a:p>
        </p:txBody>
      </p:sp>
      <p:grpSp>
        <p:nvGrpSpPr>
          <p:cNvPr id="5" name="그룹 4"/>
          <p:cNvGrpSpPr/>
          <p:nvPr/>
        </p:nvGrpSpPr>
        <p:grpSpPr>
          <a:xfrm>
            <a:off x="7295728" y="3939497"/>
            <a:ext cx="1160512" cy="288032"/>
            <a:chOff x="7875984" y="3789040"/>
            <a:chExt cx="1160512" cy="288032"/>
          </a:xfrm>
        </p:grpSpPr>
        <p:sp>
          <p:nvSpPr>
            <p:cNvPr id="43" name="Line 24"/>
            <p:cNvSpPr>
              <a:spLocks noChangeShapeType="1"/>
            </p:cNvSpPr>
            <p:nvPr/>
          </p:nvSpPr>
          <p:spPr bwMode="auto">
            <a:xfrm>
              <a:off x="7875984" y="3939497"/>
              <a:ext cx="504056"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굴림" charset="0"/>
                <a:cs typeface="굴림" charset="0"/>
              </a:endParaRPr>
            </a:p>
          </p:txBody>
        </p:sp>
        <p:sp>
          <p:nvSpPr>
            <p:cNvPr id="45" name="Line 24"/>
            <p:cNvSpPr>
              <a:spLocks noChangeShapeType="1"/>
            </p:cNvSpPr>
            <p:nvPr/>
          </p:nvSpPr>
          <p:spPr bwMode="auto">
            <a:xfrm>
              <a:off x="8532440" y="3939497"/>
              <a:ext cx="504056"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굴림" charset="0"/>
                <a:cs typeface="굴림" charset="0"/>
              </a:endParaRPr>
            </a:p>
          </p:txBody>
        </p:sp>
        <p:sp>
          <p:nvSpPr>
            <p:cNvPr id="4" name="타원 3"/>
            <p:cNvSpPr/>
            <p:nvPr/>
          </p:nvSpPr>
          <p:spPr bwMode="auto">
            <a:xfrm>
              <a:off x="8380040" y="3789040"/>
              <a:ext cx="188168" cy="288032"/>
            </a:xfrm>
            <a:prstGeom prst="ellips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grpSp>
      <p:sp>
        <p:nvSpPr>
          <p:cNvPr id="47" name="Freeform 30"/>
          <p:cNvSpPr>
            <a:spLocks/>
          </p:cNvSpPr>
          <p:nvPr/>
        </p:nvSpPr>
        <p:spPr bwMode="auto">
          <a:xfrm>
            <a:off x="4752356" y="5111970"/>
            <a:ext cx="2667000" cy="202631"/>
          </a:xfrm>
          <a:custGeom>
            <a:avLst/>
            <a:gdLst>
              <a:gd name="T0" fmla="*/ 0 w 1680"/>
              <a:gd name="T1" fmla="*/ 0 h 528"/>
              <a:gd name="T2" fmla="*/ 48 w 1680"/>
              <a:gd name="T3" fmla="*/ 288 h 528"/>
              <a:gd name="T4" fmla="*/ 48 w 1680"/>
              <a:gd name="T5" fmla="*/ 528 h 528"/>
              <a:gd name="T6" fmla="*/ 1632 w 1680"/>
              <a:gd name="T7" fmla="*/ 528 h 528"/>
              <a:gd name="T8" fmla="*/ 1632 w 1680"/>
              <a:gd name="T9" fmla="*/ 336 h 528"/>
              <a:gd name="T10" fmla="*/ 1680 w 1680"/>
              <a:gd name="T11" fmla="*/ 0 h 5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80" h="528">
                <a:moveTo>
                  <a:pt x="0" y="0"/>
                </a:moveTo>
                <a:lnTo>
                  <a:pt x="48" y="288"/>
                </a:lnTo>
                <a:lnTo>
                  <a:pt x="48" y="528"/>
                </a:lnTo>
                <a:lnTo>
                  <a:pt x="1632" y="528"/>
                </a:lnTo>
                <a:lnTo>
                  <a:pt x="1632" y="336"/>
                </a:lnTo>
                <a:lnTo>
                  <a:pt x="1680" y="0"/>
                </a:lnTo>
              </a:path>
            </a:pathLst>
          </a:custGeom>
          <a:noFill/>
          <a:ln w="3810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42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2427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242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428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426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24260">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24260">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24260">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24260">
                                            <p:txEl>
                                              <p:pRg st="4" end="4"/>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24260">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224260">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224260">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2428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2428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0" grpId="0" build="p" autoUpdateAnimBg="0"/>
      <p:bldP spid="224277" grpId="0" animBg="1"/>
      <p:bldP spid="224281" grpId="0" animBg="1"/>
      <p:bldP spid="22428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17CF1E7D-7322-4908-B532-BF1E96323F80}" type="slidenum">
              <a:rPr lang="en-US" altLang="ko-KR" sz="1200">
                <a:solidFill>
                  <a:srgbClr val="898989"/>
                </a:solidFill>
              </a:rPr>
              <a:pPr/>
              <a:t>13</a:t>
            </a:fld>
            <a:endParaRPr lang="en-US" altLang="ko-KR" sz="1000">
              <a:solidFill>
                <a:srgbClr val="898989"/>
              </a:solidFill>
            </a:endParaRPr>
          </a:p>
        </p:txBody>
      </p:sp>
      <p:sp>
        <p:nvSpPr>
          <p:cNvPr id="4813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lstStyle/>
          <a:p>
            <a:pPr eaLnBrk="1" hangingPunct="1">
              <a:defRPr/>
            </a:pPr>
            <a:r>
              <a:rPr lang="en-US" altLang="ko-KR">
                <a:latin typeface="Arial" charset="0"/>
              </a:rPr>
              <a:t>Discussion</a:t>
            </a:r>
          </a:p>
        </p:txBody>
      </p:sp>
      <p:sp>
        <p:nvSpPr>
          <p:cNvPr id="48132" name="Rectangle 3"/>
          <p:cNvSpPr>
            <a:spLocks noGrp="1" noChangeArrowheads="1"/>
          </p:cNvSpPr>
          <p:nvPr>
            <p:ph type="body" idx="1"/>
          </p:nvPr>
        </p:nvSpPr>
        <p:spPr>
          <a:xfrm>
            <a:off x="304800" y="1295400"/>
            <a:ext cx="8587680" cy="4724400"/>
          </a:xfrm>
          <a:extLst>
            <a:ext uri="{FAA26D3D-D897-4be2-8F04-BA451C77F1D7}">
              <ma14:placeholderFlag xmlns:ma14="http://schemas.microsoft.com/office/mac/drawingml/2011/main" xmlns="" val="1"/>
            </a:ext>
          </a:extLst>
        </p:spPr>
        <p:txBody>
          <a:bodyPr/>
          <a:lstStyle/>
          <a:p>
            <a:pPr eaLnBrk="1" hangingPunct="1">
              <a:lnSpc>
                <a:spcPct val="90000"/>
              </a:lnSpc>
            </a:pPr>
            <a:r>
              <a:rPr lang="en-US" altLang="ko-KR" sz="2400" dirty="0" smtClean="0">
                <a:latin typeface="Arial" pitchFamily="34" charset="0"/>
              </a:rPr>
              <a:t>Solution 1 not complete</a:t>
            </a:r>
          </a:p>
          <a:p>
            <a:pPr lvl="1" eaLnBrk="1" hangingPunct="1">
              <a:lnSpc>
                <a:spcPct val="90000"/>
              </a:lnSpc>
            </a:pPr>
            <a:r>
              <a:rPr lang="en-US" altLang="ko-KR" sz="2000" dirty="0" smtClean="0">
                <a:latin typeface="Arial" pitchFamily="34" charset="0"/>
              </a:rPr>
              <a:t>What happens if the sender or/and receiver misbehave?</a:t>
            </a:r>
          </a:p>
          <a:p>
            <a:pPr lvl="1" eaLnBrk="1" hangingPunct="1">
              <a:lnSpc>
                <a:spcPct val="90000"/>
              </a:lnSpc>
            </a:pPr>
            <a:r>
              <a:rPr lang="en-US" altLang="ko-KR" sz="2000" dirty="0" smtClean="0">
                <a:latin typeface="Arial" pitchFamily="34" charset="0"/>
              </a:rPr>
              <a:t>The receiver has to do the check anyway!</a:t>
            </a:r>
          </a:p>
          <a:p>
            <a:pPr eaLnBrk="1" hangingPunct="1">
              <a:lnSpc>
                <a:spcPct val="90000"/>
              </a:lnSpc>
            </a:pPr>
            <a:r>
              <a:rPr lang="en-US" altLang="ko-KR" sz="2400" dirty="0" smtClean="0">
                <a:latin typeface="Arial" pitchFamily="34" charset="0"/>
              </a:rPr>
              <a:t>Thus, full functionality can be entirely </a:t>
            </a:r>
            <a:r>
              <a:rPr lang="en-US" altLang="ko-KR" sz="2400" dirty="0" smtClean="0">
                <a:solidFill>
                  <a:srgbClr val="0000FF"/>
                </a:solidFill>
                <a:latin typeface="Arial" pitchFamily="34" charset="0"/>
              </a:rPr>
              <a:t>implemented at application layer</a:t>
            </a:r>
            <a:r>
              <a:rPr lang="en-US" altLang="ko-KR" sz="2400" dirty="0" smtClean="0">
                <a:latin typeface="Arial" pitchFamily="34" charset="0"/>
              </a:rPr>
              <a:t>; </a:t>
            </a:r>
            <a:r>
              <a:rPr lang="en-US" altLang="ko-KR" sz="2400" dirty="0" smtClean="0">
                <a:solidFill>
                  <a:srgbClr val="FF0000"/>
                </a:solidFill>
                <a:latin typeface="Arial" pitchFamily="34" charset="0"/>
              </a:rPr>
              <a:t>no</a:t>
            </a:r>
            <a:r>
              <a:rPr lang="en-US" altLang="ko-KR" sz="2400" dirty="0" smtClean="0">
                <a:latin typeface="Arial" pitchFamily="34" charset="0"/>
              </a:rPr>
              <a:t> need for reliability from lower layers</a:t>
            </a:r>
          </a:p>
          <a:p>
            <a:pPr eaLnBrk="1" hangingPunct="1">
              <a:lnSpc>
                <a:spcPct val="90000"/>
              </a:lnSpc>
            </a:pPr>
            <a:r>
              <a:rPr lang="en-US" altLang="ko-KR" sz="2400" dirty="0" smtClean="0">
                <a:latin typeface="Arial" pitchFamily="34" charset="0"/>
              </a:rPr>
              <a:t>Is there any need to implement reliability at lower layers?</a:t>
            </a:r>
          </a:p>
          <a:p>
            <a:pPr eaLnBrk="1" hangingPunct="1">
              <a:lnSpc>
                <a:spcPct val="90000"/>
              </a:lnSpc>
            </a:pPr>
            <a:endParaRPr lang="en-US" altLang="ko-KR" sz="2400" dirty="0" smtClean="0">
              <a:latin typeface="Arial" pitchFamily="34" charset="0"/>
            </a:endParaRPr>
          </a:p>
          <a:p>
            <a:pPr eaLnBrk="1" hangingPunct="1">
              <a:lnSpc>
                <a:spcPct val="90000"/>
              </a:lnSpc>
            </a:pPr>
            <a:r>
              <a:rPr lang="en-US" altLang="ko-KR" sz="2400" dirty="0" smtClean="0">
                <a:solidFill>
                  <a:schemeClr val="hlink"/>
                </a:solidFill>
                <a:latin typeface="Arial" pitchFamily="34" charset="0"/>
              </a:rPr>
              <a:t>Yes, but only to improve performance</a:t>
            </a:r>
          </a:p>
          <a:p>
            <a:pPr eaLnBrk="1" hangingPunct="1">
              <a:lnSpc>
                <a:spcPct val="90000"/>
              </a:lnSpc>
            </a:pPr>
            <a:r>
              <a:rPr lang="en-US" altLang="ko-KR" sz="2400" dirty="0" smtClean="0">
                <a:solidFill>
                  <a:schemeClr val="hlink"/>
                </a:solidFill>
                <a:latin typeface="Arial" pitchFamily="34" charset="0"/>
              </a:rPr>
              <a:t>Example: </a:t>
            </a:r>
          </a:p>
          <a:p>
            <a:pPr lvl="1" eaLnBrk="1" hangingPunct="1">
              <a:lnSpc>
                <a:spcPct val="90000"/>
              </a:lnSpc>
            </a:pPr>
            <a:r>
              <a:rPr lang="en-US" altLang="ko-KR" sz="2000" dirty="0" smtClean="0">
                <a:solidFill>
                  <a:schemeClr val="hlink"/>
                </a:solidFill>
                <a:latin typeface="Arial" pitchFamily="34" charset="0"/>
              </a:rPr>
              <a:t>assume a high error rate on communication network</a:t>
            </a:r>
          </a:p>
          <a:p>
            <a:pPr lvl="1" eaLnBrk="1" hangingPunct="1">
              <a:lnSpc>
                <a:spcPct val="90000"/>
              </a:lnSpc>
            </a:pPr>
            <a:r>
              <a:rPr lang="en-US" altLang="ko-KR" sz="2000" dirty="0" smtClean="0">
                <a:solidFill>
                  <a:schemeClr val="hlink"/>
                </a:solidFill>
                <a:latin typeface="Arial" pitchFamily="34" charset="0"/>
              </a:rPr>
              <a:t>then, a reliable communication service at data link layer might help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22445559-0B6C-48F8-BB13-BB9A9F841C25}" type="slidenum">
              <a:rPr lang="en-US" altLang="ko-KR" sz="1200">
                <a:solidFill>
                  <a:srgbClr val="898989"/>
                </a:solidFill>
              </a:rPr>
              <a:pPr/>
              <a:t>14</a:t>
            </a:fld>
            <a:endParaRPr lang="en-US" altLang="ko-KR" sz="1000">
              <a:solidFill>
                <a:srgbClr val="898989"/>
              </a:solidFill>
            </a:endParaRPr>
          </a:p>
        </p:txBody>
      </p:sp>
      <p:sp>
        <p:nvSpPr>
          <p:cNvPr id="49155"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lstStyle/>
          <a:p>
            <a:pPr eaLnBrk="1" hangingPunct="1">
              <a:defRPr/>
            </a:pPr>
            <a:r>
              <a:rPr lang="en-US" altLang="ko-KR">
                <a:latin typeface="Arial" charset="0"/>
              </a:rPr>
              <a:t>Trade-offs</a:t>
            </a:r>
          </a:p>
        </p:txBody>
      </p:sp>
      <p:sp>
        <p:nvSpPr>
          <p:cNvPr id="49156" name="Rectangle 3"/>
          <p:cNvSpPr>
            <a:spLocks noGrp="1" noChangeArrowheads="1"/>
          </p:cNvSpPr>
          <p:nvPr>
            <p:ph type="body" idx="1"/>
          </p:nvPr>
        </p:nvSpPr>
        <p:spPr>
          <a:xfrm>
            <a:off x="228600" y="1295400"/>
            <a:ext cx="8763000" cy="4953000"/>
          </a:xfrm>
          <a:extLst>
            <a:ext uri="{FAA26D3D-D897-4be2-8F04-BA451C77F1D7}">
              <ma14:placeholderFlag xmlns:ma14="http://schemas.microsoft.com/office/mac/drawingml/2011/main" xmlns="" val="1"/>
            </a:ext>
          </a:extLst>
        </p:spPr>
        <p:txBody>
          <a:bodyPr/>
          <a:lstStyle/>
          <a:p>
            <a:pPr eaLnBrk="1" hangingPunct="1"/>
            <a:r>
              <a:rPr lang="en-US" altLang="ko-KR" sz="2400" dirty="0" smtClean="0">
                <a:latin typeface="Arial" pitchFamily="34" charset="0"/>
              </a:rPr>
              <a:t>Application has more information about the data and the semantic of the service it requires (e.g., can check only at the end of each data unit)</a:t>
            </a:r>
          </a:p>
          <a:p>
            <a:pPr eaLnBrk="1" hangingPunct="1"/>
            <a:r>
              <a:rPr lang="en-US" altLang="ko-KR" sz="2400" dirty="0" smtClean="0">
                <a:latin typeface="Arial" pitchFamily="34" charset="0"/>
              </a:rPr>
              <a:t>A lower layer has more information about constraints in data transmission (e.g., packet size, error rate)</a:t>
            </a:r>
          </a:p>
          <a:p>
            <a:pPr lvl="1" eaLnBrk="1" hangingPunct="1"/>
            <a:r>
              <a:rPr lang="en-US" altLang="ko-KR" sz="2000" b="1" dirty="0" smtClean="0">
                <a:solidFill>
                  <a:srgbClr val="FF0000"/>
                </a:solidFill>
                <a:latin typeface="Arial" pitchFamily="34" charset="0"/>
              </a:rPr>
              <a:t>Note: these trade-offs are a direct result of layering!</a:t>
            </a:r>
          </a:p>
          <a:p>
            <a:pPr lvl="1" eaLnBrk="1" hangingPunct="1"/>
            <a:endParaRPr lang="en-US" altLang="ko-KR" sz="2000" dirty="0" smtClean="0">
              <a:latin typeface="Arial" pitchFamily="34" charset="0"/>
            </a:endParaRPr>
          </a:p>
          <a:p>
            <a:pPr eaLnBrk="1" hangingPunct="1"/>
            <a:r>
              <a:rPr lang="en-US" altLang="ko-KR" dirty="0" smtClean="0">
                <a:solidFill>
                  <a:srgbClr val="0000FF"/>
                </a:solidFill>
                <a:latin typeface="Arial" pitchFamily="34" charset="0"/>
              </a:rPr>
              <a:t>Rule of Thumb</a:t>
            </a:r>
          </a:p>
          <a:p>
            <a:pPr lvl="1" eaLnBrk="1" hangingPunct="1"/>
            <a:r>
              <a:rPr lang="en-US" altLang="ko-KR" dirty="0" smtClean="0">
                <a:solidFill>
                  <a:srgbClr val="0000FF"/>
                </a:solidFill>
                <a:latin typeface="Arial" pitchFamily="34" charset="0"/>
              </a:rPr>
              <a:t>Implementing a functionality at a lower level should have minimum performance impact on the application </a:t>
            </a:r>
            <a:r>
              <a:rPr lang="en-US" altLang="ko-KR" dirty="0" smtClean="0">
                <a:solidFill>
                  <a:srgbClr val="FF0000"/>
                </a:solidFill>
                <a:latin typeface="Arial" pitchFamily="34" charset="0"/>
              </a:rPr>
              <a:t>that do not use the functionality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3610C682-DF35-4C96-8BEC-090A11274702}" type="slidenum">
              <a:rPr lang="en-US" altLang="ko-KR" sz="1200">
                <a:solidFill>
                  <a:srgbClr val="898989"/>
                </a:solidFill>
              </a:rPr>
              <a:pPr/>
              <a:t>15</a:t>
            </a:fld>
            <a:endParaRPr lang="en-US" altLang="ko-KR" sz="1000">
              <a:solidFill>
                <a:srgbClr val="898989"/>
              </a:solidFill>
            </a:endParaRPr>
          </a:p>
        </p:txBody>
      </p:sp>
      <p:sp>
        <p:nvSpPr>
          <p:cNvPr id="50179"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lstStyle/>
          <a:p>
            <a:pPr eaLnBrk="1" hangingPunct="1">
              <a:defRPr/>
            </a:pPr>
            <a:r>
              <a:rPr lang="en-US" altLang="ko-KR">
                <a:latin typeface="Arial" charset="0"/>
              </a:rPr>
              <a:t>Other Examples</a:t>
            </a:r>
          </a:p>
        </p:txBody>
      </p:sp>
      <p:sp>
        <p:nvSpPr>
          <p:cNvPr id="50180" name="Rectangle 3"/>
          <p:cNvSpPr>
            <a:spLocks noGrp="1" noChangeArrowheads="1"/>
          </p:cNvSpPr>
          <p:nvPr>
            <p:ph type="body" idx="1"/>
          </p:nvPr>
        </p:nvSpPr>
        <p:spPr>
          <a:xfrm>
            <a:off x="304800" y="1524000"/>
            <a:ext cx="8458200" cy="2819400"/>
          </a:xfrm>
          <a:extLst>
            <a:ext uri="{FAA26D3D-D897-4be2-8F04-BA451C77F1D7}">
              <ma14:placeholderFlag xmlns:ma14="http://schemas.microsoft.com/office/mac/drawingml/2011/main" xmlns="" val="1"/>
            </a:ext>
          </a:extLst>
        </p:spPr>
        <p:txBody>
          <a:bodyPr/>
          <a:lstStyle/>
          <a:p>
            <a:pPr eaLnBrk="1" hangingPunct="1">
              <a:buFont typeface="Monotype Sorts" charset="0"/>
              <a:buChar char="u"/>
              <a:defRPr/>
            </a:pPr>
            <a:r>
              <a:rPr lang="en-US" altLang="ko-KR" sz="2400" dirty="0">
                <a:latin typeface="Arial" charset="0"/>
              </a:rPr>
              <a:t>Secure transmission of data</a:t>
            </a:r>
          </a:p>
          <a:p>
            <a:pPr lvl="1" eaLnBrk="1" hangingPunct="1">
              <a:defRPr/>
            </a:pPr>
            <a:r>
              <a:rPr lang="en-US" altLang="ko-KR" sz="2000" dirty="0">
                <a:latin typeface="Arial" charset="0"/>
              </a:rPr>
              <a:t>CDMA eavesdropping case in </a:t>
            </a:r>
            <a:r>
              <a:rPr lang="en-US" altLang="ko-KR" sz="2000" dirty="0" smtClean="0">
                <a:latin typeface="Arial" charset="0"/>
              </a:rPr>
              <a:t>Korea</a:t>
            </a:r>
            <a:endParaRPr lang="en-US" altLang="ko-KR" sz="2000" dirty="0">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CC8225C7-44D5-4C03-9B0B-B0F415D1E0BD}" type="slidenum">
              <a:rPr lang="en-US" altLang="ko-KR" sz="1200">
                <a:solidFill>
                  <a:srgbClr val="898989"/>
                </a:solidFill>
              </a:rPr>
              <a:pPr/>
              <a:t>16</a:t>
            </a:fld>
            <a:endParaRPr lang="en-US" altLang="ko-KR" sz="1000">
              <a:solidFill>
                <a:srgbClr val="898989"/>
              </a:solidFill>
            </a:endParaRPr>
          </a:p>
        </p:txBody>
      </p:sp>
      <p:sp>
        <p:nvSpPr>
          <p:cNvPr id="51203" name="Rectangle 2"/>
          <p:cNvSpPr>
            <a:spLocks noGrp="1" noChangeArrowheads="1"/>
          </p:cNvSpPr>
          <p:nvPr>
            <p:ph type="title"/>
          </p:nvPr>
        </p:nvSpPr>
        <p:spPr>
          <a:xfrm>
            <a:off x="395536" y="404664"/>
            <a:ext cx="7451725" cy="647700"/>
          </a:xfrm>
          <a:extLst>
            <a:ext uri="{FAA26D3D-D897-4be2-8F04-BA451C77F1D7}">
              <ma14:placeholderFlag xmlns:ma14="http://schemas.microsoft.com/office/mac/drawingml/2011/main" xmlns="" val="1"/>
            </a:ext>
          </a:extLst>
        </p:spPr>
        <p:txBody>
          <a:bodyPr/>
          <a:lstStyle/>
          <a:p>
            <a:pPr eaLnBrk="1" hangingPunct="1">
              <a:defRPr/>
            </a:pPr>
            <a:r>
              <a:rPr lang="en-US" altLang="ko-KR" dirty="0">
                <a:latin typeface="Arial" charset="0"/>
              </a:rPr>
              <a:t>Internet &amp; End-to-End Argument</a:t>
            </a:r>
          </a:p>
        </p:txBody>
      </p:sp>
      <p:sp>
        <p:nvSpPr>
          <p:cNvPr id="51204" name="Rectangle 3"/>
          <p:cNvSpPr>
            <a:spLocks noGrp="1" noChangeArrowheads="1"/>
          </p:cNvSpPr>
          <p:nvPr>
            <p:ph type="body" idx="1"/>
          </p:nvPr>
        </p:nvSpPr>
        <p:spPr>
          <a:xfrm>
            <a:off x="179388" y="1295400"/>
            <a:ext cx="8785225" cy="5086350"/>
          </a:xfrm>
          <a:extLst>
            <a:ext uri="{FAA26D3D-D897-4be2-8F04-BA451C77F1D7}">
              <ma14:placeholderFlag xmlns:ma14="http://schemas.microsoft.com/office/mac/drawingml/2011/main" xmlns="" val="1"/>
            </a:ext>
          </a:extLst>
        </p:spPr>
        <p:txBody>
          <a:bodyPr/>
          <a:lstStyle/>
          <a:p>
            <a:pPr eaLnBrk="1" hangingPunct="1">
              <a:lnSpc>
                <a:spcPct val="90000"/>
              </a:lnSpc>
              <a:buFont typeface="Monotype Sorts" charset="0"/>
              <a:buChar char="u"/>
              <a:defRPr/>
            </a:pPr>
            <a:r>
              <a:rPr lang="en-US" altLang="ko-KR" sz="2000" dirty="0">
                <a:latin typeface="Arial" charset="0"/>
              </a:rPr>
              <a:t>At network layer provides one simple service: best effort datagram (packet) delivery</a:t>
            </a:r>
          </a:p>
          <a:p>
            <a:pPr eaLnBrk="1" hangingPunct="1">
              <a:lnSpc>
                <a:spcPct val="90000"/>
              </a:lnSpc>
              <a:buFont typeface="Monotype Sorts" charset="0"/>
              <a:buChar char="u"/>
              <a:defRPr/>
            </a:pPr>
            <a:r>
              <a:rPr lang="en-US" altLang="ko-KR" sz="2000" dirty="0">
                <a:latin typeface="Arial" charset="0"/>
              </a:rPr>
              <a:t>Only one higher level service implemented at transport layer: reliable data delivery (TCP)</a:t>
            </a:r>
          </a:p>
          <a:p>
            <a:pPr lvl="1" eaLnBrk="1" hangingPunct="1">
              <a:lnSpc>
                <a:spcPct val="90000"/>
              </a:lnSpc>
              <a:defRPr/>
            </a:pPr>
            <a:r>
              <a:rPr lang="en-US" altLang="ko-KR" sz="1800" dirty="0">
                <a:latin typeface="Arial" charset="0"/>
              </a:rPr>
              <a:t>performance enhancement; used by a large variety of applications (Telnet, FTP, HTTP)</a:t>
            </a:r>
          </a:p>
          <a:p>
            <a:pPr lvl="1" eaLnBrk="1" hangingPunct="1">
              <a:lnSpc>
                <a:spcPct val="90000"/>
              </a:lnSpc>
              <a:defRPr/>
            </a:pPr>
            <a:r>
              <a:rPr lang="en-US" altLang="ko-KR" sz="1800" dirty="0">
                <a:latin typeface="Arial" charset="0"/>
              </a:rPr>
              <a:t>does not impact other applications (can use UDP) </a:t>
            </a:r>
          </a:p>
          <a:p>
            <a:pPr eaLnBrk="1" hangingPunct="1">
              <a:lnSpc>
                <a:spcPct val="90000"/>
              </a:lnSpc>
              <a:buFont typeface="Monotype Sorts" charset="0"/>
              <a:buChar char="u"/>
              <a:defRPr/>
            </a:pPr>
            <a:r>
              <a:rPr lang="en-US" altLang="ko-KR" sz="2000" dirty="0">
                <a:latin typeface="Arial" charset="0"/>
              </a:rPr>
              <a:t>Everything else implemented at application level</a:t>
            </a:r>
          </a:p>
          <a:p>
            <a:pPr eaLnBrk="1" hangingPunct="1">
              <a:lnSpc>
                <a:spcPct val="90000"/>
              </a:lnSpc>
              <a:buFont typeface="Monotype Sorts" charset="0"/>
              <a:buChar char="u"/>
              <a:defRPr/>
            </a:pPr>
            <a:r>
              <a:rPr lang="en-US" altLang="ko-KR" sz="2000" dirty="0">
                <a:latin typeface="Arial" charset="0"/>
              </a:rPr>
              <a:t>Why ?</a:t>
            </a:r>
          </a:p>
          <a:p>
            <a:pPr marL="457200" lvl="1" indent="0" eaLnBrk="1" hangingPunct="1">
              <a:lnSpc>
                <a:spcPct val="90000"/>
              </a:lnSpc>
              <a:buNone/>
              <a:defRPr/>
            </a:pPr>
            <a:r>
              <a:rPr lang="en-US" altLang="ko-KR" sz="1800" dirty="0">
                <a:latin typeface="Arial" charset="0"/>
              </a:rPr>
              <a:t>1. The complexity of the core network is reduced, which reduces costs and facilitates future upgrades to the network.</a:t>
            </a:r>
          </a:p>
          <a:p>
            <a:pPr marL="457200" lvl="1" indent="0" eaLnBrk="1" hangingPunct="1">
              <a:lnSpc>
                <a:spcPct val="90000"/>
              </a:lnSpc>
              <a:buNone/>
              <a:defRPr/>
            </a:pPr>
            <a:r>
              <a:rPr lang="en-US" altLang="ko-KR" sz="1800" dirty="0">
                <a:latin typeface="Arial" charset="0"/>
              </a:rPr>
              <a:t>2. Generality in the network increases the chances that a new application can be added without having to change the core of the network</a:t>
            </a:r>
            <a:r>
              <a:rPr lang="en-US" altLang="ko-KR" sz="1800" dirty="0" smtClean="0">
                <a:latin typeface="Arial" charset="0"/>
              </a:rPr>
              <a:t>.</a:t>
            </a:r>
          </a:p>
          <a:p>
            <a:pPr marL="457200" lvl="1" indent="0" eaLnBrk="1" hangingPunct="1">
              <a:lnSpc>
                <a:spcPct val="90000"/>
              </a:lnSpc>
              <a:buNone/>
              <a:defRPr/>
            </a:pPr>
            <a:r>
              <a:rPr lang="en-US" altLang="ko-KR" sz="1800" dirty="0">
                <a:latin typeface="Arial" charset="0"/>
              </a:rPr>
              <a:t>	</a:t>
            </a:r>
            <a:r>
              <a:rPr lang="en-US" altLang="ko-KR" sz="1800" dirty="0" smtClean="0">
                <a:latin typeface="Arial" charset="0"/>
              </a:rPr>
              <a:t>-</a:t>
            </a:r>
            <a:r>
              <a:rPr lang="ko-KR" altLang="en-US" sz="1800" dirty="0" smtClean="0">
                <a:latin typeface="Arial" charset="0"/>
              </a:rPr>
              <a:t> </a:t>
            </a:r>
            <a:r>
              <a:rPr lang="en-US" altLang="ko-KR" sz="1800" dirty="0" smtClean="0">
                <a:latin typeface="Arial" charset="0"/>
              </a:rPr>
              <a:t>Specific function for specific service at core network: Good or bad ?</a:t>
            </a:r>
            <a:endParaRPr lang="en-US" altLang="ko-KR" sz="1800" dirty="0">
              <a:latin typeface="Arial" charset="0"/>
            </a:endParaRPr>
          </a:p>
          <a:p>
            <a:pPr marL="457200" lvl="1" indent="0" eaLnBrk="1" hangingPunct="1">
              <a:lnSpc>
                <a:spcPct val="90000"/>
              </a:lnSpc>
              <a:buNone/>
              <a:defRPr/>
            </a:pPr>
            <a:r>
              <a:rPr lang="en-US" altLang="ko-KR" sz="1800" dirty="0">
                <a:latin typeface="Arial" charset="0"/>
              </a:rPr>
              <a:t>3. Applications do not have to depend on the successful implementation and operation of application-specific services in the network, which may increase their reliability.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5FFFB4D3-2979-4809-A75B-721DD3945100}" type="slidenum">
              <a:rPr lang="en-US" altLang="ko-KR" sz="1200">
                <a:solidFill>
                  <a:srgbClr val="898989"/>
                </a:solidFill>
              </a:rPr>
              <a:pPr/>
              <a:t>17</a:t>
            </a:fld>
            <a:endParaRPr lang="en-US" altLang="ko-KR" sz="1000">
              <a:solidFill>
                <a:srgbClr val="898989"/>
              </a:solidFill>
            </a:endParaRPr>
          </a:p>
        </p:txBody>
      </p:sp>
      <p:sp>
        <p:nvSpPr>
          <p:cNvPr id="52227"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lstStyle/>
          <a:p>
            <a:pPr eaLnBrk="1" hangingPunct="1">
              <a:defRPr/>
            </a:pPr>
            <a:r>
              <a:rPr lang="en-US" altLang="ko-KR">
                <a:latin typeface="Arial" charset="0"/>
              </a:rPr>
              <a:t>Internet &amp; End-to-End Argument</a:t>
            </a:r>
          </a:p>
        </p:txBody>
      </p:sp>
      <p:sp>
        <p:nvSpPr>
          <p:cNvPr id="52228" name="Rectangle 3"/>
          <p:cNvSpPr>
            <a:spLocks noGrp="1" noChangeArrowheads="1"/>
          </p:cNvSpPr>
          <p:nvPr>
            <p:ph type="body" idx="1"/>
          </p:nvPr>
        </p:nvSpPr>
        <p:spPr>
          <a:xfrm>
            <a:off x="179388" y="1196975"/>
            <a:ext cx="8785225" cy="5327650"/>
          </a:xfrm>
          <a:extLst>
            <a:ext uri="{FAA26D3D-D897-4be2-8F04-BA451C77F1D7}">
              <ma14:placeholderFlag xmlns:ma14="http://schemas.microsoft.com/office/mac/drawingml/2011/main" xmlns="" val="1"/>
            </a:ext>
          </a:extLst>
        </p:spPr>
        <p:txBody>
          <a:bodyPr/>
          <a:lstStyle/>
          <a:p>
            <a:pPr eaLnBrk="1" hangingPunct="1">
              <a:lnSpc>
                <a:spcPct val="90000"/>
              </a:lnSpc>
            </a:pPr>
            <a:r>
              <a:rPr lang="en-US" altLang="ko-KR" sz="2400" dirty="0" smtClean="0">
                <a:latin typeface="Arial" pitchFamily="34" charset="0"/>
              </a:rPr>
              <a:t>Occam’s razor</a:t>
            </a:r>
          </a:p>
          <a:p>
            <a:pPr lvl="1" eaLnBrk="1" hangingPunct="1">
              <a:lnSpc>
                <a:spcPct val="90000"/>
              </a:lnSpc>
            </a:pPr>
            <a:r>
              <a:rPr lang="en-US" altLang="ko-KR" sz="2000" dirty="0" smtClean="0">
                <a:latin typeface="Arial" pitchFamily="34" charset="0"/>
              </a:rPr>
              <a:t>"Entities should not be multiplied unnecessarily." </a:t>
            </a:r>
          </a:p>
          <a:p>
            <a:pPr lvl="1" eaLnBrk="1" hangingPunct="1">
              <a:lnSpc>
                <a:spcPct val="90000"/>
              </a:lnSpc>
            </a:pPr>
            <a:r>
              <a:rPr lang="en-US" altLang="ko-KR" sz="2000" dirty="0" smtClean="0">
                <a:latin typeface="Arial" pitchFamily="34" charset="0"/>
              </a:rPr>
              <a:t>"</a:t>
            </a:r>
            <a:r>
              <a:rPr lang="en-US" altLang="ko-KR" sz="2000" dirty="0" smtClean="0">
                <a:latin typeface="Arial" pitchFamily="34" charset="0"/>
              </a:rPr>
              <a:t>when you have two competing theories which make exactly the same predictions, </a:t>
            </a:r>
            <a:r>
              <a:rPr lang="en-US" altLang="ko-KR" sz="2000" b="1" dirty="0" smtClean="0">
                <a:solidFill>
                  <a:srgbClr val="0000FF"/>
                </a:solidFill>
                <a:latin typeface="Arial" pitchFamily="34" charset="0"/>
              </a:rPr>
              <a:t>the one that is simpler is the better</a:t>
            </a:r>
            <a:r>
              <a:rPr lang="en-US" altLang="ko-KR" sz="2000" dirty="0" smtClean="0">
                <a:latin typeface="Arial" pitchFamily="34" charset="0"/>
              </a:rPr>
              <a:t>.“</a:t>
            </a:r>
          </a:p>
          <a:p>
            <a:pPr lvl="2" eaLnBrk="1" hangingPunct="1">
              <a:lnSpc>
                <a:spcPct val="90000"/>
              </a:lnSpc>
            </a:pPr>
            <a:r>
              <a:rPr lang="en-US" altLang="ko-KR" sz="1600" dirty="0" smtClean="0">
                <a:latin typeface="Arial" pitchFamily="34" charset="0"/>
              </a:rPr>
              <a:t>"If you have two theories which both explain the observed facts then you should use the simplest until more evidence comes along"</a:t>
            </a:r>
          </a:p>
          <a:p>
            <a:pPr lvl="2" eaLnBrk="1" hangingPunct="1">
              <a:lnSpc>
                <a:spcPct val="90000"/>
              </a:lnSpc>
            </a:pPr>
            <a:r>
              <a:rPr lang="en-US" altLang="ko-KR" sz="1600" dirty="0" smtClean="0">
                <a:latin typeface="Arial" pitchFamily="34" charset="0"/>
              </a:rPr>
              <a:t>"The simplest explanation for some phenomenon is more likely to be accurate than more complicated explanations."</a:t>
            </a:r>
          </a:p>
          <a:p>
            <a:pPr lvl="2" eaLnBrk="1" hangingPunct="1">
              <a:lnSpc>
                <a:spcPct val="90000"/>
              </a:lnSpc>
            </a:pPr>
            <a:r>
              <a:rPr lang="en-US" altLang="ko-KR" sz="1600" dirty="0" smtClean="0">
                <a:latin typeface="Arial" pitchFamily="34" charset="0"/>
              </a:rPr>
              <a:t>"If you have two equally likely solutions to a problem, pick the simplest."</a:t>
            </a:r>
          </a:p>
          <a:p>
            <a:pPr lvl="2" eaLnBrk="1" hangingPunct="1">
              <a:lnSpc>
                <a:spcPct val="90000"/>
              </a:lnSpc>
            </a:pPr>
            <a:r>
              <a:rPr lang="en-US" altLang="ko-KR" sz="1600" dirty="0" smtClean="0">
                <a:latin typeface="Arial" pitchFamily="34" charset="0"/>
              </a:rPr>
              <a:t>"The explanation requiring the fewest assumptions is most likely to be correct." </a:t>
            </a:r>
          </a:p>
          <a:p>
            <a:pPr lvl="2" eaLnBrk="1" hangingPunct="1">
              <a:lnSpc>
                <a:spcPct val="90000"/>
              </a:lnSpc>
            </a:pPr>
            <a:r>
              <a:rPr lang="en-US" altLang="ko-KR" sz="1600" dirty="0" smtClean="0">
                <a:latin typeface="Arial" pitchFamily="34" charset="0"/>
              </a:rPr>
              <a:t>Many scientific researches : Newton, Einstein, Heisenberg, Steven Hawking…..</a:t>
            </a:r>
          </a:p>
          <a:p>
            <a:pPr eaLnBrk="1" hangingPunct="1">
              <a:lnSpc>
                <a:spcPct val="90000"/>
              </a:lnSpc>
            </a:pPr>
            <a:r>
              <a:rPr lang="en-US" altLang="ko-KR" sz="2400" dirty="0" smtClean="0">
                <a:latin typeface="Arial" pitchFamily="34" charset="0"/>
              </a:rPr>
              <a:t>Communication subsystem is frequently specified before applications that use the subsystem are known: </a:t>
            </a:r>
            <a:r>
              <a:rPr lang="en-US" altLang="ko-KR" sz="1800" i="1" dirty="0" smtClean="0">
                <a:solidFill>
                  <a:srgbClr val="FF0000"/>
                </a:solidFill>
                <a:latin typeface="Arial" pitchFamily="34" charset="0"/>
              </a:rPr>
              <a:t>What I had done during around 1987 ~ 1993.: Nobody can predict the future!</a:t>
            </a:r>
          </a:p>
          <a:p>
            <a:pPr lvl="2" eaLnBrk="1" hangingPunct="1">
              <a:lnSpc>
                <a:spcPct val="90000"/>
              </a:lnSpc>
            </a:pPr>
            <a:r>
              <a:rPr lang="en-US" altLang="ko-KR" sz="1600" dirty="0" smtClean="0">
                <a:latin typeface="Arial" pitchFamily="34" charset="0"/>
              </a:rPr>
              <a:t>May be tempted to take on more function than necessary </a:t>
            </a:r>
          </a:p>
          <a:p>
            <a:pPr marL="914400" lvl="2" indent="0" eaLnBrk="1" hangingPunct="1">
              <a:lnSpc>
                <a:spcPct val="90000"/>
              </a:lnSpc>
              <a:buNone/>
            </a:pPr>
            <a:r>
              <a:rPr lang="en-US" altLang="ko-KR" sz="1600" dirty="0" smtClean="0">
                <a:latin typeface="Arial" pitchFamily="34" charset="0"/>
              </a:rPr>
              <a:t>=&gt; Good examples are ATM, OSI protocols… </a:t>
            </a:r>
          </a:p>
          <a:p>
            <a:pPr lvl="2" eaLnBrk="1" hangingPunct="1">
              <a:lnSpc>
                <a:spcPct val="90000"/>
              </a:lnSpc>
            </a:pPr>
            <a:r>
              <a:rPr lang="en-US" altLang="ko-KR" sz="1600" dirty="0" smtClean="0">
                <a:latin typeface="Arial" pitchFamily="34" charset="0"/>
              </a:rPr>
              <a:t>E2e to reduce such temptations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29"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2D46FBFE-F29F-44A6-9709-C4CFB9D43169}" type="slidenum">
              <a:rPr lang="en-US" altLang="ko-KR" sz="1200">
                <a:solidFill>
                  <a:srgbClr val="898989"/>
                </a:solidFill>
              </a:rPr>
              <a:pPr/>
              <a:t>18</a:t>
            </a:fld>
            <a:endParaRPr lang="en-US" altLang="ko-KR" sz="1000">
              <a:solidFill>
                <a:srgbClr val="898989"/>
              </a:solidFill>
            </a:endParaRPr>
          </a:p>
        </p:txBody>
      </p:sp>
      <p:sp>
        <p:nvSpPr>
          <p:cNvPr id="5325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lstStyle/>
          <a:p>
            <a:pPr eaLnBrk="1" hangingPunct="1">
              <a:defRPr/>
            </a:pPr>
            <a:r>
              <a:rPr lang="en-US" altLang="ko-KR">
                <a:latin typeface="Arial" charset="0"/>
              </a:rPr>
              <a:t>Key Advantages</a:t>
            </a:r>
          </a:p>
        </p:txBody>
      </p:sp>
      <p:sp>
        <p:nvSpPr>
          <p:cNvPr id="229379" name="Rectangle 3"/>
          <p:cNvSpPr>
            <a:spLocks noGrp="1" noChangeArrowheads="1"/>
          </p:cNvSpPr>
          <p:nvPr>
            <p:ph type="body" idx="1"/>
          </p:nvPr>
        </p:nvSpPr>
        <p:spPr>
          <a:xfrm>
            <a:off x="179512" y="1295400"/>
            <a:ext cx="8583488" cy="4495800"/>
          </a:xfrm>
          <a:extLst>
            <a:ext uri="{FAA26D3D-D897-4be2-8F04-BA451C77F1D7}">
              <ma14:placeholderFlag xmlns:ma14="http://schemas.microsoft.com/office/mac/drawingml/2011/main" xmlns="" val="1"/>
            </a:ext>
          </a:extLst>
        </p:spPr>
        <p:txBody>
          <a:bodyPr/>
          <a:lstStyle/>
          <a:p>
            <a:pPr eaLnBrk="1" hangingPunct="1"/>
            <a:r>
              <a:rPr lang="en-US" altLang="ko-KR" sz="2400" dirty="0" smtClean="0">
                <a:latin typeface="Arial" pitchFamily="34" charset="0"/>
              </a:rPr>
              <a:t>The service can be implemented by a large variety of network technologies</a:t>
            </a:r>
          </a:p>
          <a:p>
            <a:pPr eaLnBrk="1" hangingPunct="1"/>
            <a:r>
              <a:rPr lang="en-US" altLang="ko-KR" sz="2400" dirty="0" smtClean="0">
                <a:latin typeface="Arial" pitchFamily="34" charset="0"/>
              </a:rPr>
              <a:t>Does not require routers to maintain any fined grained state about traffic. Thus, network architecture is </a:t>
            </a:r>
          </a:p>
          <a:p>
            <a:pPr lvl="1" eaLnBrk="1" hangingPunct="1"/>
            <a:r>
              <a:rPr lang="en-US" altLang="ko-KR" sz="2000" dirty="0" smtClean="0">
                <a:latin typeface="Arial" pitchFamily="34" charset="0"/>
              </a:rPr>
              <a:t>Robust</a:t>
            </a:r>
          </a:p>
          <a:p>
            <a:pPr lvl="1" eaLnBrk="1" hangingPunct="1"/>
            <a:r>
              <a:rPr lang="en-US" altLang="ko-KR" sz="2000" dirty="0" smtClean="0">
                <a:latin typeface="Arial" pitchFamily="34" charset="0"/>
              </a:rPr>
              <a:t>Scalable </a:t>
            </a:r>
          </a:p>
          <a:p>
            <a:pPr lvl="1" eaLnBrk="1" hangingPunct="1"/>
            <a:endParaRPr lang="en-US" altLang="ko-KR" sz="2000" dirty="0" smtClean="0">
              <a:latin typeface="Arial" pitchFamily="34" charset="0"/>
            </a:endParaRPr>
          </a:p>
          <a:p>
            <a:pPr lvl="1" eaLnBrk="1" hangingPunct="1"/>
            <a:endParaRPr lang="en-US" altLang="ko-KR" sz="2000" dirty="0" smtClean="0">
              <a:latin typeface="Arial" pitchFamily="34" charset="0"/>
            </a:endParaRPr>
          </a:p>
          <a:p>
            <a:pPr eaLnBrk="1" hangingPunct="1"/>
            <a:r>
              <a:rPr lang="en-US" altLang="ko-KR" sz="2400" dirty="0" smtClean="0">
                <a:solidFill>
                  <a:srgbClr val="0000FF"/>
                </a:solidFill>
                <a:latin typeface="Arial" pitchFamily="34" charset="0"/>
              </a:rPr>
              <a:t>What About Other Services?</a:t>
            </a:r>
          </a:p>
          <a:p>
            <a:pPr lvl="1" eaLnBrk="1" hangingPunct="1"/>
            <a:r>
              <a:rPr lang="en-US" altLang="ko-KR" sz="2000" dirty="0" smtClean="0">
                <a:solidFill>
                  <a:srgbClr val="0000FF"/>
                </a:solidFill>
                <a:latin typeface="Arial" pitchFamily="34" charset="0"/>
              </a:rPr>
              <a:t>Multicast?</a:t>
            </a:r>
          </a:p>
          <a:p>
            <a:pPr lvl="1" eaLnBrk="1" hangingPunct="1"/>
            <a:r>
              <a:rPr lang="en-US" altLang="ko-KR" sz="2000" dirty="0" smtClean="0">
                <a:solidFill>
                  <a:srgbClr val="0000FF"/>
                </a:solidFill>
                <a:latin typeface="Arial" pitchFamily="34" charset="0"/>
              </a:rPr>
              <a:t>Quality of Service (</a:t>
            </a:r>
            <a:r>
              <a:rPr lang="en-US" altLang="ko-KR" sz="2000" dirty="0" err="1" smtClean="0">
                <a:solidFill>
                  <a:srgbClr val="0000FF"/>
                </a:solidFill>
                <a:latin typeface="Arial" pitchFamily="34" charset="0"/>
              </a:rPr>
              <a:t>QoS</a:t>
            </a:r>
            <a:r>
              <a:rPr lang="en-US" altLang="ko-KR" sz="2000" dirty="0" smtClean="0">
                <a:solidFill>
                  <a:srgbClr val="0000FF"/>
                </a:solidFill>
                <a:latin typeface="Arial" pitchFamily="34" charset="0"/>
              </a:rPr>
              <a:t>)?</a:t>
            </a:r>
          </a:p>
          <a:p>
            <a:pPr eaLnBrk="1" hangingPunct="1"/>
            <a:endParaRPr lang="en-US" altLang="ko-KR" sz="2400" dirty="0" smtClean="0">
              <a:solidFill>
                <a:srgbClr val="0000FF"/>
              </a:solidFill>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9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93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93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93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937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2937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293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CB82EB17-A493-4172-BAEC-358922DB6ECA}" type="slidenum">
              <a:rPr lang="en-US" altLang="ko-KR" sz="1200">
                <a:solidFill>
                  <a:srgbClr val="898989"/>
                </a:solidFill>
              </a:rPr>
              <a:pPr/>
              <a:t>19</a:t>
            </a:fld>
            <a:endParaRPr lang="en-US" altLang="ko-KR" sz="1000">
              <a:solidFill>
                <a:srgbClr val="898989"/>
              </a:solidFill>
            </a:endParaRPr>
          </a:p>
        </p:txBody>
      </p:sp>
      <p:sp>
        <p:nvSpPr>
          <p:cNvPr id="62468" name="Rectangle 3"/>
          <p:cNvSpPr>
            <a:spLocks noGrp="1" noChangeArrowheads="1"/>
          </p:cNvSpPr>
          <p:nvPr>
            <p:ph type="body" idx="1"/>
          </p:nvPr>
        </p:nvSpPr>
        <p:spPr>
          <a:xfrm>
            <a:off x="72008" y="1269131"/>
            <a:ext cx="8964488" cy="5256213"/>
          </a:xfrm>
          <a:extLst>
            <a:ext uri="{FAA26D3D-D897-4be2-8F04-BA451C77F1D7}">
              <ma14:placeholderFlag xmlns:ma14="http://schemas.microsoft.com/office/mac/drawingml/2011/main" xmlns="" val="1"/>
            </a:ext>
          </a:extLst>
        </p:spPr>
        <p:txBody>
          <a:bodyPr/>
          <a:lstStyle/>
          <a:p>
            <a:pPr marL="0" indent="0" eaLnBrk="1" hangingPunct="1">
              <a:lnSpc>
                <a:spcPct val="80000"/>
              </a:lnSpc>
              <a:buNone/>
            </a:pPr>
            <a:endParaRPr lang="en-US" altLang="ko-KR" sz="2400" dirty="0">
              <a:latin typeface="Arial" pitchFamily="34" charset="0"/>
            </a:endParaRPr>
          </a:p>
          <a:p>
            <a:pPr>
              <a:buFont typeface="Wingdings" panose="05000000000000000000" pitchFamily="2" charset="2"/>
              <a:buChar char="l"/>
            </a:pPr>
            <a:r>
              <a:rPr lang="en-US" altLang="ko-KR" sz="2000" dirty="0">
                <a:latin typeface="Arial" panose="020B0604020202020204" pitchFamily="34" charset="0"/>
                <a:cs typeface="Arial" panose="020B0604020202020204" pitchFamily="34" charset="0"/>
              </a:rPr>
              <a:t>Tim Moors, “A critical review of “End-to-end arguments in system design</a:t>
            </a:r>
            <a:r>
              <a:rPr lang="en-US" altLang="ko-KR" sz="2000" dirty="0" smtClean="0">
                <a:latin typeface="Arial" panose="020B0604020202020204" pitchFamily="34" charset="0"/>
                <a:cs typeface="Arial" panose="020B0604020202020204" pitchFamily="34" charset="0"/>
              </a:rPr>
              <a:t>””</a:t>
            </a:r>
          </a:p>
          <a:p>
            <a:pPr>
              <a:buFont typeface="Wingdings" panose="05000000000000000000" pitchFamily="2" charset="2"/>
              <a:buChar char="l"/>
            </a:pPr>
            <a:r>
              <a:rPr lang="fr-FR" altLang="ko-KR" sz="2000" dirty="0">
                <a:latin typeface="Arial" panose="020B0604020202020204" pitchFamily="34" charset="0"/>
                <a:cs typeface="Arial" panose="020B0604020202020204" pitchFamily="34" charset="0"/>
              </a:rPr>
              <a:t>David D. Clark </a:t>
            </a:r>
            <a:r>
              <a:rPr lang="fr-FR" altLang="ko-KR" sz="2000" dirty="0" smtClean="0">
                <a:latin typeface="Arial" panose="020B0604020202020204" pitchFamily="34" charset="0"/>
                <a:cs typeface="Arial" panose="020B0604020202020204" pitchFamily="34" charset="0"/>
              </a:rPr>
              <a:t>et al.,</a:t>
            </a:r>
            <a:r>
              <a:rPr lang="en-US" altLang="ko-KR" sz="2000" dirty="0">
                <a:latin typeface="Arial" panose="020B0604020202020204" pitchFamily="34" charset="0"/>
                <a:cs typeface="Arial" panose="020B0604020202020204" pitchFamily="34" charset="0"/>
              </a:rPr>
              <a:t> “ </a:t>
            </a:r>
            <a:r>
              <a:rPr lang="en-US" altLang="ko-KR" sz="2000" dirty="0" smtClean="0">
                <a:latin typeface="Arial" panose="020B0604020202020204" pitchFamily="34" charset="0"/>
                <a:cs typeface="Arial" panose="020B0604020202020204" pitchFamily="34" charset="0"/>
              </a:rPr>
              <a:t>Rethinking </a:t>
            </a:r>
            <a:r>
              <a:rPr lang="en-US" altLang="ko-KR" sz="2000" dirty="0">
                <a:latin typeface="Arial" panose="020B0604020202020204" pitchFamily="34" charset="0"/>
                <a:cs typeface="Arial" panose="020B0604020202020204" pitchFamily="34" charset="0"/>
              </a:rPr>
              <a:t>the design of the Internet</a:t>
            </a:r>
            <a:r>
              <a:rPr lang="en-US" altLang="ko-KR" sz="2000" dirty="0" smtClean="0">
                <a:latin typeface="Arial" panose="020B0604020202020204" pitchFamily="34" charset="0"/>
                <a:cs typeface="Arial" panose="020B0604020202020204" pitchFamily="34" charset="0"/>
              </a:rPr>
              <a:t>: </a:t>
            </a:r>
            <a:r>
              <a:rPr lang="en-US" altLang="ko-KR" sz="2000" dirty="0">
                <a:latin typeface="Arial" panose="020B0604020202020204" pitchFamily="34" charset="0"/>
                <a:cs typeface="Arial" panose="020B0604020202020204" pitchFamily="34" charset="0"/>
              </a:rPr>
              <a:t>The end to end arguments vs. the brave new world</a:t>
            </a:r>
            <a:r>
              <a:rPr lang="fr-FR" altLang="ko-KR" sz="2000" dirty="0" smtClean="0">
                <a:latin typeface="Arial" panose="020B0604020202020204" pitchFamily="34" charset="0"/>
                <a:cs typeface="Arial" panose="020B0604020202020204" pitchFamily="34" charset="0"/>
              </a:rPr>
              <a:t> </a:t>
            </a:r>
            <a:r>
              <a:rPr lang="en-US" altLang="ko-KR" sz="2000" dirty="0">
                <a:latin typeface="Arial" panose="020B0604020202020204" pitchFamily="34" charset="0"/>
                <a:cs typeface="Arial" panose="020B0604020202020204" pitchFamily="34" charset="0"/>
              </a:rPr>
              <a:t>”</a:t>
            </a:r>
            <a:endParaRPr lang="fr-FR" altLang="ko-KR" sz="2000" dirty="0" smtClean="0">
              <a:latin typeface="Arial" panose="020B0604020202020204" pitchFamily="34" charset="0"/>
              <a:cs typeface="Arial" panose="020B0604020202020204" pitchFamily="34" charset="0"/>
            </a:endParaRPr>
          </a:p>
          <a:p>
            <a:pPr marL="0" indent="0">
              <a:buNone/>
            </a:pPr>
            <a:endParaRPr lang="en-US" altLang="ko-KR" sz="2000" dirty="0">
              <a:latin typeface="Arial" pitchFamily="34" charset="0"/>
              <a:cs typeface="Arial" panose="020B0604020202020204" pitchFamily="34" charset="0"/>
            </a:endParaRPr>
          </a:p>
          <a:p>
            <a:pPr eaLnBrk="1" hangingPunct="1">
              <a:buFont typeface="Wingdings" panose="05000000000000000000" pitchFamily="2" charset="2"/>
              <a:buChar char="u"/>
            </a:pPr>
            <a:r>
              <a:rPr lang="en-US" altLang="ko-KR" sz="2000" b="1" dirty="0" smtClean="0">
                <a:solidFill>
                  <a:srgbClr val="0000FF"/>
                </a:solidFill>
                <a:latin typeface="Arial" pitchFamily="34" charset="0"/>
              </a:rPr>
              <a:t>Submit </a:t>
            </a:r>
            <a:r>
              <a:rPr lang="en-US" altLang="ko-KR" sz="2000" b="1" dirty="0">
                <a:solidFill>
                  <a:srgbClr val="0000FF"/>
                </a:solidFill>
                <a:latin typeface="Arial" pitchFamily="34" charset="0"/>
              </a:rPr>
              <a:t>1 page report online via KLMS by midnight Sep. </a:t>
            </a:r>
            <a:r>
              <a:rPr lang="en-US" altLang="ko-KR" sz="2000" b="1" dirty="0" smtClean="0">
                <a:solidFill>
                  <a:srgbClr val="0000FF"/>
                </a:solidFill>
                <a:latin typeface="Arial" pitchFamily="34" charset="0"/>
              </a:rPr>
              <a:t>12 </a:t>
            </a:r>
            <a:r>
              <a:rPr lang="en-US" altLang="ko-KR" sz="2000" b="1" dirty="0">
                <a:solidFill>
                  <a:srgbClr val="0000FF"/>
                </a:solidFill>
                <a:latin typeface="Arial" pitchFamily="34" charset="0"/>
              </a:rPr>
              <a:t>which is the day before the lecture of Sep. </a:t>
            </a:r>
            <a:r>
              <a:rPr lang="en-US" altLang="ko-KR" sz="2000" b="1" dirty="0" smtClean="0">
                <a:solidFill>
                  <a:srgbClr val="0000FF"/>
                </a:solidFill>
                <a:latin typeface="Arial" pitchFamily="34" charset="0"/>
              </a:rPr>
              <a:t>13 </a:t>
            </a:r>
            <a:r>
              <a:rPr lang="en-US" altLang="ko-KR" sz="2000" b="1" dirty="0">
                <a:solidFill>
                  <a:srgbClr val="0000FF"/>
                </a:solidFill>
                <a:latin typeface="Arial" pitchFamily="34" charset="0"/>
              </a:rPr>
              <a:t>(Thur.)</a:t>
            </a:r>
          </a:p>
          <a:p>
            <a:pPr eaLnBrk="1" hangingPunct="1">
              <a:buFont typeface="Wingdings" panose="05000000000000000000" pitchFamily="2" charset="2"/>
              <a:buChar char="u"/>
            </a:pPr>
            <a:r>
              <a:rPr lang="en-US" altLang="ko-KR" sz="2000" b="1" dirty="0">
                <a:solidFill>
                  <a:srgbClr val="0000FF"/>
                </a:solidFill>
                <a:latin typeface="Arial" pitchFamily="34" charset="0"/>
              </a:rPr>
              <a:t>Submit also 1 page report (hard copy) at the beginning of the lecture of Sep. </a:t>
            </a:r>
            <a:r>
              <a:rPr lang="en-US" altLang="ko-KR" sz="2000" b="1" dirty="0" smtClean="0">
                <a:solidFill>
                  <a:srgbClr val="0000FF"/>
                </a:solidFill>
                <a:latin typeface="Arial" pitchFamily="34" charset="0"/>
              </a:rPr>
              <a:t>13 </a:t>
            </a:r>
            <a:r>
              <a:rPr lang="en-US" altLang="ko-KR" sz="2000" b="1" dirty="0">
                <a:solidFill>
                  <a:srgbClr val="0000FF"/>
                </a:solidFill>
                <a:latin typeface="Arial" pitchFamily="34" charset="0"/>
              </a:rPr>
              <a:t>(Thur.) as attendance check and for discussion </a:t>
            </a:r>
          </a:p>
          <a:p>
            <a:pPr eaLnBrk="1" hangingPunct="1">
              <a:lnSpc>
                <a:spcPct val="80000"/>
              </a:lnSpc>
            </a:pPr>
            <a:endParaRPr lang="en-US" altLang="ko-KR" sz="2000" dirty="0" smtClean="0">
              <a:latin typeface="Arial" pitchFamily="34" charset="0"/>
            </a:endParaRPr>
          </a:p>
        </p:txBody>
      </p:sp>
      <p:sp>
        <p:nvSpPr>
          <p:cNvPr id="6" name="Rectangle 2"/>
          <p:cNvSpPr>
            <a:spLocks noGrp="1" noChangeArrowheads="1"/>
          </p:cNvSpPr>
          <p:nvPr>
            <p:ph type="title"/>
          </p:nvPr>
        </p:nvSpPr>
        <p:spPr>
          <a:xfrm>
            <a:off x="395536" y="260648"/>
            <a:ext cx="7451725" cy="647700"/>
          </a:xfrm>
          <a:extLst>
            <a:ext uri="{FAA26D3D-D897-4be2-8F04-BA451C77F1D7}">
              <ma14:placeholderFlag xmlns:ma14="http://schemas.microsoft.com/office/mac/drawingml/2011/main" xmlns="" val="1"/>
            </a:ext>
          </a:extLst>
        </p:spPr>
        <p:txBody>
          <a:bodyPr/>
          <a:lstStyle/>
          <a:p>
            <a:pPr eaLnBrk="1" hangingPunct="1">
              <a:defRPr/>
            </a:pPr>
            <a:r>
              <a:rPr lang="en-US" altLang="ko-KR" sz="3200" dirty="0" smtClean="0">
                <a:latin typeface="Arial" charset="0"/>
              </a:rPr>
              <a:t>Reading Assignment</a:t>
            </a:r>
            <a:endParaRPr lang="en-US" altLang="ko-KR" sz="3200" dirty="0">
              <a:latin typeface="Arial" charset="0"/>
            </a:endParaRPr>
          </a:p>
        </p:txBody>
      </p:sp>
    </p:spTree>
    <p:extLst>
      <p:ext uri="{BB962C8B-B14F-4D97-AF65-F5344CB8AC3E}">
        <p14:creationId xmlns:p14="http://schemas.microsoft.com/office/powerpoint/2010/main" val="10229175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49"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47D2EF94-C974-4CA5-95DE-1663C7473790}" type="slidenum">
              <a:rPr lang="en-US" altLang="ko-KR" sz="1200">
                <a:solidFill>
                  <a:srgbClr val="898989"/>
                </a:solidFill>
              </a:rPr>
              <a:pPr/>
              <a:t>2</a:t>
            </a:fld>
            <a:endParaRPr lang="en-US" altLang="ko-KR" sz="1000">
              <a:solidFill>
                <a:srgbClr val="898989"/>
              </a:solidFill>
            </a:endParaRPr>
          </a:p>
        </p:txBody>
      </p:sp>
      <p:sp>
        <p:nvSpPr>
          <p:cNvPr id="43011" name="Rectangle 2"/>
          <p:cNvSpPr>
            <a:spLocks noGrp="1" noChangeArrowheads="1"/>
          </p:cNvSpPr>
          <p:nvPr>
            <p:ph type="title"/>
          </p:nvPr>
        </p:nvSpPr>
        <p:spPr>
          <a:xfrm>
            <a:off x="107504" y="2060848"/>
            <a:ext cx="8928992" cy="2304256"/>
          </a:xfrm>
          <a:extLst>
            <a:ext uri="{FAA26D3D-D897-4be2-8F04-BA451C77F1D7}">
              <ma14:placeholderFlag xmlns:ma14="http://schemas.microsoft.com/office/mac/drawingml/2011/main" xmlns="" val="1"/>
            </a:ext>
          </a:extLst>
        </p:spPr>
        <p:txBody>
          <a:bodyPr/>
          <a:lstStyle/>
          <a:p>
            <a:pPr marL="442913" indent="-442913" eaLnBrk="1" hangingPunct="1">
              <a:defRPr/>
            </a:pPr>
            <a:r>
              <a:rPr lang="en-US" altLang="ko-KR" sz="3200" dirty="0">
                <a:latin typeface="Arial" charset="0"/>
              </a:rPr>
              <a:t>Design Principles of Internet Protocols</a:t>
            </a:r>
            <a:br>
              <a:rPr lang="en-US" altLang="ko-KR" sz="3200" dirty="0">
                <a:latin typeface="Arial" charset="0"/>
              </a:rPr>
            </a:br>
            <a:r>
              <a:rPr lang="en-US" altLang="ko-KR" sz="1800" dirty="0">
                <a:latin typeface="Arial" charset="0"/>
              </a:rPr>
              <a:t>- </a:t>
            </a:r>
            <a:r>
              <a:rPr lang="en-US" altLang="ko-KR" sz="1800" dirty="0" smtClean="0">
                <a:latin typeface="Arial" charset="0"/>
              </a:rPr>
              <a:t>Design philosophy						: 40 MINS</a:t>
            </a:r>
            <a:br>
              <a:rPr lang="en-US" altLang="ko-KR" sz="1800" dirty="0" smtClean="0">
                <a:latin typeface="Arial" charset="0"/>
              </a:rPr>
            </a:br>
            <a:r>
              <a:rPr lang="en-US" altLang="ko-KR" sz="1800" dirty="0" smtClean="0">
                <a:latin typeface="Arial" charset="0"/>
              </a:rPr>
              <a:t>- e2e argument						: 35 MINS</a:t>
            </a:r>
            <a:br>
              <a:rPr lang="en-US" altLang="ko-KR" sz="1800" dirty="0" smtClean="0">
                <a:latin typeface="Arial" charset="0"/>
              </a:rPr>
            </a:br>
            <a:r>
              <a:rPr lang="en-US" altLang="ko-KR" sz="1800" strike="sngStrike" dirty="0" smtClean="0">
                <a:latin typeface="Arial" charset="0"/>
              </a:rPr>
              <a:t>- key advantages and problems of e2e argument		: 40 MINS</a:t>
            </a:r>
            <a:br>
              <a:rPr lang="en-US" altLang="ko-KR" sz="1800" strike="sngStrike" dirty="0" smtClean="0">
                <a:latin typeface="Arial" charset="0"/>
              </a:rPr>
            </a:br>
            <a:r>
              <a:rPr lang="en-US" altLang="ko-KR" sz="1800" strike="sngStrike" dirty="0" smtClean="0">
                <a:latin typeface="Arial" charset="0"/>
              </a:rPr>
              <a:t>- rethinking and critical review of e2e argument		: 35 MINS</a:t>
            </a:r>
            <a:endParaRPr lang="en-US" altLang="ko-KR" sz="1800" strike="sngStrike" dirty="0">
              <a:latin typeface="Arial" charset="0"/>
            </a:endParaRPr>
          </a:p>
        </p:txBody>
      </p:sp>
    </p:spTree>
    <p:extLst>
      <p:ext uri="{BB962C8B-B14F-4D97-AF65-F5344CB8AC3E}">
        <p14:creationId xmlns:p14="http://schemas.microsoft.com/office/powerpoint/2010/main" val="1487280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49"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47D2EF94-C974-4CA5-95DE-1663C7473790}" type="slidenum">
              <a:rPr lang="en-US" altLang="ko-KR" sz="1200">
                <a:solidFill>
                  <a:srgbClr val="898989"/>
                </a:solidFill>
              </a:rPr>
              <a:pPr/>
              <a:t>3</a:t>
            </a:fld>
            <a:endParaRPr lang="en-US" altLang="ko-KR" sz="1000">
              <a:solidFill>
                <a:srgbClr val="898989"/>
              </a:solidFill>
            </a:endParaRPr>
          </a:p>
        </p:txBody>
      </p:sp>
      <p:sp>
        <p:nvSpPr>
          <p:cNvPr id="43011" name="Rectangle 2"/>
          <p:cNvSpPr>
            <a:spLocks noGrp="1" noChangeArrowheads="1"/>
          </p:cNvSpPr>
          <p:nvPr>
            <p:ph type="title"/>
          </p:nvPr>
        </p:nvSpPr>
        <p:spPr>
          <a:xfrm>
            <a:off x="701675" y="400050"/>
            <a:ext cx="8118475" cy="647700"/>
          </a:xfrm>
          <a:extLst>
            <a:ext uri="{FAA26D3D-D897-4be2-8F04-BA451C77F1D7}">
              <ma14:placeholderFlag xmlns:ma14="http://schemas.microsoft.com/office/mac/drawingml/2011/main" xmlns="" val="1"/>
            </a:ext>
          </a:extLst>
        </p:spPr>
        <p:txBody>
          <a:bodyPr/>
          <a:lstStyle/>
          <a:p>
            <a:pPr eaLnBrk="1" hangingPunct="1">
              <a:defRPr/>
            </a:pPr>
            <a:r>
              <a:rPr lang="en-US" altLang="ko-KR" sz="3200" dirty="0">
                <a:latin typeface="Arial" charset="0"/>
              </a:rPr>
              <a:t>Design Philosophy of Internet Protocols</a:t>
            </a:r>
          </a:p>
        </p:txBody>
      </p:sp>
      <p:sp>
        <p:nvSpPr>
          <p:cNvPr id="223235" name="Rectangle 3"/>
          <p:cNvSpPr>
            <a:spLocks noGrp="1" noChangeArrowheads="1"/>
          </p:cNvSpPr>
          <p:nvPr>
            <p:ph type="body" idx="1"/>
          </p:nvPr>
        </p:nvSpPr>
        <p:spPr>
          <a:xfrm>
            <a:off x="107504" y="1268760"/>
            <a:ext cx="8856984" cy="5184576"/>
          </a:xfrm>
          <a:extLst>
            <a:ext uri="{FAA26D3D-D897-4be2-8F04-BA451C77F1D7}">
              <ma14:placeholderFlag xmlns:ma14="http://schemas.microsoft.com/office/mac/drawingml/2011/main" xmlns="" val="1"/>
            </a:ext>
          </a:extLst>
        </p:spPr>
        <p:txBody>
          <a:bodyPr/>
          <a:lstStyle/>
          <a:p>
            <a:pPr eaLnBrk="1" hangingPunct="1">
              <a:spcBef>
                <a:spcPts val="0"/>
              </a:spcBef>
              <a:buFont typeface="Wingdings" pitchFamily="2" charset="2"/>
              <a:buChar char="u"/>
              <a:defRPr/>
            </a:pPr>
            <a:r>
              <a:rPr lang="en-US" altLang="ko-KR" sz="2400" dirty="0" smtClean="0">
                <a:latin typeface="Arial" charset="0"/>
              </a:rPr>
              <a:t>Fundamental Goal</a:t>
            </a:r>
          </a:p>
          <a:p>
            <a:pPr lvl="1" eaLnBrk="1" hangingPunct="1">
              <a:spcBef>
                <a:spcPts val="0"/>
              </a:spcBef>
              <a:defRPr/>
            </a:pPr>
            <a:r>
              <a:rPr lang="en-US" altLang="ko-KR" sz="2000" dirty="0" smtClean="0">
                <a:latin typeface="Arial" charset="0"/>
              </a:rPr>
              <a:t>Effective technique </a:t>
            </a:r>
            <a:r>
              <a:rPr lang="en-US" altLang="ko-KR" sz="2000" dirty="0">
                <a:latin typeface="Arial" charset="0"/>
              </a:rPr>
              <a:t>for multiplexed utilization of existing interconnected </a:t>
            </a:r>
            <a:r>
              <a:rPr lang="en-US" altLang="ko-KR" sz="2000" dirty="0" smtClean="0">
                <a:latin typeface="Arial" charset="0"/>
              </a:rPr>
              <a:t>networks : Packet switching, Statistical mux</a:t>
            </a:r>
          </a:p>
          <a:p>
            <a:pPr lvl="1" eaLnBrk="1" hangingPunct="1">
              <a:spcBef>
                <a:spcPts val="0"/>
              </a:spcBef>
              <a:defRPr/>
            </a:pPr>
            <a:endParaRPr lang="en-US" altLang="ko-KR" sz="2000" dirty="0">
              <a:latin typeface="Arial" charset="0"/>
            </a:endParaRPr>
          </a:p>
          <a:p>
            <a:pPr eaLnBrk="1" hangingPunct="1">
              <a:spcBef>
                <a:spcPts val="0"/>
              </a:spcBef>
              <a:buFont typeface="Wingdings" pitchFamily="2" charset="2"/>
              <a:buChar char="u"/>
              <a:defRPr/>
            </a:pPr>
            <a:r>
              <a:rPr lang="en-US" altLang="ko-KR" sz="2400" dirty="0" smtClean="0">
                <a:latin typeface="Arial" charset="0"/>
              </a:rPr>
              <a:t>Second </a:t>
            </a:r>
            <a:r>
              <a:rPr lang="en-US" altLang="ko-KR" sz="2400" dirty="0">
                <a:latin typeface="Arial" charset="0"/>
              </a:rPr>
              <a:t>level goals</a:t>
            </a:r>
          </a:p>
          <a:p>
            <a:pPr lvl="1" eaLnBrk="1" hangingPunct="1">
              <a:spcBef>
                <a:spcPts val="0"/>
              </a:spcBef>
              <a:defRPr/>
            </a:pPr>
            <a:r>
              <a:rPr lang="en-US" altLang="ko-KR" sz="2000" dirty="0">
                <a:latin typeface="Arial" charset="0"/>
              </a:rPr>
              <a:t>Survivability in the face of failure: stateless, fate </a:t>
            </a:r>
            <a:r>
              <a:rPr lang="en-US" altLang="ko-KR" sz="2000" dirty="0" smtClean="0">
                <a:latin typeface="Arial" charset="0"/>
              </a:rPr>
              <a:t>sharing</a:t>
            </a:r>
          </a:p>
          <a:p>
            <a:pPr lvl="1" eaLnBrk="1" hangingPunct="1">
              <a:spcBef>
                <a:spcPts val="0"/>
              </a:spcBef>
              <a:defRPr/>
            </a:pPr>
            <a:r>
              <a:rPr lang="en-US" altLang="ko-KR" sz="2000" dirty="0" smtClean="0">
                <a:latin typeface="Arial" charset="0"/>
              </a:rPr>
              <a:t>Support </a:t>
            </a:r>
            <a:r>
              <a:rPr lang="en-US" altLang="ko-KR" sz="2000" dirty="0">
                <a:latin typeface="Arial" charset="0"/>
              </a:rPr>
              <a:t>multiple types of communication services</a:t>
            </a:r>
          </a:p>
          <a:p>
            <a:pPr lvl="1" eaLnBrk="1" hangingPunct="1">
              <a:spcBef>
                <a:spcPts val="0"/>
              </a:spcBef>
              <a:defRPr/>
            </a:pPr>
            <a:r>
              <a:rPr lang="en-US" altLang="ko-KR" sz="2000" dirty="0">
                <a:latin typeface="Arial" charset="0"/>
              </a:rPr>
              <a:t>Accommodate a variety of networks</a:t>
            </a:r>
          </a:p>
          <a:p>
            <a:pPr lvl="1" eaLnBrk="1" hangingPunct="1">
              <a:spcBef>
                <a:spcPts val="0"/>
              </a:spcBef>
              <a:defRPr/>
            </a:pPr>
            <a:r>
              <a:rPr lang="en-US" altLang="ko-KR" sz="2000" dirty="0">
                <a:latin typeface="Arial" charset="0"/>
              </a:rPr>
              <a:t>Permit distributed management of its resources</a:t>
            </a:r>
          </a:p>
          <a:p>
            <a:pPr lvl="1" eaLnBrk="1" hangingPunct="1">
              <a:spcBef>
                <a:spcPts val="0"/>
              </a:spcBef>
              <a:defRPr/>
            </a:pPr>
            <a:r>
              <a:rPr lang="en-US" altLang="ko-KR" sz="2000" dirty="0">
                <a:latin typeface="Arial" charset="0"/>
              </a:rPr>
              <a:t>Cost effective</a:t>
            </a:r>
          </a:p>
          <a:p>
            <a:pPr lvl="1" eaLnBrk="1" hangingPunct="1">
              <a:spcBef>
                <a:spcPts val="0"/>
              </a:spcBef>
              <a:defRPr/>
            </a:pPr>
            <a:r>
              <a:rPr lang="en-US" altLang="ko-KR" sz="2000" dirty="0">
                <a:latin typeface="Arial" charset="0"/>
              </a:rPr>
              <a:t>Host attachment with a low level of effort</a:t>
            </a:r>
          </a:p>
          <a:p>
            <a:pPr lvl="1" eaLnBrk="1" hangingPunct="1">
              <a:spcBef>
                <a:spcPts val="0"/>
              </a:spcBef>
              <a:defRPr/>
            </a:pPr>
            <a:r>
              <a:rPr lang="en-US" altLang="ko-KR" sz="2000" dirty="0">
                <a:latin typeface="Arial" charset="0"/>
              </a:rPr>
              <a:t>Be accountable</a:t>
            </a:r>
          </a:p>
        </p:txBody>
      </p:sp>
      <p:sp>
        <p:nvSpPr>
          <p:cNvPr id="43013" name="Line 4"/>
          <p:cNvSpPr>
            <a:spLocks noChangeShapeType="1"/>
          </p:cNvSpPr>
          <p:nvPr/>
        </p:nvSpPr>
        <p:spPr bwMode="auto">
          <a:xfrm>
            <a:off x="7596337" y="2996825"/>
            <a:ext cx="0" cy="2232375"/>
          </a:xfrm>
          <a:prstGeom prst="line">
            <a:avLst/>
          </a:prstGeom>
          <a:noFill/>
          <a:ln w="5715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굴림" charset="0"/>
              <a:cs typeface="굴림" charset="0"/>
            </a:endParaRPr>
          </a:p>
        </p:txBody>
      </p:sp>
      <p:sp>
        <p:nvSpPr>
          <p:cNvPr id="43014" name="Text Box 5"/>
          <p:cNvSpPr txBox="1">
            <a:spLocks noChangeArrowheads="1"/>
          </p:cNvSpPr>
          <p:nvPr/>
        </p:nvSpPr>
        <p:spPr bwMode="auto">
          <a:xfrm>
            <a:off x="6444208" y="4653136"/>
            <a:ext cx="115212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kumimoji="1" sz="1600">
                <a:solidFill>
                  <a:schemeClr val="tx1"/>
                </a:solidFill>
                <a:latin typeface="Arial" charset="0"/>
                <a:ea typeface="굴림" charset="0"/>
                <a:cs typeface="굴림" charset="0"/>
              </a:defRPr>
            </a:lvl1pPr>
            <a:lvl2pPr marL="742950" indent="-285750" eaLnBrk="0" hangingPunct="0">
              <a:defRPr kumimoji="1" sz="1600">
                <a:solidFill>
                  <a:schemeClr val="tx1"/>
                </a:solidFill>
                <a:latin typeface="Arial" charset="0"/>
                <a:ea typeface="굴림" charset="0"/>
                <a:cs typeface="굴림" charset="0"/>
              </a:defRPr>
            </a:lvl2pPr>
            <a:lvl3pPr marL="1143000" indent="-228600" eaLnBrk="0" hangingPunct="0">
              <a:defRPr kumimoji="1" sz="1600">
                <a:solidFill>
                  <a:schemeClr val="tx1"/>
                </a:solidFill>
                <a:latin typeface="Arial" charset="0"/>
                <a:ea typeface="굴림" charset="0"/>
                <a:cs typeface="굴림" charset="0"/>
              </a:defRPr>
            </a:lvl3pPr>
            <a:lvl4pPr marL="1600200" indent="-228600" eaLnBrk="0" hangingPunct="0">
              <a:defRPr kumimoji="1" sz="1600">
                <a:solidFill>
                  <a:schemeClr val="tx1"/>
                </a:solidFill>
                <a:latin typeface="Arial" charset="0"/>
                <a:ea typeface="굴림" charset="0"/>
                <a:cs typeface="굴림" charset="0"/>
              </a:defRPr>
            </a:lvl4pPr>
            <a:lvl5pPr marL="2057400" indent="-228600" eaLnBrk="0" hangingPunct="0">
              <a:defRPr kumimoji="1" sz="1600">
                <a:solidFill>
                  <a:schemeClr val="tx1"/>
                </a:solidFill>
                <a:latin typeface="Arial" charset="0"/>
                <a:ea typeface="굴림" charset="0"/>
                <a:cs typeface="굴림" charset="0"/>
              </a:defRPr>
            </a:lvl5pPr>
            <a:lvl6pPr marL="2514600" indent="-228600" eaLnBrk="0" fontAlgn="base" hangingPunct="0">
              <a:spcBef>
                <a:spcPct val="0"/>
              </a:spcBef>
              <a:spcAft>
                <a:spcPct val="0"/>
              </a:spcAft>
              <a:defRPr kumimoji="1" sz="1600">
                <a:solidFill>
                  <a:schemeClr val="tx1"/>
                </a:solidFill>
                <a:latin typeface="Arial" charset="0"/>
                <a:ea typeface="굴림" charset="0"/>
                <a:cs typeface="굴림" charset="0"/>
              </a:defRPr>
            </a:lvl6pPr>
            <a:lvl7pPr marL="2971800" indent="-228600" eaLnBrk="0" fontAlgn="base" hangingPunct="0">
              <a:spcBef>
                <a:spcPct val="0"/>
              </a:spcBef>
              <a:spcAft>
                <a:spcPct val="0"/>
              </a:spcAft>
              <a:defRPr kumimoji="1" sz="1600">
                <a:solidFill>
                  <a:schemeClr val="tx1"/>
                </a:solidFill>
                <a:latin typeface="Arial" charset="0"/>
                <a:ea typeface="굴림" charset="0"/>
                <a:cs typeface="굴림" charset="0"/>
              </a:defRPr>
            </a:lvl7pPr>
            <a:lvl8pPr marL="3429000" indent="-228600" eaLnBrk="0" fontAlgn="base" hangingPunct="0">
              <a:spcBef>
                <a:spcPct val="0"/>
              </a:spcBef>
              <a:spcAft>
                <a:spcPct val="0"/>
              </a:spcAft>
              <a:defRPr kumimoji="1" sz="1600">
                <a:solidFill>
                  <a:schemeClr val="tx1"/>
                </a:solidFill>
                <a:latin typeface="Arial" charset="0"/>
                <a:ea typeface="굴림" charset="0"/>
                <a:cs typeface="굴림" charset="0"/>
              </a:defRPr>
            </a:lvl8pPr>
            <a:lvl9pPr marL="3886200" indent="-228600" eaLnBrk="0" fontAlgn="base" hangingPunct="0">
              <a:spcBef>
                <a:spcPct val="0"/>
              </a:spcBef>
              <a:spcAft>
                <a:spcPct val="0"/>
              </a:spcAft>
              <a:defRPr kumimoji="1" sz="1600">
                <a:solidFill>
                  <a:schemeClr val="tx1"/>
                </a:solidFill>
                <a:latin typeface="Arial" charset="0"/>
                <a:ea typeface="굴림" charset="0"/>
                <a:cs typeface="굴림" charset="0"/>
              </a:defRPr>
            </a:lvl9pPr>
          </a:lstStyle>
          <a:p>
            <a:pPr latinLnBrk="0">
              <a:spcBef>
                <a:spcPct val="50000"/>
              </a:spcBef>
              <a:defRPr/>
            </a:pPr>
            <a:r>
              <a:rPr lang="en-US" altLang="ko-KR" sz="1800" dirty="0" smtClean="0">
                <a:solidFill>
                  <a:srgbClr val="FF0000"/>
                </a:solidFill>
              </a:rPr>
              <a:t>Less important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3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232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232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2323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2323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2323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2323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2323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2323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232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49"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47D2EF94-C974-4CA5-95DE-1663C7473790}" type="slidenum">
              <a:rPr lang="en-US" altLang="ko-KR" sz="1200">
                <a:solidFill>
                  <a:srgbClr val="898989"/>
                </a:solidFill>
              </a:rPr>
              <a:pPr/>
              <a:t>4</a:t>
            </a:fld>
            <a:endParaRPr lang="en-US" altLang="ko-KR" sz="1000">
              <a:solidFill>
                <a:srgbClr val="898989"/>
              </a:solidFill>
            </a:endParaRPr>
          </a:p>
        </p:txBody>
      </p:sp>
      <p:sp>
        <p:nvSpPr>
          <p:cNvPr id="43011" name="Rectangle 2"/>
          <p:cNvSpPr>
            <a:spLocks noGrp="1" noChangeArrowheads="1"/>
          </p:cNvSpPr>
          <p:nvPr>
            <p:ph type="title"/>
          </p:nvPr>
        </p:nvSpPr>
        <p:spPr>
          <a:xfrm>
            <a:off x="701675" y="400050"/>
            <a:ext cx="8118475" cy="647700"/>
          </a:xfrm>
          <a:extLst>
            <a:ext uri="{FAA26D3D-D897-4be2-8F04-BA451C77F1D7}">
              <ma14:placeholderFlag xmlns:ma14="http://schemas.microsoft.com/office/mac/drawingml/2011/main" xmlns="" val="1"/>
            </a:ext>
          </a:extLst>
        </p:spPr>
        <p:txBody>
          <a:bodyPr/>
          <a:lstStyle/>
          <a:p>
            <a:pPr eaLnBrk="1" hangingPunct="1">
              <a:defRPr/>
            </a:pPr>
            <a:r>
              <a:rPr lang="en-US" altLang="ko-KR" sz="4000" dirty="0" smtClean="0">
                <a:latin typeface="Arial" charset="0"/>
              </a:rPr>
              <a:t>Survivability</a:t>
            </a:r>
            <a:endParaRPr lang="en-US" altLang="ko-KR" sz="4000" dirty="0">
              <a:latin typeface="Arial" charset="0"/>
            </a:endParaRPr>
          </a:p>
        </p:txBody>
      </p:sp>
      <p:sp>
        <p:nvSpPr>
          <p:cNvPr id="223235" name="Rectangle 3"/>
          <p:cNvSpPr>
            <a:spLocks noGrp="1" noChangeArrowheads="1"/>
          </p:cNvSpPr>
          <p:nvPr>
            <p:ph type="body" idx="1"/>
          </p:nvPr>
        </p:nvSpPr>
        <p:spPr>
          <a:xfrm>
            <a:off x="21376" y="1196752"/>
            <a:ext cx="9015119" cy="5400600"/>
          </a:xfrm>
          <a:extLst>
            <a:ext uri="{FAA26D3D-D897-4be2-8F04-BA451C77F1D7}">
              <ma14:placeholderFlag xmlns:ma14="http://schemas.microsoft.com/office/mac/drawingml/2011/main" xmlns="" val="1"/>
            </a:ext>
          </a:extLst>
        </p:spPr>
        <p:txBody>
          <a:bodyPr/>
          <a:lstStyle/>
          <a:p>
            <a:pPr eaLnBrk="1" hangingPunct="1">
              <a:spcBef>
                <a:spcPts val="0"/>
              </a:spcBef>
              <a:buFont typeface="Wingdings" pitchFamily="2" charset="2"/>
              <a:buChar char="u"/>
              <a:defRPr/>
            </a:pPr>
            <a:r>
              <a:rPr lang="en-US" altLang="ko-KR" sz="2400" dirty="0" smtClean="0">
                <a:latin typeface="Arial" charset="0"/>
              </a:rPr>
              <a:t>Survivability in the face of network failure? </a:t>
            </a:r>
          </a:p>
          <a:p>
            <a:pPr lvl="1" eaLnBrk="1" hangingPunct="1">
              <a:spcBef>
                <a:spcPts val="0"/>
              </a:spcBef>
              <a:defRPr/>
            </a:pPr>
            <a:r>
              <a:rPr lang="en-US" altLang="ko-KR" sz="2000" dirty="0" smtClean="0">
                <a:latin typeface="Arial" charset="0"/>
              </a:rPr>
              <a:t>Communicating entities(at end nodes) should not care.</a:t>
            </a:r>
          </a:p>
          <a:p>
            <a:pPr lvl="1" eaLnBrk="1" hangingPunct="1">
              <a:spcBef>
                <a:spcPts val="0"/>
              </a:spcBef>
              <a:defRPr/>
            </a:pPr>
            <a:r>
              <a:rPr lang="en-US" altLang="ko-KR" sz="2000" dirty="0" smtClean="0">
                <a:latin typeface="Arial" charset="0"/>
              </a:rPr>
              <a:t>Need to store communication state. Then where?</a:t>
            </a:r>
          </a:p>
          <a:p>
            <a:pPr marL="987425" lvl="2" eaLnBrk="1" hangingPunct="1">
              <a:spcBef>
                <a:spcPts val="0"/>
              </a:spcBef>
              <a:defRPr/>
            </a:pPr>
            <a:r>
              <a:rPr lang="en-US" altLang="ko-KR" dirty="0" smtClean="0">
                <a:latin typeface="Arial" charset="0"/>
              </a:rPr>
              <a:t>Network?:  Virtual Circuit?</a:t>
            </a:r>
          </a:p>
          <a:p>
            <a:pPr marL="1501775" lvl="3" indent="-285750" eaLnBrk="1" hangingPunct="1">
              <a:spcBef>
                <a:spcPts val="0"/>
              </a:spcBef>
              <a:buFont typeface="Wingdings" panose="05000000000000000000" pitchFamily="2" charset="2"/>
              <a:buChar char="u"/>
              <a:defRPr/>
            </a:pPr>
            <a:r>
              <a:rPr lang="en-US" altLang="ko-KR" dirty="0" smtClean="0">
                <a:latin typeface="Arial" charset="0"/>
              </a:rPr>
              <a:t>Need to replicated state for failure handling inside the network </a:t>
            </a:r>
          </a:p>
          <a:p>
            <a:pPr marL="1901825" lvl="4" eaLnBrk="1" hangingPunct="1">
              <a:spcBef>
                <a:spcPts val="0"/>
              </a:spcBef>
              <a:defRPr/>
            </a:pPr>
            <a:r>
              <a:rPr lang="en-US" altLang="ko-KR" dirty="0" smtClean="0">
                <a:latin typeface="Arial" charset="0"/>
              </a:rPr>
              <a:t>Switches need to maintain state =&gt; complicated network engineering</a:t>
            </a:r>
          </a:p>
          <a:p>
            <a:pPr marL="987425" lvl="2" eaLnBrk="1" hangingPunct="1">
              <a:spcBef>
                <a:spcPts val="0"/>
              </a:spcBef>
              <a:defRPr/>
            </a:pPr>
            <a:r>
              <a:rPr lang="en-US" altLang="ko-KR" dirty="0" smtClean="0">
                <a:latin typeface="Arial" charset="0"/>
              </a:rPr>
              <a:t>Host?:</a:t>
            </a:r>
          </a:p>
          <a:p>
            <a:pPr marL="1501775" lvl="3" indent="-285750" eaLnBrk="1" hangingPunct="1">
              <a:spcBef>
                <a:spcPts val="0"/>
              </a:spcBef>
              <a:buFont typeface="Wingdings" panose="05000000000000000000" pitchFamily="2" charset="2"/>
              <a:buChar char="u"/>
              <a:defRPr/>
            </a:pPr>
            <a:r>
              <a:rPr lang="en-US" altLang="ko-KR" dirty="0" smtClean="0">
                <a:latin typeface="Arial" charset="0"/>
              </a:rPr>
              <a:t>State information at the end points</a:t>
            </a:r>
          </a:p>
          <a:p>
            <a:pPr marL="1901825" lvl="4" eaLnBrk="1" hangingPunct="1">
              <a:spcBef>
                <a:spcPts val="0"/>
              </a:spcBef>
              <a:defRPr/>
            </a:pPr>
            <a:r>
              <a:rPr lang="en-US" altLang="ko-KR" sz="1600" dirty="0" smtClean="0">
                <a:latin typeface="Arial" charset="0"/>
              </a:rPr>
              <a:t>Switches do not need to maintain state =&gt; stateless router</a:t>
            </a:r>
          </a:p>
          <a:p>
            <a:pPr marL="2130425" lvl="5" indent="0">
              <a:spcBef>
                <a:spcPts val="0"/>
              </a:spcBef>
              <a:buNone/>
              <a:defRPr/>
            </a:pPr>
            <a:r>
              <a:rPr lang="en-US" altLang="ko-KR" sz="1600" dirty="0" smtClean="0">
                <a:latin typeface="Arial" charset="0"/>
              </a:rPr>
              <a:t>=&gt;No </a:t>
            </a:r>
            <a:r>
              <a:rPr lang="en-US" altLang="ko-KR" sz="1600" dirty="0">
                <a:latin typeface="Arial" charset="0"/>
              </a:rPr>
              <a:t>duplication of state information in the node of the </a:t>
            </a:r>
            <a:r>
              <a:rPr lang="en-US" altLang="ko-KR" sz="1600" dirty="0" smtClean="0">
                <a:latin typeface="Arial" charset="0"/>
              </a:rPr>
              <a:t>network</a:t>
            </a:r>
          </a:p>
          <a:p>
            <a:pPr marL="1901825" lvl="4" eaLnBrk="1" hangingPunct="1">
              <a:spcBef>
                <a:spcPts val="0"/>
              </a:spcBef>
              <a:defRPr/>
            </a:pPr>
            <a:r>
              <a:rPr lang="en-US" altLang="ko-KR" sz="1600" dirty="0" smtClean="0">
                <a:latin typeface="Arial" charset="0"/>
              </a:rPr>
              <a:t>trust in host, not Network Architecture.</a:t>
            </a:r>
          </a:p>
          <a:p>
            <a:pPr marL="1673225" lvl="4" indent="0" eaLnBrk="1" hangingPunct="1">
              <a:spcBef>
                <a:spcPts val="0"/>
              </a:spcBef>
              <a:buNone/>
              <a:defRPr/>
            </a:pPr>
            <a:r>
              <a:rPr lang="en-US" altLang="ko-KR" sz="1600" dirty="0" smtClean="0">
                <a:latin typeface="Arial" charset="0"/>
              </a:rPr>
              <a:t> 	      =&gt; simple network engineering</a:t>
            </a:r>
            <a:endParaRPr lang="en-US" altLang="ko-KR" sz="1600" dirty="0">
              <a:latin typeface="Arial" charset="0"/>
            </a:endParaRPr>
          </a:p>
          <a:p>
            <a:pPr marL="1901825" lvl="4" eaLnBrk="1" hangingPunct="1">
              <a:spcBef>
                <a:spcPts val="0"/>
              </a:spcBef>
              <a:defRPr/>
            </a:pPr>
            <a:r>
              <a:rPr lang="en-US" altLang="ko-KR" sz="1600" dirty="0" smtClean="0">
                <a:latin typeface="Arial" charset="0"/>
              </a:rPr>
              <a:t>Need Fate sharing for failure handling</a:t>
            </a:r>
          </a:p>
          <a:p>
            <a:pPr marL="1314450" lvl="3" indent="-285750" eaLnBrk="1" hangingPunct="1">
              <a:spcBef>
                <a:spcPts val="0"/>
              </a:spcBef>
              <a:buFont typeface="Wingdings" pitchFamily="2" charset="2"/>
              <a:buChar char="Ø"/>
              <a:defRPr/>
            </a:pPr>
            <a:r>
              <a:rPr lang="en-US" altLang="ko-KR" dirty="0" smtClean="0">
                <a:latin typeface="Arial" charset="0"/>
              </a:rPr>
              <a:t>Fate sharing: acceptable to lose state information associated with an entity(</a:t>
            </a:r>
            <a:r>
              <a:rPr lang="fr-FR" altLang="ko-KR" dirty="0" smtClean="0">
                <a:latin typeface="Arial" charset="0"/>
              </a:rPr>
              <a:t>at</a:t>
            </a:r>
            <a:r>
              <a:rPr lang="ko-KR" altLang="en-US" dirty="0" smtClean="0">
                <a:latin typeface="Arial" charset="0"/>
              </a:rPr>
              <a:t> </a:t>
            </a:r>
            <a:r>
              <a:rPr lang="en-US" altLang="ko-KR" dirty="0" smtClean="0">
                <a:latin typeface="Arial" charset="0"/>
              </a:rPr>
              <a:t>end points) if (and only if), at the same time, the entity itself is lost. Especially information about transport level synchronization is stored in the host</a:t>
            </a:r>
          </a:p>
        </p:txBody>
      </p:sp>
    </p:spTree>
    <p:extLst>
      <p:ext uri="{BB962C8B-B14F-4D97-AF65-F5344CB8AC3E}">
        <p14:creationId xmlns:p14="http://schemas.microsoft.com/office/powerpoint/2010/main" val="263527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3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232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232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232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2323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2323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2323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2323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2323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2323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2323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2323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23235">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2323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49"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47D2EF94-C974-4CA5-95DE-1663C7473790}" type="slidenum">
              <a:rPr lang="en-US" altLang="ko-KR" sz="1200">
                <a:solidFill>
                  <a:srgbClr val="898989"/>
                </a:solidFill>
              </a:rPr>
              <a:pPr/>
              <a:t>5</a:t>
            </a:fld>
            <a:endParaRPr lang="en-US" altLang="ko-KR" sz="1000">
              <a:solidFill>
                <a:srgbClr val="898989"/>
              </a:solidFill>
            </a:endParaRPr>
          </a:p>
        </p:txBody>
      </p:sp>
      <p:sp>
        <p:nvSpPr>
          <p:cNvPr id="43011" name="Rectangle 2"/>
          <p:cNvSpPr>
            <a:spLocks noGrp="1" noChangeArrowheads="1"/>
          </p:cNvSpPr>
          <p:nvPr>
            <p:ph type="title"/>
          </p:nvPr>
        </p:nvSpPr>
        <p:spPr>
          <a:xfrm>
            <a:off x="701675" y="400050"/>
            <a:ext cx="8118475" cy="647700"/>
          </a:xfrm>
          <a:extLst>
            <a:ext uri="{FAA26D3D-D897-4be2-8F04-BA451C77F1D7}">
              <ma14:placeholderFlag xmlns:ma14="http://schemas.microsoft.com/office/mac/drawingml/2011/main" xmlns="" val="1"/>
            </a:ext>
          </a:extLst>
        </p:spPr>
        <p:txBody>
          <a:bodyPr/>
          <a:lstStyle/>
          <a:p>
            <a:pPr eaLnBrk="1" hangingPunct="1">
              <a:defRPr/>
            </a:pPr>
            <a:r>
              <a:rPr lang="en-US" altLang="ko-KR" sz="4000" dirty="0" smtClean="0">
                <a:latin typeface="Arial" charset="0"/>
              </a:rPr>
              <a:t>Fate Sharing</a:t>
            </a:r>
            <a:endParaRPr lang="en-US" altLang="ko-KR" sz="4000" dirty="0">
              <a:latin typeface="Arial" charset="0"/>
            </a:endParaRPr>
          </a:p>
        </p:txBody>
      </p:sp>
      <p:sp>
        <p:nvSpPr>
          <p:cNvPr id="223235" name="Rectangle 3"/>
          <p:cNvSpPr>
            <a:spLocks noGrp="1" noChangeArrowheads="1"/>
          </p:cNvSpPr>
          <p:nvPr>
            <p:ph type="body" idx="1"/>
          </p:nvPr>
        </p:nvSpPr>
        <p:spPr>
          <a:xfrm>
            <a:off x="21376" y="1196752"/>
            <a:ext cx="9015119" cy="2514763"/>
          </a:xfrm>
          <a:extLst>
            <a:ext uri="{FAA26D3D-D897-4be2-8F04-BA451C77F1D7}">
              <ma14:placeholderFlag xmlns:ma14="http://schemas.microsoft.com/office/mac/drawingml/2011/main" xmlns="" val="1"/>
            </a:ext>
          </a:extLst>
        </p:spPr>
        <p:txBody>
          <a:bodyPr/>
          <a:lstStyle/>
          <a:p>
            <a:pPr marL="457200" lvl="1" eaLnBrk="1" hangingPunct="1">
              <a:spcBef>
                <a:spcPts val="0"/>
              </a:spcBef>
              <a:buFont typeface="Wingdings" pitchFamily="2" charset="2"/>
              <a:buChar char="Ø"/>
              <a:defRPr/>
            </a:pPr>
            <a:r>
              <a:rPr lang="en-US" altLang="ko-KR" sz="2000" dirty="0" smtClean="0">
                <a:latin typeface="Arial" charset="0"/>
              </a:rPr>
              <a:t>Some state information such as number of packets sent and acknowledged must be shared between the communicating entities. If entity is lost, all state is lost with the entity.</a:t>
            </a:r>
          </a:p>
          <a:p>
            <a:pPr marL="857250" lvl="2" indent="-285750" eaLnBrk="1" hangingPunct="1">
              <a:spcBef>
                <a:spcPts val="0"/>
              </a:spcBef>
              <a:buFont typeface="Wingdings" pitchFamily="2" charset="2"/>
              <a:buChar char="l"/>
              <a:defRPr/>
            </a:pPr>
            <a:r>
              <a:rPr lang="en-US" altLang="ko-KR" sz="1600" dirty="0">
                <a:latin typeface="Arial" charset="0"/>
              </a:rPr>
              <a:t>e</a:t>
            </a:r>
            <a:r>
              <a:rPr lang="en-US" altLang="ko-KR" sz="1600" dirty="0" smtClean="0">
                <a:latin typeface="Arial" charset="0"/>
              </a:rPr>
              <a:t>.g.: OK to lose TCP state if one end point crashes</a:t>
            </a:r>
          </a:p>
          <a:p>
            <a:pPr marL="857250" lvl="2" indent="-285750" eaLnBrk="1" hangingPunct="1">
              <a:spcBef>
                <a:spcPts val="0"/>
              </a:spcBef>
              <a:buFont typeface="Wingdings" pitchFamily="2" charset="2"/>
              <a:buChar char="l"/>
              <a:defRPr/>
            </a:pPr>
            <a:r>
              <a:rPr lang="en-US" altLang="ko-KR" sz="1600" dirty="0" smtClean="0">
                <a:latin typeface="Arial" charset="0"/>
              </a:rPr>
              <a:t>If the low layers of the architecture lose this information, they will not be able to tell if data has been lost, and the application layer will have to cope with the loss of synchrony..</a:t>
            </a:r>
          </a:p>
          <a:p>
            <a:pPr marL="857250" lvl="2" indent="-285750" eaLnBrk="1" hangingPunct="1">
              <a:spcBef>
                <a:spcPts val="0"/>
              </a:spcBef>
              <a:buFont typeface="Wingdings" pitchFamily="2" charset="2"/>
              <a:buChar char="l"/>
              <a:defRPr/>
            </a:pPr>
            <a:r>
              <a:rPr lang="en-US" altLang="ko-KR" sz="1400" dirty="0" smtClean="0">
                <a:latin typeface="Arial" charset="0"/>
              </a:rPr>
              <a:t>What about 1 to n or n to n multicast? Can we extend it to all n-recipient failing?</a:t>
            </a:r>
          </a:p>
          <a:p>
            <a:pPr marL="857250" lvl="2" indent="-285750" eaLnBrk="1" hangingPunct="1">
              <a:spcBef>
                <a:spcPts val="0"/>
              </a:spcBef>
              <a:buFont typeface="Wingdings" pitchFamily="2" charset="2"/>
              <a:buChar char="l"/>
              <a:defRPr/>
            </a:pPr>
            <a:r>
              <a:rPr lang="en-US" altLang="ko-KR" sz="1400" dirty="0" smtClean="0">
                <a:latin typeface="Arial" charset="0"/>
              </a:rPr>
              <a:t>NAT, Firewall ??? </a:t>
            </a:r>
            <a:endParaRPr lang="en-US" altLang="ko-KR" sz="2000" dirty="0">
              <a:latin typeface="Arial" charset="0"/>
            </a:endParaRPr>
          </a:p>
          <a:p>
            <a:pPr marL="514350" lvl="1" indent="-342900" eaLnBrk="1" hangingPunct="1">
              <a:spcBef>
                <a:spcPts val="0"/>
              </a:spcBef>
              <a:buFont typeface="Wingdings" panose="05000000000000000000" pitchFamily="2" charset="2"/>
              <a:buChar char="Ø"/>
              <a:defRPr/>
            </a:pPr>
            <a:r>
              <a:rPr lang="en-US" altLang="ko-KR" sz="2000" dirty="0" smtClean="0">
                <a:latin typeface="Arial" charset="0"/>
              </a:rPr>
              <a:t>Virtual Circuit?</a:t>
            </a:r>
          </a:p>
          <a:p>
            <a:pPr marL="914400" lvl="2" indent="-342900" eaLnBrk="1" hangingPunct="1">
              <a:spcBef>
                <a:spcPts val="0"/>
              </a:spcBef>
              <a:buFont typeface="Wingdings" panose="05000000000000000000" pitchFamily="2" charset="2"/>
              <a:buChar char="l"/>
              <a:defRPr/>
            </a:pPr>
            <a:r>
              <a:rPr lang="en-US" altLang="ko-KR" sz="1400" dirty="0" smtClean="0">
                <a:latin typeface="Arial" charset="0"/>
              </a:rPr>
              <a:t>VC switches maintain state about the communication</a:t>
            </a:r>
          </a:p>
          <a:p>
            <a:pPr marL="914400" lvl="2" indent="-342900" eaLnBrk="1" hangingPunct="1">
              <a:spcBef>
                <a:spcPts val="0"/>
              </a:spcBef>
              <a:buFont typeface="Wingdings" panose="05000000000000000000" pitchFamily="2" charset="2"/>
              <a:buChar char="l"/>
              <a:defRPr/>
            </a:pPr>
            <a:r>
              <a:rPr lang="en-US" altLang="ko-KR" sz="1400" dirty="0" smtClean="0">
                <a:latin typeface="Arial" charset="0"/>
              </a:rPr>
              <a:t>Need n replicated copies for n-1 failures at switches. </a:t>
            </a:r>
          </a:p>
          <a:p>
            <a:pPr marL="914400" lvl="2" indent="-342900" eaLnBrk="1" hangingPunct="1">
              <a:spcBef>
                <a:spcPts val="0"/>
              </a:spcBef>
              <a:buFont typeface="Wingdings" panose="05000000000000000000" pitchFamily="2" charset="2"/>
              <a:buChar char="l"/>
              <a:defRPr/>
            </a:pPr>
            <a:r>
              <a:rPr lang="en-US" altLang="ko-KR" sz="1400" dirty="0" smtClean="0">
                <a:latin typeface="Arial" charset="0"/>
              </a:rPr>
              <a:t>Can guarantee a particular </a:t>
            </a:r>
            <a:r>
              <a:rPr lang="en-US" altLang="ko-KR" sz="1400" dirty="0" err="1" smtClean="0">
                <a:latin typeface="Arial" charset="0"/>
              </a:rPr>
              <a:t>QoS</a:t>
            </a:r>
            <a:r>
              <a:rPr lang="en-US" altLang="ko-KR" sz="1400" dirty="0" smtClean="0">
                <a:latin typeface="Arial" charset="0"/>
              </a:rPr>
              <a:t>. No out-of-order problem</a:t>
            </a:r>
            <a:endParaRPr lang="en-US" altLang="ko-KR" sz="1400" dirty="0">
              <a:latin typeface="Arial" charset="0"/>
            </a:endParaRPr>
          </a:p>
        </p:txBody>
      </p:sp>
      <p:sp>
        <p:nvSpPr>
          <p:cNvPr id="2" name="구름 1"/>
          <p:cNvSpPr/>
          <p:nvPr/>
        </p:nvSpPr>
        <p:spPr bwMode="auto">
          <a:xfrm>
            <a:off x="4123240" y="5188777"/>
            <a:ext cx="1152128" cy="576064"/>
          </a:xfrm>
          <a:prstGeom prst="cloud">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ko-KR" sz="1200" b="0" i="0" u="none" strike="noStrike" cap="none" normalizeH="0" baseline="0" dirty="0" smtClean="0">
                <a:ln>
                  <a:noFill/>
                </a:ln>
                <a:solidFill>
                  <a:schemeClr val="tx1"/>
                </a:solidFill>
                <a:effectLst/>
                <a:latin typeface="Arial" charset="0"/>
                <a:ea typeface="굴림" pitchFamily="50" charset="-127"/>
              </a:rPr>
              <a:t>No state</a:t>
            </a:r>
            <a:endParaRPr kumimoji="1" lang="ko-KR" altLang="en-US" sz="1200" b="0" i="0" u="none" strike="noStrike" cap="none" normalizeH="0" baseline="0" dirty="0" smtClean="0">
              <a:ln>
                <a:noFill/>
              </a:ln>
              <a:solidFill>
                <a:schemeClr val="tx1"/>
              </a:solidFill>
              <a:effectLst/>
              <a:latin typeface="Arial" charset="0"/>
              <a:ea typeface="굴림" pitchFamily="50" charset="-127"/>
            </a:endParaRPr>
          </a:p>
        </p:txBody>
      </p:sp>
      <p:sp>
        <p:nvSpPr>
          <p:cNvPr id="3" name="직사각형 2"/>
          <p:cNvSpPr/>
          <p:nvPr/>
        </p:nvSpPr>
        <p:spPr bwMode="auto">
          <a:xfrm>
            <a:off x="4189070" y="5312525"/>
            <a:ext cx="144016" cy="137175"/>
          </a:xfrm>
          <a:prstGeom prst="rect">
            <a:avLst/>
          </a:prstGeom>
          <a:solidFill>
            <a:srgbClr val="FF0000"/>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400" b="0" i="0" u="none" strike="noStrike" cap="none" normalizeH="0" baseline="0" smtClean="0">
              <a:ln>
                <a:noFill/>
              </a:ln>
              <a:solidFill>
                <a:schemeClr val="tx1"/>
              </a:solidFill>
              <a:effectLst/>
              <a:latin typeface="Arial" charset="0"/>
              <a:ea typeface="굴림" pitchFamily="50" charset="-127"/>
            </a:endParaRPr>
          </a:p>
        </p:txBody>
      </p:sp>
      <p:sp>
        <p:nvSpPr>
          <p:cNvPr id="9" name="직사각형 8"/>
          <p:cNvSpPr/>
          <p:nvPr/>
        </p:nvSpPr>
        <p:spPr bwMode="auto">
          <a:xfrm>
            <a:off x="4249282" y="5593424"/>
            <a:ext cx="144016" cy="137175"/>
          </a:xfrm>
          <a:prstGeom prst="rect">
            <a:avLst/>
          </a:prstGeom>
          <a:solidFill>
            <a:srgbClr val="FF0000"/>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400" b="0" i="0" u="none" strike="noStrike" cap="none" normalizeH="0" baseline="0" smtClean="0">
              <a:ln>
                <a:noFill/>
              </a:ln>
              <a:solidFill>
                <a:schemeClr val="tx1"/>
              </a:solidFill>
              <a:effectLst/>
              <a:latin typeface="Arial" charset="0"/>
              <a:ea typeface="굴림" pitchFamily="50" charset="-127"/>
            </a:endParaRPr>
          </a:p>
        </p:txBody>
      </p:sp>
      <p:sp>
        <p:nvSpPr>
          <p:cNvPr id="10" name="직사각형 9"/>
          <p:cNvSpPr/>
          <p:nvPr/>
        </p:nvSpPr>
        <p:spPr bwMode="auto">
          <a:xfrm>
            <a:off x="4730691" y="5476809"/>
            <a:ext cx="144016" cy="137175"/>
          </a:xfrm>
          <a:prstGeom prst="rect">
            <a:avLst/>
          </a:prstGeom>
          <a:solidFill>
            <a:srgbClr val="FF0000"/>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400" b="0" i="0" u="none" strike="noStrike" cap="none" normalizeH="0" baseline="0" smtClean="0">
              <a:ln>
                <a:noFill/>
              </a:ln>
              <a:solidFill>
                <a:schemeClr val="tx1"/>
              </a:solidFill>
              <a:effectLst/>
              <a:latin typeface="Arial" charset="0"/>
              <a:ea typeface="굴림" pitchFamily="50" charset="-127"/>
            </a:endParaRPr>
          </a:p>
        </p:txBody>
      </p:sp>
      <p:sp>
        <p:nvSpPr>
          <p:cNvPr id="11" name="직사각형 10"/>
          <p:cNvSpPr/>
          <p:nvPr/>
        </p:nvSpPr>
        <p:spPr bwMode="auto">
          <a:xfrm>
            <a:off x="5018723" y="5243937"/>
            <a:ext cx="144016" cy="137175"/>
          </a:xfrm>
          <a:prstGeom prst="rect">
            <a:avLst/>
          </a:prstGeom>
          <a:solidFill>
            <a:srgbClr val="FF0000"/>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400" b="0" i="0" u="none" strike="noStrike" cap="none" normalizeH="0" baseline="0" smtClean="0">
              <a:ln>
                <a:noFill/>
              </a:ln>
              <a:solidFill>
                <a:schemeClr val="tx1"/>
              </a:solidFill>
              <a:effectLst/>
              <a:latin typeface="Arial" charset="0"/>
              <a:ea typeface="굴림" pitchFamily="50" charset="-127"/>
            </a:endParaRPr>
          </a:p>
        </p:txBody>
      </p:sp>
      <p:sp>
        <p:nvSpPr>
          <p:cNvPr id="12" name="직사각형 11"/>
          <p:cNvSpPr/>
          <p:nvPr/>
        </p:nvSpPr>
        <p:spPr bwMode="auto">
          <a:xfrm>
            <a:off x="4946715" y="5586291"/>
            <a:ext cx="144016" cy="137175"/>
          </a:xfrm>
          <a:prstGeom prst="rect">
            <a:avLst/>
          </a:prstGeom>
          <a:solidFill>
            <a:srgbClr val="FF0000"/>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400" b="0" i="0" u="none" strike="noStrike" cap="none" normalizeH="0" baseline="0" smtClean="0">
              <a:ln>
                <a:noFill/>
              </a:ln>
              <a:solidFill>
                <a:schemeClr val="tx1"/>
              </a:solidFill>
              <a:effectLst/>
              <a:latin typeface="Arial" charset="0"/>
              <a:ea typeface="굴림" pitchFamily="50" charset="-127"/>
            </a:endParaRPr>
          </a:p>
        </p:txBody>
      </p:sp>
      <p:sp>
        <p:nvSpPr>
          <p:cNvPr id="4" name="타원 3"/>
          <p:cNvSpPr/>
          <p:nvPr/>
        </p:nvSpPr>
        <p:spPr bwMode="auto">
          <a:xfrm>
            <a:off x="2901529" y="5120479"/>
            <a:ext cx="607930" cy="622701"/>
          </a:xfrm>
          <a:prstGeom prst="ellips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400" b="0" i="0" u="none" strike="noStrike" cap="none" normalizeH="0" baseline="0" smtClean="0">
              <a:ln>
                <a:noFill/>
              </a:ln>
              <a:solidFill>
                <a:schemeClr val="tx1"/>
              </a:solidFill>
              <a:effectLst/>
              <a:latin typeface="Arial" charset="0"/>
              <a:ea typeface="굴림" pitchFamily="50" charset="-127"/>
            </a:endParaRPr>
          </a:p>
        </p:txBody>
      </p:sp>
      <p:sp>
        <p:nvSpPr>
          <p:cNvPr id="14" name="타원 13"/>
          <p:cNvSpPr/>
          <p:nvPr/>
        </p:nvSpPr>
        <p:spPr bwMode="auto">
          <a:xfrm>
            <a:off x="5882819" y="5171638"/>
            <a:ext cx="504056" cy="512137"/>
          </a:xfrm>
          <a:prstGeom prst="ellips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100" b="0" i="0" u="none" strike="noStrike" cap="none" normalizeH="0" baseline="0" dirty="0" smtClean="0">
              <a:ln>
                <a:noFill/>
              </a:ln>
              <a:solidFill>
                <a:schemeClr val="tx1"/>
              </a:solidFill>
              <a:effectLst/>
              <a:latin typeface="Arial" charset="0"/>
            </a:endParaRPr>
          </a:p>
        </p:txBody>
      </p:sp>
      <p:cxnSp>
        <p:nvCxnSpPr>
          <p:cNvPr id="7" name="직선 연결선 6"/>
          <p:cNvCxnSpPr>
            <a:stCxn id="4" idx="6"/>
            <a:endCxn id="3" idx="1"/>
          </p:cNvCxnSpPr>
          <p:nvPr/>
        </p:nvCxnSpPr>
        <p:spPr bwMode="auto">
          <a:xfrm flipV="1">
            <a:off x="3509459" y="5381113"/>
            <a:ext cx="679611" cy="50717"/>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직선 연결선 12"/>
          <p:cNvCxnSpPr>
            <a:stCxn id="14" idx="2"/>
            <a:endCxn id="11" idx="3"/>
          </p:cNvCxnSpPr>
          <p:nvPr/>
        </p:nvCxnSpPr>
        <p:spPr bwMode="auto">
          <a:xfrm flipH="1" flipV="1">
            <a:off x="5162739" y="5312525"/>
            <a:ext cx="720080" cy="115182"/>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3774498" y="5877272"/>
            <a:ext cx="1912386" cy="523220"/>
          </a:xfrm>
          <a:prstGeom prst="rect">
            <a:avLst/>
          </a:prstGeom>
          <a:solidFill>
            <a:srgbClr val="FFFF00"/>
          </a:solidFill>
          <a:ln>
            <a:solidFill>
              <a:schemeClr val="tx1"/>
            </a:solidFill>
          </a:ln>
        </p:spPr>
        <p:txBody>
          <a:bodyPr wrap="square" rtlCol="0">
            <a:spAutoFit/>
          </a:bodyPr>
          <a:lstStyle/>
          <a:p>
            <a:r>
              <a:rPr lang="en-US" altLang="ko-KR" sz="1400" dirty="0" smtClean="0"/>
              <a:t>What about Virtual circuit case?</a:t>
            </a:r>
            <a:endParaRPr lang="ko-KR" altLang="en-US" sz="1400" dirty="0"/>
          </a:p>
        </p:txBody>
      </p:sp>
      <p:sp>
        <p:nvSpPr>
          <p:cNvPr id="17" name="직사각형 16"/>
          <p:cNvSpPr/>
          <p:nvPr/>
        </p:nvSpPr>
        <p:spPr>
          <a:xfrm>
            <a:off x="4205169" y="4571151"/>
            <a:ext cx="968535" cy="261610"/>
          </a:xfrm>
          <a:prstGeom prst="rect">
            <a:avLst/>
          </a:prstGeom>
          <a:solidFill>
            <a:srgbClr val="FFC000"/>
          </a:solidFill>
        </p:spPr>
        <p:txBody>
          <a:bodyPr wrap="none">
            <a:spAutoFit/>
          </a:bodyPr>
          <a:lstStyle/>
          <a:p>
            <a:r>
              <a:rPr lang="fr-FR" altLang="ko-KR" sz="1100" dirty="0"/>
              <a:t>Fate sharing</a:t>
            </a:r>
            <a:endParaRPr lang="ko-KR" altLang="en-US" sz="1100" dirty="0"/>
          </a:p>
        </p:txBody>
      </p:sp>
      <p:grpSp>
        <p:nvGrpSpPr>
          <p:cNvPr id="28" name="그룹 27"/>
          <p:cNvGrpSpPr/>
          <p:nvPr/>
        </p:nvGrpSpPr>
        <p:grpSpPr>
          <a:xfrm>
            <a:off x="323528" y="4876645"/>
            <a:ext cx="1384626" cy="1199340"/>
            <a:chOff x="323528" y="4299525"/>
            <a:chExt cx="1384626" cy="1199340"/>
          </a:xfrm>
        </p:grpSpPr>
        <p:sp>
          <p:nvSpPr>
            <p:cNvPr id="8" name="직사각형 7"/>
            <p:cNvSpPr/>
            <p:nvPr/>
          </p:nvSpPr>
          <p:spPr bwMode="auto">
            <a:xfrm>
              <a:off x="323528" y="4299525"/>
              <a:ext cx="1224136" cy="461665"/>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ko-KR" sz="1200" b="0" i="0" u="none" strike="noStrike" cap="none" normalizeH="0" baseline="0" dirty="0" smtClean="0">
                  <a:ln>
                    <a:noFill/>
                  </a:ln>
                  <a:solidFill>
                    <a:schemeClr val="tx1"/>
                  </a:solidFill>
                  <a:effectLst/>
                  <a:latin typeface="Arial" charset="0"/>
                </a:rPr>
                <a:t>Application</a:t>
              </a:r>
              <a:r>
                <a:rPr lang="en-US" altLang="ko-KR" sz="1200" dirty="0" smtClean="0">
                  <a:latin typeface="Arial" charset="0"/>
                </a:rPr>
                <a:t> Process</a:t>
              </a:r>
              <a:endParaRPr kumimoji="1" lang="ko-KR" altLang="en-US" sz="1200" b="0" i="0" u="none" strike="noStrike" cap="none" normalizeH="0" baseline="0" dirty="0" smtClean="0">
                <a:ln>
                  <a:noFill/>
                </a:ln>
                <a:solidFill>
                  <a:schemeClr val="tx1"/>
                </a:solidFill>
                <a:effectLst/>
                <a:latin typeface="Arial" charset="0"/>
              </a:endParaRPr>
            </a:p>
          </p:txBody>
        </p:sp>
        <p:sp>
          <p:nvSpPr>
            <p:cNvPr id="19" name="TextBox 18"/>
            <p:cNvSpPr txBox="1"/>
            <p:nvPr/>
          </p:nvSpPr>
          <p:spPr>
            <a:xfrm>
              <a:off x="583126" y="4761190"/>
              <a:ext cx="792088" cy="276999"/>
            </a:xfrm>
            <a:prstGeom prst="rect">
              <a:avLst/>
            </a:prstGeom>
            <a:noFill/>
            <a:ln>
              <a:solidFill>
                <a:schemeClr val="tx1"/>
              </a:solidFill>
            </a:ln>
          </p:spPr>
          <p:txBody>
            <a:bodyPr wrap="square" rtlCol="0">
              <a:spAutoFit/>
            </a:bodyPr>
            <a:lstStyle/>
            <a:p>
              <a:r>
                <a:rPr lang="en-US" altLang="ko-KR" sz="1200" dirty="0" smtClean="0"/>
                <a:t>Socket</a:t>
              </a:r>
              <a:endParaRPr lang="ko-KR" altLang="en-US" sz="1200" dirty="0"/>
            </a:p>
          </p:txBody>
        </p:sp>
        <p:sp>
          <p:nvSpPr>
            <p:cNvPr id="20" name="TextBox 19"/>
            <p:cNvSpPr txBox="1"/>
            <p:nvPr/>
          </p:nvSpPr>
          <p:spPr>
            <a:xfrm>
              <a:off x="669812" y="5166061"/>
              <a:ext cx="618715" cy="276999"/>
            </a:xfrm>
            <a:prstGeom prst="rect">
              <a:avLst/>
            </a:prstGeom>
            <a:noFill/>
            <a:ln>
              <a:solidFill>
                <a:schemeClr val="tx1"/>
              </a:solidFill>
            </a:ln>
          </p:spPr>
          <p:txBody>
            <a:bodyPr wrap="square" rtlCol="0">
              <a:spAutoFit/>
            </a:bodyPr>
            <a:lstStyle/>
            <a:p>
              <a:r>
                <a:rPr lang="en-US" altLang="ko-KR" sz="1200" dirty="0" smtClean="0"/>
                <a:t>TCP</a:t>
              </a:r>
              <a:endParaRPr lang="ko-KR" altLang="en-US" sz="1200" dirty="0"/>
            </a:p>
          </p:txBody>
        </p:sp>
        <p:sp>
          <p:nvSpPr>
            <p:cNvPr id="21" name="타원 20"/>
            <p:cNvSpPr/>
            <p:nvPr/>
          </p:nvSpPr>
          <p:spPr bwMode="auto">
            <a:xfrm>
              <a:off x="899592" y="5016304"/>
              <a:ext cx="180020" cy="149757"/>
            </a:xfrm>
            <a:prstGeom prst="ellips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400" b="0" i="0" u="none" strike="noStrike" cap="none" normalizeH="0" baseline="0" smtClean="0">
                <a:ln>
                  <a:noFill/>
                </a:ln>
                <a:solidFill>
                  <a:schemeClr val="tx1"/>
                </a:solidFill>
                <a:effectLst/>
                <a:latin typeface="Arial" charset="0"/>
                <a:ea typeface="굴림" pitchFamily="50" charset="-127"/>
              </a:endParaRPr>
            </a:p>
          </p:txBody>
        </p:sp>
        <p:sp>
          <p:nvSpPr>
            <p:cNvPr id="22" name="TextBox 21"/>
            <p:cNvSpPr txBox="1"/>
            <p:nvPr/>
          </p:nvSpPr>
          <p:spPr>
            <a:xfrm>
              <a:off x="1265404" y="4983546"/>
              <a:ext cx="418704" cy="246221"/>
            </a:xfrm>
            <a:prstGeom prst="rect">
              <a:avLst/>
            </a:prstGeom>
            <a:noFill/>
          </p:spPr>
          <p:txBody>
            <a:bodyPr wrap="none" rtlCol="0">
              <a:spAutoFit/>
            </a:bodyPr>
            <a:lstStyle/>
            <a:p>
              <a:r>
                <a:rPr lang="en-US" altLang="ko-KR" sz="1000" dirty="0" smtClean="0"/>
                <a:t>Port</a:t>
              </a:r>
              <a:endParaRPr lang="ko-KR" altLang="en-US" sz="1000" dirty="0"/>
            </a:p>
          </p:txBody>
        </p:sp>
        <p:sp>
          <p:nvSpPr>
            <p:cNvPr id="27" name="모서리가 둥근 직사각형 26"/>
            <p:cNvSpPr/>
            <p:nvPr/>
          </p:nvSpPr>
          <p:spPr bwMode="auto">
            <a:xfrm>
              <a:off x="1288527" y="5229200"/>
              <a:ext cx="419627" cy="269665"/>
            </a:xfrm>
            <a:prstGeom prst="round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ko-KR" sz="600" b="0" i="0" u="none" strike="noStrike" cap="none" normalizeH="0" baseline="0" dirty="0" smtClean="0">
                  <a:ln>
                    <a:noFill/>
                  </a:ln>
                  <a:solidFill>
                    <a:schemeClr val="tx1"/>
                  </a:solidFill>
                  <a:effectLst/>
                  <a:latin typeface="Arial" charset="0"/>
                  <a:ea typeface="굴림" pitchFamily="50" charset="-127"/>
                </a:rPr>
                <a:t>TCP state</a:t>
              </a:r>
              <a:endParaRPr kumimoji="1" lang="ko-KR" altLang="en-US" sz="600" b="0" i="0" u="none" strike="noStrike" cap="none" normalizeH="0" baseline="0" dirty="0" smtClean="0">
                <a:ln>
                  <a:noFill/>
                </a:ln>
                <a:solidFill>
                  <a:schemeClr val="tx1"/>
                </a:solidFill>
                <a:effectLst/>
                <a:latin typeface="Arial" charset="0"/>
                <a:ea typeface="굴림" pitchFamily="50" charset="-127"/>
              </a:endParaRPr>
            </a:p>
          </p:txBody>
        </p:sp>
      </p:grpSp>
      <p:pic>
        <p:nvPicPr>
          <p:cNvPr id="3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3241" y="4538704"/>
            <a:ext cx="2164110" cy="1537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원호 28"/>
          <p:cNvSpPr/>
          <p:nvPr/>
        </p:nvSpPr>
        <p:spPr bwMode="auto">
          <a:xfrm>
            <a:off x="4298474" y="4756249"/>
            <a:ext cx="1888316" cy="830042"/>
          </a:xfrm>
          <a:prstGeom prst="arc">
            <a:avLst/>
          </a:prstGeom>
          <a:solidFill>
            <a:schemeClr val="bg1"/>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400" b="0" i="0" u="none" strike="noStrike" cap="none" normalizeH="0" baseline="0" smtClean="0">
              <a:ln>
                <a:noFill/>
              </a:ln>
              <a:solidFill>
                <a:schemeClr val="tx1"/>
              </a:solidFill>
              <a:effectLst/>
              <a:latin typeface="Arial" charset="0"/>
              <a:ea typeface="굴림" pitchFamily="50" charset="-127"/>
            </a:endParaRPr>
          </a:p>
        </p:txBody>
      </p:sp>
      <p:sp>
        <p:nvSpPr>
          <p:cNvPr id="36" name="원호 35"/>
          <p:cNvSpPr/>
          <p:nvPr/>
        </p:nvSpPr>
        <p:spPr bwMode="auto">
          <a:xfrm>
            <a:off x="3219342" y="4702035"/>
            <a:ext cx="1888316" cy="830042"/>
          </a:xfrm>
          <a:prstGeom prst="arc">
            <a:avLst>
              <a:gd name="adj1" fmla="val 10948498"/>
              <a:gd name="adj2" fmla="val 16523810"/>
            </a:avLst>
          </a:prstGeom>
          <a:solidFill>
            <a:schemeClr val="bg1"/>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400" b="0" i="0" u="none" strike="noStrike" cap="none" normalizeH="0" baseline="0" smtClean="0">
              <a:ln>
                <a:noFill/>
              </a:ln>
              <a:solidFill>
                <a:schemeClr val="tx1"/>
              </a:solidFill>
              <a:effectLst/>
              <a:latin typeface="Arial" charset="0"/>
              <a:ea typeface="굴림" pitchFamily="50" charset="-127"/>
            </a:endParaRPr>
          </a:p>
        </p:txBody>
      </p:sp>
      <p:sp>
        <p:nvSpPr>
          <p:cNvPr id="30" name="TextBox 29"/>
          <p:cNvSpPr txBox="1"/>
          <p:nvPr/>
        </p:nvSpPr>
        <p:spPr>
          <a:xfrm>
            <a:off x="1486779" y="4916315"/>
            <a:ext cx="1135086" cy="400110"/>
          </a:xfrm>
          <a:prstGeom prst="rect">
            <a:avLst/>
          </a:prstGeom>
          <a:noFill/>
        </p:spPr>
        <p:txBody>
          <a:bodyPr wrap="square" rtlCol="0">
            <a:spAutoFit/>
          </a:bodyPr>
          <a:lstStyle/>
          <a:p>
            <a:r>
              <a:rPr lang="en-US" altLang="ko-KR" sz="1000" dirty="0">
                <a:latin typeface="Arial" charset="0"/>
              </a:rPr>
              <a:t>communicating </a:t>
            </a:r>
            <a:r>
              <a:rPr lang="en-US" altLang="ko-KR" sz="1000" dirty="0" smtClean="0">
                <a:latin typeface="Arial" charset="0"/>
              </a:rPr>
              <a:t>entity</a:t>
            </a:r>
            <a:endParaRPr lang="ko-KR" altLang="en-US" sz="1000" dirty="0"/>
          </a:p>
        </p:txBody>
      </p:sp>
      <p:sp>
        <p:nvSpPr>
          <p:cNvPr id="5" name="직사각형 4"/>
          <p:cNvSpPr/>
          <p:nvPr/>
        </p:nvSpPr>
        <p:spPr>
          <a:xfrm>
            <a:off x="5972338" y="4896257"/>
            <a:ext cx="831909" cy="400110"/>
          </a:xfrm>
          <a:prstGeom prst="rect">
            <a:avLst/>
          </a:prstGeom>
          <a:ln>
            <a:solidFill>
              <a:srgbClr val="0000FF"/>
            </a:solidFill>
          </a:ln>
        </p:spPr>
        <p:txBody>
          <a:bodyPr wrap="square">
            <a:spAutoFit/>
          </a:bodyPr>
          <a:lstStyle/>
          <a:p>
            <a:pPr eaLnBrk="0" latinLnBrk="0" hangingPunct="0"/>
            <a:r>
              <a:rPr lang="en-US" altLang="ko-KR" sz="1000" dirty="0" smtClean="0">
                <a:latin typeface="Arial" charset="0"/>
              </a:rPr>
              <a:t>Connection</a:t>
            </a:r>
          </a:p>
          <a:p>
            <a:pPr eaLnBrk="0" latinLnBrk="0" hangingPunct="0"/>
            <a:r>
              <a:rPr lang="en-US" altLang="ko-KR" sz="1000" dirty="0" smtClean="0">
                <a:latin typeface="Arial" charset="0"/>
              </a:rPr>
              <a:t>State</a:t>
            </a:r>
            <a:endParaRPr lang="ko-KR" altLang="en-US" sz="1000" dirty="0">
              <a:latin typeface="Arial" charset="0"/>
            </a:endParaRPr>
          </a:p>
        </p:txBody>
      </p:sp>
      <p:sp>
        <p:nvSpPr>
          <p:cNvPr id="16" name="직사각형 15"/>
          <p:cNvSpPr/>
          <p:nvPr/>
        </p:nvSpPr>
        <p:spPr>
          <a:xfrm>
            <a:off x="2680386" y="4843827"/>
            <a:ext cx="829073" cy="400110"/>
          </a:xfrm>
          <a:prstGeom prst="rect">
            <a:avLst/>
          </a:prstGeom>
          <a:ln>
            <a:solidFill>
              <a:srgbClr val="0000FF"/>
            </a:solidFill>
          </a:ln>
        </p:spPr>
        <p:txBody>
          <a:bodyPr wrap="none">
            <a:spAutoFit/>
          </a:bodyPr>
          <a:lstStyle/>
          <a:p>
            <a:pPr eaLnBrk="0" latinLnBrk="0" hangingPunct="0"/>
            <a:r>
              <a:rPr lang="en-US" altLang="ko-KR" sz="1000" dirty="0" smtClean="0">
                <a:latin typeface="Arial" charset="0"/>
              </a:rPr>
              <a:t>Connection</a:t>
            </a:r>
          </a:p>
          <a:p>
            <a:pPr eaLnBrk="0" latinLnBrk="0" hangingPunct="0"/>
            <a:r>
              <a:rPr lang="en-US" altLang="ko-KR" sz="1000" dirty="0" smtClean="0">
                <a:latin typeface="Arial" charset="0"/>
              </a:rPr>
              <a:t>State</a:t>
            </a:r>
            <a:endParaRPr lang="ko-KR" altLang="en-US" sz="1000" dirty="0">
              <a:latin typeface="Arial" charset="0"/>
            </a:endParaRPr>
          </a:p>
        </p:txBody>
      </p:sp>
      <p:sp>
        <p:nvSpPr>
          <p:cNvPr id="43009" name="TextBox 43008"/>
          <p:cNvSpPr txBox="1"/>
          <p:nvPr/>
        </p:nvSpPr>
        <p:spPr>
          <a:xfrm>
            <a:off x="2789612" y="5644864"/>
            <a:ext cx="967381" cy="276999"/>
          </a:xfrm>
          <a:prstGeom prst="rect">
            <a:avLst/>
          </a:prstGeom>
          <a:noFill/>
        </p:spPr>
        <p:txBody>
          <a:bodyPr wrap="none" rtlCol="0">
            <a:spAutoFit/>
          </a:bodyPr>
          <a:lstStyle/>
          <a:p>
            <a:r>
              <a:rPr lang="en-US" altLang="ko-KR" sz="1200" dirty="0" smtClean="0"/>
              <a:t>Web server</a:t>
            </a:r>
            <a:endParaRPr lang="ko-KR" altLang="en-US" sz="1200" dirty="0"/>
          </a:p>
        </p:txBody>
      </p:sp>
      <p:sp>
        <p:nvSpPr>
          <p:cNvPr id="43010" name="TextBox 43009"/>
          <p:cNvSpPr txBox="1"/>
          <p:nvPr/>
        </p:nvSpPr>
        <p:spPr>
          <a:xfrm>
            <a:off x="5925455" y="5668387"/>
            <a:ext cx="575799" cy="276999"/>
          </a:xfrm>
          <a:prstGeom prst="rect">
            <a:avLst/>
          </a:prstGeom>
          <a:noFill/>
        </p:spPr>
        <p:txBody>
          <a:bodyPr wrap="none" rtlCol="0">
            <a:spAutoFit/>
          </a:bodyPr>
          <a:lstStyle/>
          <a:p>
            <a:r>
              <a:rPr lang="en-US" altLang="ko-KR" sz="1200" dirty="0" smtClean="0"/>
              <a:t>Client</a:t>
            </a:r>
            <a:endParaRPr lang="ko-KR" altLang="en-US" sz="1200" dirty="0"/>
          </a:p>
        </p:txBody>
      </p:sp>
    </p:spTree>
    <p:extLst>
      <p:ext uri="{BB962C8B-B14F-4D97-AF65-F5344CB8AC3E}">
        <p14:creationId xmlns:p14="http://schemas.microsoft.com/office/powerpoint/2010/main" val="1243350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3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232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232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232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2323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2323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2323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2323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232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7"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4BAD9F9E-F99B-4A2C-940A-A12120BEE062}" type="slidenum">
              <a:rPr lang="en-US" altLang="ko-KR" sz="1200">
                <a:solidFill>
                  <a:srgbClr val="898989"/>
                </a:solidFill>
              </a:rPr>
              <a:pPr/>
              <a:t>6</a:t>
            </a:fld>
            <a:endParaRPr lang="en-US" altLang="ko-KR" sz="1000" dirty="0">
              <a:solidFill>
                <a:srgbClr val="898989"/>
              </a:solidFill>
            </a:endParaRPr>
          </a:p>
        </p:txBody>
      </p:sp>
      <p:sp>
        <p:nvSpPr>
          <p:cNvPr id="44035" name="Rectangle 2"/>
          <p:cNvSpPr>
            <a:spLocks noGrp="1" noChangeArrowheads="1"/>
          </p:cNvSpPr>
          <p:nvPr>
            <p:ph type="title"/>
          </p:nvPr>
        </p:nvSpPr>
        <p:spPr>
          <a:xfrm>
            <a:off x="701675" y="400050"/>
            <a:ext cx="8118475" cy="647700"/>
          </a:xfrm>
          <a:extLst>
            <a:ext uri="{FAA26D3D-D897-4be2-8F04-BA451C77F1D7}">
              <ma14:placeholderFlag xmlns:ma14="http://schemas.microsoft.com/office/mac/drawingml/2011/main" xmlns="" val="1"/>
            </a:ext>
          </a:extLst>
        </p:spPr>
        <p:txBody>
          <a:bodyPr/>
          <a:lstStyle/>
          <a:p>
            <a:pPr eaLnBrk="1" hangingPunct="1">
              <a:defRPr/>
            </a:pPr>
            <a:r>
              <a:rPr lang="en-US" altLang="ko-KR" sz="3200" dirty="0">
                <a:latin typeface="Arial" charset="0"/>
              </a:rPr>
              <a:t>Design </a:t>
            </a:r>
            <a:r>
              <a:rPr lang="en-US" altLang="ko-KR" sz="3200" dirty="0" smtClean="0">
                <a:latin typeface="Arial" charset="0"/>
              </a:rPr>
              <a:t>goals</a:t>
            </a:r>
            <a:endParaRPr lang="en-US" altLang="ko-KR" sz="3200" dirty="0">
              <a:latin typeface="Arial" charset="0"/>
            </a:endParaRPr>
          </a:p>
        </p:txBody>
      </p:sp>
      <p:sp>
        <p:nvSpPr>
          <p:cNvPr id="243715" name="Rectangle 3"/>
          <p:cNvSpPr>
            <a:spLocks noGrp="1" noChangeArrowheads="1"/>
          </p:cNvSpPr>
          <p:nvPr>
            <p:ph type="body" idx="1"/>
          </p:nvPr>
        </p:nvSpPr>
        <p:spPr>
          <a:xfrm>
            <a:off x="304800" y="1371600"/>
            <a:ext cx="8443913" cy="4724400"/>
          </a:xfrm>
          <a:extLst>
            <a:ext uri="{FAA26D3D-D897-4be2-8F04-BA451C77F1D7}">
              <ma14:placeholderFlag xmlns:ma14="http://schemas.microsoft.com/office/mac/drawingml/2011/main" xmlns="" val="1"/>
            </a:ext>
          </a:extLst>
        </p:spPr>
        <p:txBody>
          <a:bodyPr/>
          <a:lstStyle/>
          <a:p>
            <a:pPr marL="342900" lvl="1" indent="-342900" eaLnBrk="1" hangingPunct="1">
              <a:lnSpc>
                <a:spcPct val="90000"/>
              </a:lnSpc>
              <a:buClr>
                <a:schemeClr val="accent2"/>
              </a:buClr>
              <a:buSzPct val="75000"/>
              <a:buFont typeface="Wingdings" pitchFamily="2" charset="2"/>
              <a:buChar char="u"/>
            </a:pPr>
            <a:r>
              <a:rPr lang="en-US" altLang="ko-KR" dirty="0" smtClean="0">
                <a:latin typeface="Arial" pitchFamily="34" charset="0"/>
              </a:rPr>
              <a:t>D</a:t>
            </a:r>
            <a:r>
              <a:rPr lang="en-US" altLang="ko-KR" dirty="0" smtClean="0">
                <a:latin typeface="Arial" charset="0"/>
              </a:rPr>
              <a:t>istributed </a:t>
            </a:r>
            <a:r>
              <a:rPr lang="en-US" altLang="ko-KR" dirty="0">
                <a:latin typeface="Arial" charset="0"/>
              </a:rPr>
              <a:t>management of its </a:t>
            </a:r>
            <a:r>
              <a:rPr lang="en-US" altLang="ko-KR" dirty="0" smtClean="0">
                <a:latin typeface="Arial" charset="0"/>
              </a:rPr>
              <a:t>resources</a:t>
            </a:r>
            <a:endParaRPr lang="en-US" altLang="ko-KR" dirty="0" smtClean="0">
              <a:latin typeface="Arial" pitchFamily="34" charset="0"/>
            </a:endParaRPr>
          </a:p>
          <a:p>
            <a:pPr lvl="1" eaLnBrk="1" hangingPunct="1">
              <a:lnSpc>
                <a:spcPct val="90000"/>
              </a:lnSpc>
            </a:pPr>
            <a:r>
              <a:rPr lang="en-US" altLang="ko-KR" sz="2000" dirty="0" smtClean="0">
                <a:latin typeface="Arial" pitchFamily="34" charset="0"/>
              </a:rPr>
              <a:t>The Internet is now too huge network: lack of tools for distributed management ( e.g. : routing)  </a:t>
            </a:r>
          </a:p>
          <a:p>
            <a:pPr lvl="1" eaLnBrk="1" hangingPunct="1">
              <a:lnSpc>
                <a:spcPct val="90000"/>
              </a:lnSpc>
            </a:pPr>
            <a:r>
              <a:rPr lang="en-US" altLang="ko-KR" sz="2000" dirty="0" smtClean="0">
                <a:latin typeface="Arial" pitchFamily="34" charset="0"/>
              </a:rPr>
              <a:t>Operation expenses are growing</a:t>
            </a:r>
          </a:p>
          <a:p>
            <a:pPr lvl="1" eaLnBrk="1" hangingPunct="1">
              <a:lnSpc>
                <a:spcPct val="90000"/>
              </a:lnSpc>
            </a:pPr>
            <a:r>
              <a:rPr lang="en-US" altLang="ko-KR" sz="2000" dirty="0" smtClean="0">
                <a:latin typeface="Arial" pitchFamily="34" charset="0"/>
              </a:rPr>
              <a:t>Small glitch at a small ISP triggers a major outage across the country : bad router information </a:t>
            </a:r>
          </a:p>
          <a:p>
            <a:pPr lvl="1" eaLnBrk="1" hangingPunct="1">
              <a:lnSpc>
                <a:spcPct val="90000"/>
              </a:lnSpc>
            </a:pPr>
            <a:endParaRPr lang="en-US" altLang="ko-KR" sz="2000" dirty="0" smtClean="0">
              <a:latin typeface="Arial" pitchFamily="34" charset="0"/>
            </a:endParaRPr>
          </a:p>
          <a:p>
            <a:pPr eaLnBrk="1" hangingPunct="1">
              <a:lnSpc>
                <a:spcPct val="90000"/>
              </a:lnSpc>
              <a:buFont typeface="Wingdings" pitchFamily="2" charset="2"/>
              <a:buChar char="u"/>
            </a:pPr>
            <a:r>
              <a:rPr lang="en-US" altLang="ko-KR" sz="2400" dirty="0" smtClean="0">
                <a:latin typeface="Arial" pitchFamily="34" charset="0"/>
              </a:rPr>
              <a:t>Cost effective</a:t>
            </a:r>
          </a:p>
          <a:p>
            <a:pPr lvl="1" eaLnBrk="1" hangingPunct="1">
              <a:lnSpc>
                <a:spcPct val="90000"/>
              </a:lnSpc>
            </a:pPr>
            <a:r>
              <a:rPr lang="en-US" altLang="ko-KR" sz="2000" dirty="0" smtClean="0">
                <a:latin typeface="Arial" pitchFamily="34" charset="0"/>
              </a:rPr>
              <a:t>Packet header processing overhead </a:t>
            </a:r>
          </a:p>
          <a:p>
            <a:pPr lvl="1" eaLnBrk="1" hangingPunct="1">
              <a:lnSpc>
                <a:spcPct val="90000"/>
              </a:lnSpc>
            </a:pPr>
            <a:r>
              <a:rPr lang="en-US" altLang="ko-KR" sz="2000" dirty="0" smtClean="0">
                <a:latin typeface="Arial" pitchFamily="34" charset="0"/>
              </a:rPr>
              <a:t>End to end retransmission instead of link level retransmission?</a:t>
            </a:r>
          </a:p>
          <a:p>
            <a:pPr lvl="2" eaLnBrk="1" hangingPunct="1">
              <a:lnSpc>
                <a:spcPct val="90000"/>
              </a:lnSpc>
            </a:pPr>
            <a:r>
              <a:rPr lang="en-US" altLang="ko-KR" sz="1600" dirty="0" smtClean="0">
                <a:latin typeface="Arial" pitchFamily="34" charset="0"/>
              </a:rPr>
              <a:t>OK since bandwidth is becoming cheaper </a:t>
            </a:r>
            <a:endParaRPr lang="en-US" altLang="ko-KR" dirty="0" smtClean="0">
              <a:latin typeface="Arial" pitchFamily="34" charset="0"/>
            </a:endParaRPr>
          </a:p>
          <a:p>
            <a:pPr eaLnBrk="1" hangingPunct="1">
              <a:lnSpc>
                <a:spcPct val="90000"/>
              </a:lnSpc>
            </a:pPr>
            <a:endParaRPr lang="en-US" altLang="ko-KR" sz="2400" dirty="0" smtClean="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37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37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37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4371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4371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4371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4371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437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7"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4BAD9F9E-F99B-4A2C-940A-A12120BEE062}" type="slidenum">
              <a:rPr lang="en-US" altLang="ko-KR" sz="1200">
                <a:solidFill>
                  <a:srgbClr val="898989"/>
                </a:solidFill>
              </a:rPr>
              <a:pPr/>
              <a:t>7</a:t>
            </a:fld>
            <a:endParaRPr lang="en-US" altLang="ko-KR" sz="1000">
              <a:solidFill>
                <a:srgbClr val="898989"/>
              </a:solidFill>
            </a:endParaRPr>
          </a:p>
        </p:txBody>
      </p:sp>
      <p:sp>
        <p:nvSpPr>
          <p:cNvPr id="44035" name="Rectangle 2"/>
          <p:cNvSpPr>
            <a:spLocks noGrp="1" noChangeArrowheads="1"/>
          </p:cNvSpPr>
          <p:nvPr>
            <p:ph type="title"/>
          </p:nvPr>
        </p:nvSpPr>
        <p:spPr>
          <a:xfrm>
            <a:off x="701675" y="400050"/>
            <a:ext cx="8118475" cy="647700"/>
          </a:xfrm>
          <a:extLst>
            <a:ext uri="{FAA26D3D-D897-4be2-8F04-BA451C77F1D7}">
              <ma14:placeholderFlag xmlns:ma14="http://schemas.microsoft.com/office/mac/drawingml/2011/main" xmlns="" val="1"/>
            </a:ext>
          </a:extLst>
        </p:spPr>
        <p:txBody>
          <a:bodyPr/>
          <a:lstStyle/>
          <a:p>
            <a:pPr eaLnBrk="1" hangingPunct="1">
              <a:defRPr/>
            </a:pPr>
            <a:r>
              <a:rPr lang="en-US" altLang="ko-KR" sz="3200" dirty="0">
                <a:latin typeface="Arial" charset="0"/>
              </a:rPr>
              <a:t>Design </a:t>
            </a:r>
            <a:r>
              <a:rPr lang="en-US" altLang="ko-KR" sz="3200" dirty="0" smtClean="0">
                <a:latin typeface="Arial" charset="0"/>
              </a:rPr>
              <a:t>goals</a:t>
            </a:r>
            <a:endParaRPr lang="en-US" altLang="ko-KR" sz="3200" dirty="0">
              <a:latin typeface="Arial" charset="0"/>
            </a:endParaRPr>
          </a:p>
        </p:txBody>
      </p:sp>
      <p:sp>
        <p:nvSpPr>
          <p:cNvPr id="243715" name="Rectangle 3"/>
          <p:cNvSpPr>
            <a:spLocks noGrp="1" noChangeArrowheads="1"/>
          </p:cNvSpPr>
          <p:nvPr>
            <p:ph type="body" idx="1"/>
          </p:nvPr>
        </p:nvSpPr>
        <p:spPr>
          <a:xfrm>
            <a:off x="304800" y="1371600"/>
            <a:ext cx="8443913" cy="4724400"/>
          </a:xfrm>
          <a:extLst>
            <a:ext uri="{FAA26D3D-D897-4be2-8F04-BA451C77F1D7}">
              <ma14:placeholderFlag xmlns:ma14="http://schemas.microsoft.com/office/mac/drawingml/2011/main" xmlns="" val="1"/>
            </a:ext>
          </a:extLst>
        </p:spPr>
        <p:txBody>
          <a:bodyPr/>
          <a:lstStyle/>
          <a:p>
            <a:pPr marL="342900" lvl="1" indent="-342900" eaLnBrk="1" hangingPunct="1">
              <a:lnSpc>
                <a:spcPct val="90000"/>
              </a:lnSpc>
              <a:buClr>
                <a:schemeClr val="accent2"/>
              </a:buClr>
              <a:buSzPct val="75000"/>
              <a:buFont typeface="Wingdings" pitchFamily="2" charset="2"/>
              <a:buChar char="u"/>
            </a:pPr>
            <a:r>
              <a:rPr lang="en-US" altLang="ko-KR" dirty="0" smtClean="0">
                <a:latin typeface="Arial" charset="0"/>
              </a:rPr>
              <a:t>Host </a:t>
            </a:r>
            <a:r>
              <a:rPr lang="en-US" altLang="ko-KR" dirty="0">
                <a:latin typeface="Arial" charset="0"/>
              </a:rPr>
              <a:t>attachment with a low level of </a:t>
            </a:r>
            <a:r>
              <a:rPr lang="en-US" altLang="ko-KR" dirty="0" smtClean="0">
                <a:latin typeface="Arial" charset="0"/>
              </a:rPr>
              <a:t>effort</a:t>
            </a:r>
            <a:endParaRPr lang="en-US" altLang="ko-KR" dirty="0" smtClean="0">
              <a:latin typeface="Arial" pitchFamily="34" charset="0"/>
            </a:endParaRPr>
          </a:p>
          <a:p>
            <a:pPr lvl="1" eaLnBrk="1" hangingPunct="1">
              <a:lnSpc>
                <a:spcPct val="90000"/>
              </a:lnSpc>
            </a:pPr>
            <a:r>
              <a:rPr lang="en-US" altLang="ko-KR" sz="2000" dirty="0" smtClean="0">
                <a:latin typeface="Arial" pitchFamily="34" charset="0"/>
              </a:rPr>
              <a:t>Narrow waist </a:t>
            </a:r>
          </a:p>
          <a:p>
            <a:pPr lvl="1" eaLnBrk="1" hangingPunct="1">
              <a:lnSpc>
                <a:spcPct val="90000"/>
              </a:lnSpc>
            </a:pPr>
            <a:endParaRPr lang="en-US" altLang="ko-KR" sz="2000" dirty="0" smtClean="0">
              <a:latin typeface="Arial" pitchFamily="34" charset="0"/>
            </a:endParaRPr>
          </a:p>
          <a:p>
            <a:pPr eaLnBrk="1" hangingPunct="1">
              <a:lnSpc>
                <a:spcPct val="90000"/>
              </a:lnSpc>
              <a:buFont typeface="Wingdings" pitchFamily="2" charset="2"/>
              <a:buChar char="u"/>
            </a:pPr>
            <a:r>
              <a:rPr lang="en-US" altLang="ko-KR" sz="2400" dirty="0" smtClean="0">
                <a:latin typeface="Arial" charset="0"/>
              </a:rPr>
              <a:t>Be accountable</a:t>
            </a:r>
            <a:endParaRPr lang="en-US" altLang="ko-KR" sz="2400" dirty="0" smtClean="0">
              <a:latin typeface="Arial" pitchFamily="34" charset="0"/>
            </a:endParaRPr>
          </a:p>
          <a:p>
            <a:pPr lvl="1" eaLnBrk="1" hangingPunct="1">
              <a:lnSpc>
                <a:spcPct val="90000"/>
              </a:lnSpc>
            </a:pPr>
            <a:r>
              <a:rPr lang="en-US" altLang="ko-KR" sz="2000" dirty="0" smtClean="0">
                <a:latin typeface="Arial" pitchFamily="34" charset="0"/>
              </a:rPr>
              <a:t>Detailed billing: Almost impossible</a:t>
            </a:r>
          </a:p>
          <a:p>
            <a:pPr lvl="2" eaLnBrk="1" hangingPunct="1">
              <a:lnSpc>
                <a:spcPct val="90000"/>
              </a:lnSpc>
            </a:pPr>
            <a:r>
              <a:rPr lang="en-US" altLang="ko-KR" sz="1600" dirty="0" smtClean="0">
                <a:latin typeface="Arial" pitchFamily="34" charset="0"/>
              </a:rPr>
              <a:t>Flat rate</a:t>
            </a:r>
          </a:p>
          <a:p>
            <a:pPr lvl="2" eaLnBrk="1" hangingPunct="1">
              <a:lnSpc>
                <a:spcPct val="90000"/>
              </a:lnSpc>
            </a:pPr>
            <a:r>
              <a:rPr lang="en-US" altLang="ko-KR" sz="1600" dirty="0" smtClean="0">
                <a:latin typeface="Arial" pitchFamily="34" charset="0"/>
              </a:rPr>
              <a:t>Complicated inter-provider payment</a:t>
            </a:r>
          </a:p>
          <a:p>
            <a:pPr lvl="2" eaLnBrk="1" hangingPunct="1">
              <a:lnSpc>
                <a:spcPct val="90000"/>
              </a:lnSpc>
            </a:pPr>
            <a:endParaRPr lang="en-US" altLang="ko-KR" sz="1600" dirty="0" smtClean="0">
              <a:latin typeface="Arial" pitchFamily="34" charset="0"/>
            </a:endParaRPr>
          </a:p>
          <a:p>
            <a:pPr eaLnBrk="1" hangingPunct="1">
              <a:lnSpc>
                <a:spcPct val="90000"/>
              </a:lnSpc>
            </a:pPr>
            <a:r>
              <a:rPr lang="en-US" altLang="ko-KR" sz="2400" dirty="0" smtClean="0">
                <a:latin typeface="Arial" pitchFamily="34" charset="0"/>
              </a:rPr>
              <a:t>Security is also big problem</a:t>
            </a:r>
          </a:p>
          <a:p>
            <a:pPr lvl="1" eaLnBrk="1" hangingPunct="1">
              <a:lnSpc>
                <a:spcPct val="90000"/>
              </a:lnSpc>
            </a:pPr>
            <a:r>
              <a:rPr lang="en-US" altLang="ko-KR" sz="2000" dirty="0" smtClean="0">
                <a:latin typeface="Arial" pitchFamily="34" charset="0"/>
              </a:rPr>
              <a:t>Worms, viruses…</a:t>
            </a:r>
          </a:p>
          <a:p>
            <a:pPr lvl="1" eaLnBrk="1" hangingPunct="1">
              <a:lnSpc>
                <a:spcPct val="90000"/>
              </a:lnSpc>
            </a:pPr>
            <a:r>
              <a:rPr lang="en-US" altLang="ko-KR" sz="2000" dirty="0" smtClean="0">
                <a:latin typeface="Arial" pitchFamily="34" charset="0"/>
              </a:rPr>
              <a:t>Authentication: privacy vs. security</a:t>
            </a:r>
          </a:p>
          <a:p>
            <a:pPr lvl="1" eaLnBrk="1" hangingPunct="1">
              <a:lnSpc>
                <a:spcPct val="90000"/>
              </a:lnSpc>
            </a:pPr>
            <a:r>
              <a:rPr lang="en-US" altLang="ko-KR" sz="2000" dirty="0" smtClean="0">
                <a:latin typeface="Arial" pitchFamily="34" charset="0"/>
              </a:rPr>
              <a:t>Stopping spam traffic: Hard</a:t>
            </a:r>
          </a:p>
          <a:p>
            <a:pPr eaLnBrk="1" hangingPunct="1">
              <a:lnSpc>
                <a:spcPct val="90000"/>
              </a:lnSpc>
            </a:pPr>
            <a:endParaRPr lang="en-US" altLang="ko-KR" sz="2400" dirty="0" smtClean="0">
              <a:latin typeface="Arial" pitchFamily="34" charset="0"/>
            </a:endParaRPr>
          </a:p>
        </p:txBody>
      </p:sp>
    </p:spTree>
    <p:extLst>
      <p:ext uri="{BB962C8B-B14F-4D97-AF65-F5344CB8AC3E}">
        <p14:creationId xmlns:p14="http://schemas.microsoft.com/office/powerpoint/2010/main" val="834821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37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37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437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4371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4371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4371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371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4371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4371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437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7"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4BAD9F9E-F99B-4A2C-940A-A12120BEE062}" type="slidenum">
              <a:rPr lang="en-US" altLang="ko-KR" sz="1200">
                <a:solidFill>
                  <a:srgbClr val="898989"/>
                </a:solidFill>
              </a:rPr>
              <a:pPr/>
              <a:t>8</a:t>
            </a:fld>
            <a:endParaRPr lang="en-US" altLang="ko-KR" sz="1000">
              <a:solidFill>
                <a:srgbClr val="898989"/>
              </a:solidFill>
            </a:endParaRPr>
          </a:p>
        </p:txBody>
      </p:sp>
      <p:sp>
        <p:nvSpPr>
          <p:cNvPr id="44035" name="Rectangle 2"/>
          <p:cNvSpPr>
            <a:spLocks noGrp="1" noChangeArrowheads="1"/>
          </p:cNvSpPr>
          <p:nvPr>
            <p:ph type="title"/>
          </p:nvPr>
        </p:nvSpPr>
        <p:spPr>
          <a:xfrm>
            <a:off x="701675" y="400050"/>
            <a:ext cx="8118475" cy="647700"/>
          </a:xfrm>
          <a:extLst>
            <a:ext uri="{FAA26D3D-D897-4be2-8F04-BA451C77F1D7}">
              <ma14:placeholderFlag xmlns:ma14="http://schemas.microsoft.com/office/mac/drawingml/2011/main" xmlns="" val="1"/>
            </a:ext>
          </a:extLst>
        </p:spPr>
        <p:txBody>
          <a:bodyPr/>
          <a:lstStyle/>
          <a:p>
            <a:pPr eaLnBrk="1" hangingPunct="1">
              <a:defRPr/>
            </a:pPr>
            <a:r>
              <a:rPr lang="en-US" altLang="ko-KR" sz="3200">
                <a:latin typeface="Arial" charset="0"/>
              </a:rPr>
              <a:t>Design Philosophy of Internet Protocols</a:t>
            </a:r>
          </a:p>
        </p:txBody>
      </p:sp>
      <p:sp>
        <p:nvSpPr>
          <p:cNvPr id="243715" name="Rectangle 3"/>
          <p:cNvSpPr>
            <a:spLocks noGrp="1" noChangeArrowheads="1"/>
          </p:cNvSpPr>
          <p:nvPr>
            <p:ph type="body" idx="1"/>
          </p:nvPr>
        </p:nvSpPr>
        <p:spPr>
          <a:xfrm>
            <a:off x="304800" y="1371600"/>
            <a:ext cx="8443913" cy="4724400"/>
          </a:xfrm>
          <a:extLst>
            <a:ext uri="{FAA26D3D-D897-4be2-8F04-BA451C77F1D7}">
              <ma14:placeholderFlag xmlns:ma14="http://schemas.microsoft.com/office/mac/drawingml/2011/main" xmlns="" val="1"/>
            </a:ext>
          </a:extLst>
        </p:spPr>
        <p:txBody>
          <a:bodyPr/>
          <a:lstStyle/>
          <a:p>
            <a:pPr eaLnBrk="1" hangingPunct="1">
              <a:lnSpc>
                <a:spcPct val="90000"/>
              </a:lnSpc>
              <a:buFont typeface="Wingdings" pitchFamily="2" charset="2"/>
              <a:buChar char="u"/>
            </a:pPr>
            <a:r>
              <a:rPr lang="en-US" altLang="ko-KR" sz="2400" dirty="0" smtClean="0">
                <a:latin typeface="Arial" pitchFamily="34" charset="0"/>
              </a:rPr>
              <a:t>Problems</a:t>
            </a:r>
          </a:p>
          <a:p>
            <a:pPr lvl="1" eaLnBrk="1" hangingPunct="1">
              <a:lnSpc>
                <a:spcPct val="90000"/>
              </a:lnSpc>
            </a:pPr>
            <a:r>
              <a:rPr lang="en-US" altLang="ko-KR" sz="2000" dirty="0" smtClean="0">
                <a:latin typeface="Arial" pitchFamily="34" charset="0"/>
              </a:rPr>
              <a:t>Inefficiency</a:t>
            </a:r>
          </a:p>
          <a:p>
            <a:pPr lvl="1" eaLnBrk="1" hangingPunct="1">
              <a:lnSpc>
                <a:spcPct val="90000"/>
              </a:lnSpc>
            </a:pPr>
            <a:r>
              <a:rPr lang="en-US" altLang="ko-KR" sz="2000" dirty="0" smtClean="0">
                <a:latin typeface="Arial" pitchFamily="34" charset="0"/>
              </a:rPr>
              <a:t>High cost of attaching a host to the Internet</a:t>
            </a:r>
          </a:p>
          <a:p>
            <a:pPr lvl="1" eaLnBrk="1" hangingPunct="1">
              <a:lnSpc>
                <a:spcPct val="90000"/>
              </a:lnSpc>
            </a:pPr>
            <a:r>
              <a:rPr lang="en-US" altLang="ko-KR" sz="2000" dirty="0" smtClean="0">
                <a:latin typeface="Arial" pitchFamily="34" charset="0"/>
              </a:rPr>
              <a:t>Poor implementation or malicious implementations may hurt the network as well as host</a:t>
            </a:r>
          </a:p>
          <a:p>
            <a:pPr eaLnBrk="1" hangingPunct="1">
              <a:lnSpc>
                <a:spcPct val="90000"/>
              </a:lnSpc>
              <a:buFont typeface="Wingdings" pitchFamily="2" charset="2"/>
              <a:buChar char="u"/>
            </a:pPr>
            <a:r>
              <a:rPr lang="en-US" altLang="ko-KR" sz="2400" dirty="0" smtClean="0">
                <a:latin typeface="Arial" pitchFamily="34" charset="0"/>
              </a:rPr>
              <a:t>Soft-state</a:t>
            </a:r>
          </a:p>
          <a:p>
            <a:pPr lvl="1" eaLnBrk="1" hangingPunct="1">
              <a:lnSpc>
                <a:spcPct val="90000"/>
              </a:lnSpc>
            </a:pPr>
            <a:r>
              <a:rPr lang="en-US" altLang="ko-KR" sz="2000" dirty="0" smtClean="0">
                <a:latin typeface="Arial" pitchFamily="34" charset="0"/>
              </a:rPr>
              <a:t>Announce state</a:t>
            </a:r>
          </a:p>
          <a:p>
            <a:pPr lvl="1" eaLnBrk="1" hangingPunct="1">
              <a:lnSpc>
                <a:spcPct val="90000"/>
              </a:lnSpc>
            </a:pPr>
            <a:r>
              <a:rPr lang="en-US" altLang="ko-KR" sz="2000" dirty="0" smtClean="0">
                <a:latin typeface="Arial" pitchFamily="34" charset="0"/>
              </a:rPr>
              <a:t>Refresh state</a:t>
            </a:r>
          </a:p>
          <a:p>
            <a:pPr lvl="1" eaLnBrk="1" hangingPunct="1">
              <a:lnSpc>
                <a:spcPct val="90000"/>
              </a:lnSpc>
            </a:pPr>
            <a:r>
              <a:rPr lang="en-US" altLang="ko-KR" sz="2000" dirty="0" smtClean="0">
                <a:latin typeface="Arial" pitchFamily="34" charset="0"/>
              </a:rPr>
              <a:t>Timeout state</a:t>
            </a:r>
          </a:p>
          <a:p>
            <a:pPr lvl="1" eaLnBrk="1" hangingPunct="1">
              <a:lnSpc>
                <a:spcPct val="90000"/>
              </a:lnSpc>
            </a:pPr>
            <a:r>
              <a:rPr lang="en-US" altLang="ko-KR" sz="2000" dirty="0" smtClean="0">
                <a:latin typeface="Arial" pitchFamily="34" charset="0"/>
              </a:rPr>
              <a:t>Penalty for timeout – </a:t>
            </a:r>
            <a:r>
              <a:rPr lang="en-US" altLang="ko-KR" sz="2000" b="1" dirty="0" smtClean="0">
                <a:solidFill>
                  <a:srgbClr val="FF0000"/>
                </a:solidFill>
                <a:latin typeface="Arial" pitchFamily="34" charset="0"/>
              </a:rPr>
              <a:t>poor performance</a:t>
            </a:r>
          </a:p>
          <a:p>
            <a:pPr eaLnBrk="1" hangingPunct="1">
              <a:lnSpc>
                <a:spcPct val="90000"/>
              </a:lnSpc>
              <a:buFont typeface="Wingdings" pitchFamily="2" charset="2"/>
              <a:buChar char="u"/>
            </a:pPr>
            <a:r>
              <a:rPr lang="en-US" altLang="ko-KR" sz="2400" dirty="0" smtClean="0">
                <a:latin typeface="Arial" pitchFamily="34" charset="0"/>
              </a:rPr>
              <a:t>Flow concept</a:t>
            </a:r>
          </a:p>
          <a:p>
            <a:pPr lvl="1" eaLnBrk="1" hangingPunct="1">
              <a:lnSpc>
                <a:spcPct val="90000"/>
              </a:lnSpc>
            </a:pPr>
            <a:r>
              <a:rPr lang="en-US" altLang="ko-KR" sz="2000" dirty="0" smtClean="0">
                <a:latin typeface="Arial" pitchFamily="34" charset="0"/>
              </a:rPr>
              <a:t>Robust way to identify communication flows</a:t>
            </a:r>
          </a:p>
          <a:p>
            <a:pPr lvl="2" eaLnBrk="1" hangingPunct="1">
              <a:lnSpc>
                <a:spcPct val="90000"/>
              </a:lnSpc>
            </a:pPr>
            <a:r>
              <a:rPr lang="en-US" altLang="ko-KR" sz="1600" dirty="0" smtClean="0">
                <a:latin typeface="Arial" pitchFamily="34" charset="0"/>
              </a:rPr>
              <a:t>Possible mechanism to provide non-best effort service</a:t>
            </a:r>
          </a:p>
          <a:p>
            <a:pPr eaLnBrk="1" hangingPunct="1">
              <a:lnSpc>
                <a:spcPct val="90000"/>
              </a:lnSpc>
            </a:pPr>
            <a:endParaRPr lang="en-US" altLang="ko-KR" sz="2400" dirty="0" smtClean="0">
              <a:latin typeface="Arial" pitchFamily="34" charset="0"/>
            </a:endParaRPr>
          </a:p>
        </p:txBody>
      </p:sp>
    </p:spTree>
    <p:extLst>
      <p:ext uri="{BB962C8B-B14F-4D97-AF65-F5344CB8AC3E}">
        <p14:creationId xmlns:p14="http://schemas.microsoft.com/office/powerpoint/2010/main" val="2745580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37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37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37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4371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437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437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4371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4371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43715">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4371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4371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437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7"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1FFD3D28-4BDB-4AF2-917E-247106D00767}" type="slidenum">
              <a:rPr lang="en-US" altLang="ko-KR" sz="1200">
                <a:solidFill>
                  <a:srgbClr val="898989"/>
                </a:solidFill>
              </a:rPr>
              <a:pPr/>
              <a:t>9</a:t>
            </a:fld>
            <a:endParaRPr lang="en-US" altLang="ko-KR" sz="1000">
              <a:solidFill>
                <a:srgbClr val="898989"/>
              </a:solidFill>
            </a:endParaRPr>
          </a:p>
        </p:txBody>
      </p:sp>
      <p:sp>
        <p:nvSpPr>
          <p:cNvPr id="54275"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lstStyle/>
          <a:p>
            <a:pPr eaLnBrk="1" hangingPunct="1">
              <a:defRPr/>
            </a:pPr>
            <a:r>
              <a:rPr lang="en-US" altLang="ko-KR" dirty="0" smtClean="0">
                <a:latin typeface="Arial" charset="0"/>
              </a:rPr>
              <a:t>Stateless, </a:t>
            </a:r>
            <a:r>
              <a:rPr lang="en-US" altLang="ko-KR" sz="2800" dirty="0" smtClean="0">
                <a:latin typeface="Arial" charset="0"/>
              </a:rPr>
              <a:t>fate sharing</a:t>
            </a:r>
            <a:endParaRPr lang="en-US" altLang="ko-KR" sz="2800" dirty="0">
              <a:latin typeface="Arial" charset="0"/>
            </a:endParaRPr>
          </a:p>
        </p:txBody>
      </p:sp>
      <p:sp>
        <p:nvSpPr>
          <p:cNvPr id="247811" name="Rectangle 3"/>
          <p:cNvSpPr>
            <a:spLocks noGrp="1" noChangeArrowheads="1"/>
          </p:cNvSpPr>
          <p:nvPr>
            <p:ph type="body" idx="1"/>
          </p:nvPr>
        </p:nvSpPr>
        <p:spPr>
          <a:xfrm>
            <a:off x="179512" y="1196752"/>
            <a:ext cx="8784976" cy="5085928"/>
          </a:xfrm>
          <a:extLst>
            <a:ext uri="{FAA26D3D-D897-4be2-8F04-BA451C77F1D7}">
              <ma14:placeholderFlag xmlns:ma14="http://schemas.microsoft.com/office/mac/drawingml/2011/main" xmlns="" val="1"/>
            </a:ext>
          </a:extLst>
        </p:spPr>
        <p:txBody>
          <a:bodyPr/>
          <a:lstStyle/>
          <a:p>
            <a:pPr eaLnBrk="1" hangingPunct="1">
              <a:lnSpc>
                <a:spcPct val="90000"/>
              </a:lnSpc>
              <a:buFont typeface="Wingdings" panose="05000000000000000000" pitchFamily="2" charset="2"/>
              <a:buChar char="u"/>
            </a:pPr>
            <a:r>
              <a:rPr lang="en-US" altLang="ko-KR" sz="2400" dirty="0" smtClean="0">
                <a:latin typeface="Arial" pitchFamily="34" charset="0"/>
              </a:rPr>
              <a:t>Advantages &amp; disadvantages of stateless network</a:t>
            </a:r>
          </a:p>
          <a:p>
            <a:pPr lvl="1" eaLnBrk="1" hangingPunct="1">
              <a:lnSpc>
                <a:spcPct val="90000"/>
              </a:lnSpc>
            </a:pPr>
            <a:r>
              <a:rPr lang="en-US" altLang="ko-KR" sz="2000" dirty="0" smtClean="0">
                <a:latin typeface="Arial" pitchFamily="34" charset="0"/>
              </a:rPr>
              <a:t>Good for fate sharing with entity in end host: TCP has states</a:t>
            </a:r>
          </a:p>
          <a:p>
            <a:pPr lvl="2" eaLnBrk="1" hangingPunct="1">
              <a:lnSpc>
                <a:spcPct val="90000"/>
              </a:lnSpc>
            </a:pPr>
            <a:r>
              <a:rPr lang="en-US" altLang="ko-KR" dirty="0" smtClean="0">
                <a:latin typeface="Arial" pitchFamily="34" charset="0"/>
              </a:rPr>
              <a:t>No need to inform or to be dependent to the network</a:t>
            </a:r>
          </a:p>
          <a:p>
            <a:pPr lvl="1" eaLnBrk="1" hangingPunct="1">
              <a:lnSpc>
                <a:spcPct val="90000"/>
              </a:lnSpc>
            </a:pPr>
            <a:r>
              <a:rPr lang="en-US" altLang="ko-KR" sz="2000" dirty="0" smtClean="0">
                <a:latin typeface="Arial" pitchFamily="34" charset="0"/>
              </a:rPr>
              <a:t>When you want some higher level of network quality of services?</a:t>
            </a:r>
          </a:p>
          <a:p>
            <a:pPr lvl="1" eaLnBrk="1" hangingPunct="1">
              <a:lnSpc>
                <a:spcPct val="90000"/>
              </a:lnSpc>
            </a:pPr>
            <a:r>
              <a:rPr lang="en-US" altLang="ko-KR" sz="2000" dirty="0" smtClean="0">
                <a:latin typeface="Arial" pitchFamily="34" charset="0"/>
              </a:rPr>
              <a:t>When the network load is under the 0.35? </a:t>
            </a:r>
          </a:p>
          <a:p>
            <a:pPr lvl="1" eaLnBrk="1" hangingPunct="1">
              <a:lnSpc>
                <a:spcPct val="90000"/>
              </a:lnSpc>
            </a:pPr>
            <a:r>
              <a:rPr lang="en-US" altLang="ko-KR" sz="1600" i="1" dirty="0" err="1" smtClean="0">
                <a:solidFill>
                  <a:srgbClr val="0000FF"/>
                </a:solidFill>
                <a:latin typeface="Arial" pitchFamily="34" charset="0"/>
              </a:rPr>
              <a:t>RESTful</a:t>
            </a:r>
            <a:r>
              <a:rPr lang="en-US" altLang="ko-KR" sz="1600" i="1" dirty="0" smtClean="0">
                <a:solidFill>
                  <a:srgbClr val="0000FF"/>
                </a:solidFill>
                <a:latin typeface="Arial" pitchFamily="34" charset="0"/>
              </a:rPr>
              <a:t> architecture for web services</a:t>
            </a:r>
            <a:endParaRPr lang="en-US" altLang="ko-KR" sz="1600" i="1" dirty="0">
              <a:solidFill>
                <a:srgbClr val="0000FF"/>
              </a:solidFill>
              <a:latin typeface="Arial" pitchFamily="34" charset="0"/>
            </a:endParaRPr>
          </a:p>
          <a:p>
            <a:pPr eaLnBrk="1" hangingPunct="1">
              <a:lnSpc>
                <a:spcPct val="90000"/>
              </a:lnSpc>
              <a:buFont typeface="Wingdings" panose="05000000000000000000" pitchFamily="2" charset="2"/>
              <a:buChar char="u"/>
            </a:pPr>
            <a:r>
              <a:rPr lang="en-US" altLang="ko-KR" sz="2400" dirty="0" smtClean="0">
                <a:latin typeface="Arial" pitchFamily="34" charset="0"/>
              </a:rPr>
              <a:t>Advantages &amp; disadvantages of </a:t>
            </a:r>
            <a:r>
              <a:rPr lang="en-US" altLang="ko-KR" sz="2400" dirty="0" err="1" smtClean="0">
                <a:latin typeface="Arial" pitchFamily="34" charset="0"/>
              </a:rPr>
              <a:t>stateful</a:t>
            </a:r>
            <a:r>
              <a:rPr lang="en-US" altLang="ko-KR" sz="2400" dirty="0" smtClean="0">
                <a:latin typeface="Arial" pitchFamily="34" charset="0"/>
              </a:rPr>
              <a:t> network</a:t>
            </a:r>
          </a:p>
          <a:p>
            <a:pPr lvl="1" eaLnBrk="1" hangingPunct="1">
              <a:lnSpc>
                <a:spcPct val="90000"/>
              </a:lnSpc>
            </a:pPr>
            <a:r>
              <a:rPr lang="en-US" altLang="ko-KR" sz="2000" dirty="0" smtClean="0">
                <a:latin typeface="Arial" pitchFamily="34" charset="0"/>
              </a:rPr>
              <a:t>Network can try to provide better services over the certain path for end to end communication</a:t>
            </a:r>
          </a:p>
          <a:p>
            <a:pPr lvl="1" eaLnBrk="1" hangingPunct="1">
              <a:lnSpc>
                <a:spcPct val="90000"/>
              </a:lnSpc>
            </a:pPr>
            <a:r>
              <a:rPr lang="en-US" altLang="ko-KR" sz="2000" dirty="0" smtClean="0">
                <a:latin typeface="Arial" pitchFamily="34" charset="0"/>
              </a:rPr>
              <a:t>When the end node entity fails? Should the network keep the states of the path for that end node entity? </a:t>
            </a:r>
          </a:p>
          <a:p>
            <a:pPr lvl="1" eaLnBrk="1" hangingPunct="1">
              <a:lnSpc>
                <a:spcPct val="90000"/>
              </a:lnSpc>
            </a:pPr>
            <a:r>
              <a:rPr lang="en-US" altLang="ko-KR" sz="2000" dirty="0" smtClean="0">
                <a:latin typeface="Arial" pitchFamily="34" charset="0"/>
              </a:rPr>
              <a:t>When the network path is broken? Should network inform that? How to inform the states related to communication between the end node entity to the possible new path? Duplication in the network?</a:t>
            </a:r>
          </a:p>
          <a:p>
            <a:pPr lvl="1" eaLnBrk="1" hangingPunct="1">
              <a:lnSpc>
                <a:spcPct val="90000"/>
              </a:lnSpc>
            </a:pPr>
            <a:r>
              <a:rPr lang="en-US" altLang="ko-KR" sz="2000" i="1" dirty="0" smtClean="0">
                <a:solidFill>
                  <a:srgbClr val="FF0000"/>
                </a:solidFill>
                <a:latin typeface="Arial" pitchFamily="34" charset="0"/>
              </a:rPr>
              <a:t>You cannot let the other people know when you die by accident.</a:t>
            </a:r>
          </a:p>
          <a:p>
            <a:pPr lvl="2" eaLnBrk="1" hangingPunct="1">
              <a:lnSpc>
                <a:spcPct val="90000"/>
              </a:lnSpc>
            </a:pPr>
            <a:r>
              <a:rPr lang="en-US" altLang="ko-KR" sz="1600" i="1" dirty="0" smtClean="0">
                <a:solidFill>
                  <a:srgbClr val="FF0000"/>
                </a:solidFill>
                <a:latin typeface="Arial" pitchFamily="34" charset="0"/>
              </a:rPr>
              <a:t>No advertisement =&gt; invalidate the state</a:t>
            </a:r>
          </a:p>
          <a:p>
            <a:pPr marL="0" indent="0" eaLnBrk="1" hangingPunct="1">
              <a:lnSpc>
                <a:spcPct val="90000"/>
              </a:lnSpc>
              <a:buNone/>
            </a:pPr>
            <a:endParaRPr lang="en-US" altLang="ko-KR" sz="2400" dirty="0">
              <a:latin typeface="Arial" pitchFamily="34" charset="0"/>
            </a:endParaRPr>
          </a:p>
        </p:txBody>
      </p:sp>
    </p:spTree>
    <p:extLst>
      <p:ext uri="{BB962C8B-B14F-4D97-AF65-F5344CB8AC3E}">
        <p14:creationId xmlns:p14="http://schemas.microsoft.com/office/powerpoint/2010/main" val="2345760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7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78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478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4781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4781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4781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47811">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47811">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47811">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47811">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47811">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2478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bldLvl="2" autoUpdateAnimBg="0"/>
    </p:bldLst>
  </p:timing>
</p:sld>
</file>

<file path=ppt/theme/theme1.xml><?xml version="1.0" encoding="utf-8"?>
<a:theme xmlns:a="http://schemas.openxmlformats.org/drawingml/2006/main" name="1_NVC(3.0)">
  <a:themeElements>
    <a:clrScheme name="1_NVC(3.0)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fontScheme name="1_NVC(3.0)">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ko-KR" altLang="en-US" sz="1600" b="0" i="0" u="none" strike="noStrike" cap="none" normalizeH="0" baseline="0" smtClean="0">
            <a:ln>
              <a:noFill/>
            </a:ln>
            <a:solidFill>
              <a:schemeClr val="tx1"/>
            </a:solidFill>
            <a:effectLst/>
            <a:latin typeface="Arial" charset="0"/>
            <a:ea typeface="굴림" pitchFamily="50" charset="-127"/>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ko-KR" altLang="en-US" sz="1600" b="0" i="0" u="none" strike="noStrike" cap="none" normalizeH="0" baseline="0" smtClean="0">
            <a:ln>
              <a:noFill/>
            </a:ln>
            <a:solidFill>
              <a:schemeClr val="tx1"/>
            </a:solidFill>
            <a:effectLst/>
            <a:latin typeface="Arial" charset="0"/>
            <a:ea typeface="굴림" pitchFamily="50" charset="-127"/>
          </a:defRPr>
        </a:defPPr>
      </a:lstStyle>
    </a:lnDef>
  </a:objectDefaults>
  <a:extraClrSchemeLst>
    <a:extraClrScheme>
      <a:clrScheme name="1_NVC(3.0)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1_NVC(3.0)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1_NVC(3.0)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1_NVC(3.0)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47044</TotalTime>
  <Words>1641</Words>
  <Application>Microsoft Office PowerPoint</Application>
  <PresentationFormat>화면 슬라이드 쇼(4:3)</PresentationFormat>
  <Paragraphs>246</Paragraphs>
  <Slides>19</Slides>
  <Notes>19</Notes>
  <HiddenSlides>0</HiddenSlides>
  <MMClips>0</MMClips>
  <ScaleCrop>false</ScaleCrop>
  <HeadingPairs>
    <vt:vector size="4" baseType="variant">
      <vt:variant>
        <vt:lpstr>테마</vt:lpstr>
      </vt:variant>
      <vt:variant>
        <vt:i4>4</vt:i4>
      </vt:variant>
      <vt:variant>
        <vt:lpstr>슬라이드 제목</vt:lpstr>
      </vt:variant>
      <vt:variant>
        <vt:i4>19</vt:i4>
      </vt:variant>
    </vt:vector>
  </HeadingPairs>
  <TitlesOfParts>
    <vt:vector size="23" baseType="lpstr">
      <vt:lpstr>1_NVC(3.0)</vt:lpstr>
      <vt:lpstr>2_디자인 사용자 지정</vt:lpstr>
      <vt:lpstr>1_디자인 사용자 지정</vt:lpstr>
      <vt:lpstr>디자인 사용자 지정</vt:lpstr>
      <vt:lpstr>CS 540 Network Architecture</vt:lpstr>
      <vt:lpstr>Design Principles of Internet Protocols - Design philosophy      : 40 MINS - e2e argument      : 35 MINS - key advantages and problems of e2e argument  : 40 MINS - rethinking and critical review of e2e argument  : 35 MINS</vt:lpstr>
      <vt:lpstr>Design Philosophy of Internet Protocols</vt:lpstr>
      <vt:lpstr>Survivability</vt:lpstr>
      <vt:lpstr>Fate Sharing</vt:lpstr>
      <vt:lpstr>Design goals</vt:lpstr>
      <vt:lpstr>Design goals</vt:lpstr>
      <vt:lpstr>Design Philosophy of Internet Protocols</vt:lpstr>
      <vt:lpstr>Stateless, fate sharing</vt:lpstr>
      <vt:lpstr>End-to-End Argument</vt:lpstr>
      <vt:lpstr>End-to-End Argument</vt:lpstr>
      <vt:lpstr>Example: Reliable File Transfer</vt:lpstr>
      <vt:lpstr>Discussion</vt:lpstr>
      <vt:lpstr>Trade-offs</vt:lpstr>
      <vt:lpstr>Other Examples</vt:lpstr>
      <vt:lpstr>Internet &amp; End-to-End Argument</vt:lpstr>
      <vt:lpstr>Internet &amp; End-to-End Argument</vt:lpstr>
      <vt:lpstr>Key Advantages</vt:lpstr>
      <vt:lpstr>Reading Assignment</vt:lpstr>
    </vt:vector>
  </TitlesOfParts>
  <Company>ICU-SICE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dc:title>
  <dc:creator>Younghee Lee</dc:creator>
  <cp:lastModifiedBy>USER</cp:lastModifiedBy>
  <cp:revision>319</cp:revision>
  <cp:lastPrinted>2000-09-05T05:09:43Z</cp:lastPrinted>
  <dcterms:created xsi:type="dcterms:W3CDTF">1998-07-19T12:47:56Z</dcterms:created>
  <dcterms:modified xsi:type="dcterms:W3CDTF">2016-09-07T10:40:23Z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yhlee@pec.etri.re.kr</vt:lpwstr>
  </property>
  <property fmtid="{D5CDD505-2E9C-101B-9397-08002B2CF9AE}" pid="8" name="HomePage">
    <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G:\이영희강의TP</vt:lpwstr>
  </property>
  <property fmtid="{D5CDD505-2E9C-101B-9397-08002B2CF9AE}" pid="22" name="EncodingType">
    <vt:i4>-99</vt:i4>
  </property>
</Properties>
</file>