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lnSpc>
                <a:spcPct val="150000"/>
              </a:lnSpc>
              <a:defRPr sz="24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语言介绍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分享人：曹嘉伦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r"/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指导老师：李勇坚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性质部分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安全性质： 对所有状态都必须满足的性质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Invariant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“inv1”</a:t>
            </a:r>
          </a:p>
          <a:p>
            <a:pPr lvl="1"/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1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95788"/>
            <a:ext cx="6019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规则部分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82296"/>
            <a:ext cx="6438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32803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互斥协议讲解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性质部分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68" y="2386913"/>
            <a:ext cx="711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互斥协议讲解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11" y="1654261"/>
            <a:ext cx="6324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互斥协议讲解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可达集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1385887"/>
            <a:ext cx="6235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如何安装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下载安装包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make</a:t>
            </a:r>
          </a:p>
          <a:p>
            <a:r>
              <a:rPr kumimoji="1" lang="zh-CN" altLang="en-US" dirty="0" smtClean="0"/>
              <a:t>具体见博客</a:t>
            </a:r>
            <a:r>
              <a:rPr kumimoji="1" lang="zh-CN" altLang="en-US" sz="2000" dirty="0" smtClean="0"/>
              <a:t>： </a:t>
            </a:r>
            <a:r>
              <a:rPr kumimoji="1" lang="en-US" altLang="zh-CN" sz="2000" dirty="0"/>
              <a:t>https://</a:t>
            </a:r>
            <a:r>
              <a:rPr kumimoji="1" lang="en-US" altLang="zh-CN" sz="2000" dirty="0" err="1"/>
              <a:t>arabelatso.github.io</a:t>
            </a:r>
            <a:r>
              <a:rPr kumimoji="1" lang="en-US" altLang="zh-CN" sz="2000" dirty="0"/>
              <a:t>/</a:t>
            </a:r>
            <a:endParaRPr kumimoji="1" lang="en-US" altLang="zh-CN" sz="20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14" y="3615985"/>
            <a:ext cx="6654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运行步骤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编写Murphi语言程序，</a:t>
            </a:r>
            <a:r>
              <a:rPr lang="en-US" sz="2000" dirty="0" err="1" smtClean="0"/>
              <a:t>命名如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</a:t>
            </a:r>
            <a:r>
              <a:rPr lang="en-US" sz="2000" b="1" dirty="0" err="1" smtClean="0">
                <a:solidFill>
                  <a:schemeClr val="accent1"/>
                </a:solidFill>
              </a:rPr>
              <a:t>.m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/>
              <a:t>运行Murphi编译器，</a:t>
            </a:r>
            <a:r>
              <a:rPr lang="en-US" sz="2000" dirty="0" err="1" smtClean="0"/>
              <a:t>将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.m编译成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xx.</a:t>
            </a:r>
            <a:r>
              <a:rPr lang="en-US" sz="20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pp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/>
              <a:t>运行C</a:t>
            </a:r>
            <a:r>
              <a:rPr lang="en-US" sz="2000" dirty="0"/>
              <a:t>++</a:t>
            </a:r>
            <a:r>
              <a:rPr lang="en-US" sz="2000" dirty="0" err="1"/>
              <a:t>编译器，</a:t>
            </a:r>
            <a:r>
              <a:rPr lang="en-US" sz="2000" dirty="0" err="1" smtClean="0"/>
              <a:t>将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.c</a:t>
            </a:r>
            <a:r>
              <a:rPr lang="en-US" altLang="zh-CN" sz="2000" dirty="0" err="1" smtClean="0"/>
              <a:t>pp</a:t>
            </a:r>
            <a:r>
              <a:rPr lang="zh-CN" altLang="en-US" sz="2000" dirty="0" smtClean="0"/>
              <a:t>生成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xx.o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err="1" smtClean="0"/>
              <a:t>运行</a:t>
            </a:r>
            <a:r>
              <a:rPr lang="en-US" altLang="zh-CN" sz="2000" dirty="0" err="1" smtClean="0"/>
              <a:t>xx</a:t>
            </a:r>
            <a:r>
              <a:rPr lang="en-US" sz="2000" dirty="0" err="1" smtClean="0"/>
              <a:t>.o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谢谢大家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更多精彩，参见博客：</a:t>
            </a: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 https://</a:t>
            </a:r>
            <a:r>
              <a:rPr kumimoji="1"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arabelatso.github.io</a:t>
            </a:r>
            <a:r>
              <a:rPr kumimoji="1"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9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一种用于建模的语言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建模：将系统的行为进行抽象，从而模拟系统的运行规则</a:t>
            </a: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基于规则迁移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规则：满足规则的卫式（</a:t>
            </a:r>
            <a:r>
              <a:rPr kumimoji="1" lang="en-US" altLang="zh-CN" sz="2000" dirty="0" smtClean="0"/>
              <a:t>guard</a:t>
            </a:r>
            <a:r>
              <a:rPr kumimoji="1" lang="zh-CN" altLang="en-US" sz="2000" dirty="0" smtClean="0"/>
              <a:t>），则可以执行行为（</a:t>
            </a:r>
            <a:r>
              <a:rPr kumimoji="1" lang="en-US" altLang="zh-CN" sz="2000" dirty="0" smtClean="0"/>
              <a:t>action</a:t>
            </a:r>
            <a:r>
              <a:rPr kumimoji="1" lang="zh-CN" altLang="en-US" sz="2000" dirty="0" smtClean="0"/>
              <a:t>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Murphi</a:t>
            </a:r>
            <a:r>
              <a:rPr kumimoji="1" lang="zh-CN" altLang="en-US" dirty="0" smtClean="0"/>
              <a:t>语言内部结构</a:t>
            </a:r>
            <a:endParaRPr kumimoji="1" lang="zh-CN" altLang="en-US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4216" y="864108"/>
            <a:ext cx="7340252" cy="751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定义部分</a:t>
            </a:r>
            <a:endParaRPr kumimoji="1" lang="zh-CN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44216" y="1918382"/>
            <a:ext cx="7340252" cy="21400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规则部分</a:t>
            </a:r>
            <a:endParaRPr kumimoji="1" lang="zh-CN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44216" y="4958960"/>
            <a:ext cx="7340252" cy="1025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性质部分</a:t>
            </a:r>
            <a:endParaRPr kumimoji="1" lang="zh-CN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44216" y="4270365"/>
            <a:ext cx="7340252" cy="476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smtClean="0"/>
              <a:t>初始化部分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6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常量声明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Const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const-name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: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2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声明变量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Var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var-name</a:t>
            </a: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类型声明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1"/>
                </a:solidFill>
              </a:rPr>
              <a:t>Type</a:t>
            </a:r>
            <a:r>
              <a:rPr kumimoji="1"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1"/>
                </a:solidFill>
              </a:rPr>
              <a:t>type-name</a:t>
            </a:r>
          </a:p>
          <a:p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定义部分</a:t>
            </a:r>
          </a:p>
        </p:txBody>
      </p:sp>
    </p:spTree>
    <p:extLst>
      <p:ext uri="{BB962C8B-B14F-4D97-AF65-F5344CB8AC3E}">
        <p14:creationId xmlns:p14="http://schemas.microsoft.com/office/powerpoint/2010/main" val="654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</a:rPr>
              <a:t>规则集：包含一系列规则的集合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chemeClr val="accent3"/>
                </a:solidFill>
              </a:rPr>
              <a:t>Ruleset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2000" dirty="0" err="1">
                <a:solidFill>
                  <a:schemeClr val="accent3"/>
                </a:solidFill>
              </a:rPr>
              <a:t>i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：</a:t>
            </a:r>
            <a:r>
              <a:rPr kumimoji="1" lang="en-US" altLang="zh-CN" sz="2000" dirty="0" smtClean="0">
                <a:solidFill>
                  <a:schemeClr val="accent3"/>
                </a:solidFill>
              </a:rPr>
              <a:t>Node</a:t>
            </a:r>
            <a:r>
              <a:rPr kumimoji="1" lang="zh-CN" altLang="en-US" sz="2000" dirty="0" smtClean="0">
                <a:solidFill>
                  <a:schemeClr val="accent3"/>
                </a:solidFill>
              </a:rPr>
              <a:t> 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accent3"/>
                </a:solidFill>
              </a:rPr>
              <a:t>规则：规定一种迁移行为</a:t>
            </a:r>
            <a:endParaRPr kumimoji="1" lang="en-US" altLang="zh-CN" sz="2000" dirty="0" smtClean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规则部分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smtClean="0">
                <a:solidFill>
                  <a:schemeClr val="accent6"/>
                </a:solidFill>
              </a:rPr>
              <a:t>=&gt;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什么是规则</a:t>
            </a:r>
            <a:endParaRPr kumimoji="1"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58016" y="2016690"/>
            <a:ext cx="7327726" cy="95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满足条件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9268" y="4075875"/>
            <a:ext cx="7327726" cy="9519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执行动作</a:t>
            </a:r>
          </a:p>
        </p:txBody>
      </p:sp>
    </p:spTree>
    <p:extLst>
      <p:ext uri="{BB962C8B-B14F-4D97-AF65-F5344CB8AC3E}">
        <p14:creationId xmlns:p14="http://schemas.microsoft.com/office/powerpoint/2010/main" val="1629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smtClean="0">
                <a:solidFill>
                  <a:schemeClr val="accent6"/>
                </a:solidFill>
              </a:rPr>
              <a:t>==&gt;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什么是规则</a:t>
            </a:r>
            <a:endParaRPr kumimoji="1"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58016" y="1365337"/>
            <a:ext cx="7327726" cy="1603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0"/>
            <a:r>
              <a:rPr kumimoji="1" lang="en-US" altLang="zh-CN" dirty="0" smtClean="0"/>
              <a:t>Ruleset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</a:p>
          <a:p>
            <a:pPr marL="548640" lvl="1"/>
            <a:r>
              <a:rPr kumimoji="1" lang="en-US" altLang="zh-CN" dirty="0" smtClean="0"/>
              <a:t>Rule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“rule1”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</a:p>
          <a:p>
            <a:pPr marL="1005840" lvl="1"/>
            <a:r>
              <a:rPr kumimoji="1" lang="en-US" altLang="zh-CN" dirty="0" smtClean="0"/>
              <a:t>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</a:p>
          <a:p>
            <a:pPr marL="1005840"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869268" y="4075874"/>
            <a:ext cx="7327726" cy="1649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05840" lvl="1"/>
            <a:r>
              <a:rPr kumimoji="1" lang="en-US" altLang="zh-CN" dirty="0" smtClean="0"/>
              <a:t>n[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C;</a:t>
            </a:r>
          </a:p>
          <a:p>
            <a:pPr marL="1005840"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false;</a:t>
            </a:r>
          </a:p>
          <a:p>
            <a:pPr marL="548640" lvl="1"/>
            <a:r>
              <a:rPr kumimoji="1" lang="en-US" altLang="zh-CN" dirty="0" err="1" smtClean="0"/>
              <a:t>endrule</a:t>
            </a:r>
            <a:r>
              <a:rPr kumimoji="1" lang="en-US" altLang="zh-CN" dirty="0" smtClean="0"/>
              <a:t>;</a:t>
            </a:r>
          </a:p>
          <a:p>
            <a:pPr marL="548640" lvl="1"/>
            <a:r>
              <a:rPr kumimoji="1" lang="en-US" altLang="zh-CN" dirty="0" err="1" smtClean="0"/>
              <a:t>Endruleset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3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迁移是针对状态而言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状态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chemeClr val="accent1"/>
                </a:solidFill>
              </a:rPr>
              <a:t>对所有全局变量的一次全部赋值 即称为 一个状态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r>
              <a:rPr kumimoji="1" lang="zh-CN" altLang="en-US" sz="2000" dirty="0" smtClean="0">
                <a:solidFill>
                  <a:schemeClr val="accent1"/>
                </a:solidFill>
              </a:rPr>
              <a:t>可达集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chemeClr val="accent1"/>
                </a:solidFill>
              </a:rPr>
              <a:t>对所有全局变量可能达到的状态的集合</a:t>
            </a:r>
            <a:endParaRPr kumimoji="1" lang="en-US" altLang="zh-CN" sz="2000" dirty="0" smtClean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什么是迁移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初始化部分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solidFill>
                  <a:schemeClr val="accent6"/>
                </a:solidFill>
              </a:rPr>
              <a:t>初始化规定了模型最开始的状态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r>
              <a:rPr kumimoji="1" lang="en-US" altLang="zh-CN" sz="2000" dirty="0" err="1" smtClean="0">
                <a:solidFill>
                  <a:schemeClr val="accent6"/>
                </a:solidFill>
              </a:rPr>
              <a:t>Startstate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：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accent6"/>
                </a:solidFill>
              </a:rPr>
              <a:t>--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 对所有变量进行赋值 </a:t>
            </a:r>
            <a:r>
              <a:rPr kumimoji="1" lang="en-US" altLang="zh-CN" sz="2000" dirty="0" smtClean="0">
                <a:solidFill>
                  <a:schemeClr val="accent6"/>
                </a:solidFill>
              </a:rPr>
              <a:t>--</a:t>
            </a:r>
          </a:p>
          <a:p>
            <a:r>
              <a:rPr kumimoji="1" lang="en-US" altLang="zh-CN" sz="2000" dirty="0" err="1" smtClean="0">
                <a:solidFill>
                  <a:schemeClr val="accent6"/>
                </a:solidFill>
              </a:rPr>
              <a:t>endstartstate</a:t>
            </a:r>
            <a:r>
              <a:rPr kumimoji="1" lang="zh-CN" altLang="en-US" sz="2000" dirty="0" smtClean="0">
                <a:solidFill>
                  <a:schemeClr val="accent6"/>
                </a:solidFill>
              </a:rPr>
              <a:t>；</a:t>
            </a:r>
            <a:endParaRPr kumimoji="1" lang="en-US" altLang="zh-CN" sz="2000" dirty="0" smtClean="0">
              <a:solidFill>
                <a:schemeClr val="accent6"/>
              </a:solidFill>
            </a:endParaRPr>
          </a:p>
          <a:p>
            <a:endParaRPr kumimoji="1"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164</TotalTime>
  <Words>306</Words>
  <Application>Microsoft Macintosh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Corbel</vt:lpstr>
      <vt:lpstr>Microsoft YaHei Light</vt:lpstr>
      <vt:lpstr>Wingdings 2</vt:lpstr>
      <vt:lpstr>幼圆</vt:lpstr>
      <vt:lpstr>Frame</vt:lpstr>
      <vt:lpstr>Murphi语言介绍</vt:lpstr>
      <vt:lpstr>Murphi是什么</vt:lpstr>
      <vt:lpstr>Murphi语言内部结构</vt:lpstr>
      <vt:lpstr>定义部分</vt:lpstr>
      <vt:lpstr>规则部分</vt:lpstr>
      <vt:lpstr>什么是规则</vt:lpstr>
      <vt:lpstr>什么是规则</vt:lpstr>
      <vt:lpstr>什么是迁移</vt:lpstr>
      <vt:lpstr>初始化部分</vt:lpstr>
      <vt:lpstr>性质部分</vt:lpstr>
      <vt:lpstr>互斥协议讲解</vt:lpstr>
      <vt:lpstr>互斥协议讲解</vt:lpstr>
      <vt:lpstr>互斥协议讲解</vt:lpstr>
      <vt:lpstr>互斥协议讲解</vt:lpstr>
      <vt:lpstr>互斥协议讲解</vt:lpstr>
      <vt:lpstr>互斥协议讲解</vt:lpstr>
      <vt:lpstr>如何安装</vt:lpstr>
      <vt:lpstr>运行步骤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Murphi语言介绍</dc:title>
  <dc:creator>arabela tso</dc:creator>
  <cp:lastModifiedBy>arabela tso</cp:lastModifiedBy>
  <cp:revision>65</cp:revision>
  <dcterms:created xsi:type="dcterms:W3CDTF">2017-10-15T01:19:59Z</dcterms:created>
  <dcterms:modified xsi:type="dcterms:W3CDTF">2017-11-17T12:08:24Z</dcterms:modified>
</cp:coreProperties>
</file>