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FE"/>
    <a:srgbClr val="14BBDC"/>
    <a:srgbClr val="E1E191"/>
    <a:srgbClr val="CC0485"/>
    <a:srgbClr val="96C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B19C5-7B95-42B1-A1F7-EFDA1E6776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A19F8-877A-4013-A53B-19F3FC29F170}">
      <dgm:prSet phldrT="[Text]" custT="1"/>
      <dgm:spPr>
        <a:xfrm>
          <a:off x="3606109" y="512616"/>
          <a:ext cx="1489820" cy="8767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Home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-Upcoming concerts</a:t>
          </a:r>
        </a:p>
      </dgm:t>
    </dgm:pt>
    <dgm:pt modelId="{9B7F4D11-1A40-4E12-B81E-9070CB343A75}" type="parTrans" cxnId="{28F86F4D-B904-4C3E-A7A6-ED42A0AF14A1}">
      <dgm:prSet/>
      <dgm:spPr/>
      <dgm:t>
        <a:bodyPr/>
        <a:lstStyle/>
        <a:p>
          <a:endParaRPr lang="en-US"/>
        </a:p>
      </dgm:t>
    </dgm:pt>
    <dgm:pt modelId="{A23DB20F-D7D4-4FBA-8EF8-2DA6736BF1D3}" type="sibTrans" cxnId="{28F86F4D-B904-4C3E-A7A6-ED42A0AF14A1}">
      <dgm:prSet/>
      <dgm:spPr/>
      <dgm:t>
        <a:bodyPr/>
        <a:lstStyle/>
        <a:p>
          <a:pPr algn="r"/>
          <a:endParaRPr lang="en-US"/>
        </a:p>
      </dgm:t>
    </dgm:pt>
    <dgm:pt modelId="{5D64EA0B-A208-4587-9B70-C650AC7A4736}">
      <dgm:prSet phldrT="[Text]" custT="1"/>
      <dgm:spPr>
        <a:xfrm>
          <a:off x="743" y="1702275"/>
          <a:ext cx="1489820" cy="1840852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About Us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History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-The Commitee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-Longterm Members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-Guest Conductors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-Guest Artists</a:t>
          </a:r>
        </a:p>
      </dgm:t>
    </dgm:pt>
    <dgm:pt modelId="{161723AC-615B-42E2-9C53-506C72EC30CA}" type="parTrans" cxnId="{8ED61430-A0A2-466F-AC72-DC79EB0D6E88}">
      <dgm:prSet/>
      <dgm:spPr>
        <a:xfrm>
          <a:off x="745653" y="1389413"/>
          <a:ext cx="3605366" cy="312862"/>
        </a:xfrm>
        <a:custGeom>
          <a:avLst/>
          <a:gdLst/>
          <a:ahLst/>
          <a:cxnLst/>
          <a:rect l="0" t="0" r="0" b="0"/>
          <a:pathLst>
            <a:path>
              <a:moveTo>
                <a:pt x="3605366" y="0"/>
              </a:moveTo>
              <a:lnTo>
                <a:pt x="3605366" y="156431"/>
              </a:lnTo>
              <a:lnTo>
                <a:pt x="0" y="156431"/>
              </a:lnTo>
              <a:lnTo>
                <a:pt x="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7FC4EE88-0B5B-4192-B12C-B1E9D4644755}" type="sibTrans" cxnId="{8ED61430-A0A2-466F-AC72-DC79EB0D6E88}">
      <dgm:prSet/>
      <dgm:spPr/>
      <dgm:t>
        <a:bodyPr/>
        <a:lstStyle/>
        <a:p>
          <a:endParaRPr lang="en-US"/>
        </a:p>
      </dgm:t>
    </dgm:pt>
    <dgm:pt modelId="{7E9A5754-3336-45B7-BD1A-5D6CD5BDDC0E}">
      <dgm:prSet phldrT="[Text]" custT="1"/>
      <dgm:spPr>
        <a:xfrm>
          <a:off x="3606109" y="1702275"/>
          <a:ext cx="1489820" cy="96810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Past Events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-Previous concerts</a:t>
          </a:r>
        </a:p>
      </dgm:t>
    </dgm:pt>
    <dgm:pt modelId="{97885959-22E7-444D-B5FC-A87B44ABCD00}" type="parTrans" cxnId="{6ED1D584-98FE-4273-8880-48AE65C76695}">
      <dgm:prSet/>
      <dgm:spPr>
        <a:xfrm>
          <a:off x="4305299" y="1389413"/>
          <a:ext cx="91440" cy="312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CCCAE639-4675-4F1F-9BD9-0D70F0732E0B}" type="sibTrans" cxnId="{6ED1D584-98FE-4273-8880-48AE65C76695}">
      <dgm:prSet/>
      <dgm:spPr/>
      <dgm:t>
        <a:bodyPr/>
        <a:lstStyle/>
        <a:p>
          <a:endParaRPr lang="en-US"/>
        </a:p>
      </dgm:t>
    </dgm:pt>
    <dgm:pt modelId="{D8263612-0A24-42D7-AFBC-DE6146694ABD}">
      <dgm:prSet custT="1"/>
      <dgm:spPr>
        <a:xfrm>
          <a:off x="5408792" y="1702275"/>
          <a:ext cx="1489820" cy="117415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Donate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-Donate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-Send us a message</a:t>
          </a:r>
        </a:p>
      </dgm:t>
    </dgm:pt>
    <dgm:pt modelId="{B153AAD3-2EA9-4CDC-96AD-30C0E4E68FA7}" type="parTrans" cxnId="{0BE7C1C4-B8A3-40A1-8FC1-021C9FBC5736}">
      <dgm:prSet/>
      <dgm:spPr>
        <a:xfrm>
          <a:off x="4351019" y="1389413"/>
          <a:ext cx="1802683" cy="31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31"/>
              </a:lnTo>
              <a:lnTo>
                <a:pt x="1802683" y="156431"/>
              </a:lnTo>
              <a:lnTo>
                <a:pt x="1802683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5362196A-0B50-46AB-8856-F99DC35E351F}" type="sibTrans" cxnId="{0BE7C1C4-B8A3-40A1-8FC1-021C9FBC5736}">
      <dgm:prSet/>
      <dgm:spPr/>
      <dgm:t>
        <a:bodyPr/>
        <a:lstStyle/>
        <a:p>
          <a:endParaRPr lang="en-US"/>
        </a:p>
      </dgm:t>
    </dgm:pt>
    <dgm:pt modelId="{64352DBC-56A7-493C-9B55-4A3FD201A7BA}">
      <dgm:prSet custT="1"/>
      <dgm:spPr>
        <a:xfrm>
          <a:off x="7211475" y="1702275"/>
          <a:ext cx="1489820" cy="1627614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Contact Us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contact details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-Facebook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-Become a member</a:t>
          </a:r>
          <a:endParaRPr lang="en-US" sz="8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781E03F2-A849-418E-9833-077F134CEA6E}" type="parTrans" cxnId="{A8B3697A-B004-4B6A-9D43-A8C1704AD3AC}">
      <dgm:prSet/>
      <dgm:spPr>
        <a:xfrm>
          <a:off x="4351019" y="1389413"/>
          <a:ext cx="3605366" cy="31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31"/>
              </a:lnTo>
              <a:lnTo>
                <a:pt x="3605366" y="156431"/>
              </a:lnTo>
              <a:lnTo>
                <a:pt x="3605366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90DE2D71-3623-4985-B7A2-EF3776365B3B}" type="sibTrans" cxnId="{A8B3697A-B004-4B6A-9D43-A8C1704AD3AC}">
      <dgm:prSet/>
      <dgm:spPr/>
      <dgm:t>
        <a:bodyPr/>
        <a:lstStyle/>
        <a:p>
          <a:endParaRPr lang="en-US"/>
        </a:p>
      </dgm:t>
    </dgm:pt>
    <dgm:pt modelId="{49C39801-438D-4702-8697-F246988BB7FC}">
      <dgm:prSet custT="1"/>
      <dgm:spPr>
        <a:xfrm>
          <a:off x="1803426" y="1702275"/>
          <a:ext cx="1489820" cy="1438645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Message Board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messages and reviews</a:t>
          </a:r>
        </a:p>
      </dgm:t>
    </dgm:pt>
    <dgm:pt modelId="{78847F0F-3C7A-40A4-A0F0-93AF0B192AE1}" type="parTrans" cxnId="{8E2D2087-D555-46BF-A169-7406E1E4FDD8}">
      <dgm:prSet/>
      <dgm:spPr>
        <a:xfrm>
          <a:off x="2548336" y="1389413"/>
          <a:ext cx="1802683" cy="312862"/>
        </a:xfrm>
        <a:custGeom>
          <a:avLst/>
          <a:gdLst/>
          <a:ahLst/>
          <a:cxnLst/>
          <a:rect l="0" t="0" r="0" b="0"/>
          <a:pathLst>
            <a:path>
              <a:moveTo>
                <a:pt x="1802683" y="0"/>
              </a:moveTo>
              <a:lnTo>
                <a:pt x="1802683" y="156431"/>
              </a:lnTo>
              <a:lnTo>
                <a:pt x="0" y="156431"/>
              </a:lnTo>
              <a:lnTo>
                <a:pt x="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E894B7F7-70D3-4067-A12B-2B3FBAFC1C93}" type="sibTrans" cxnId="{8E2D2087-D555-46BF-A169-7406E1E4FDD8}">
      <dgm:prSet/>
      <dgm:spPr/>
      <dgm:t>
        <a:bodyPr/>
        <a:lstStyle/>
        <a:p>
          <a:endParaRPr lang="en-US"/>
        </a:p>
      </dgm:t>
    </dgm:pt>
    <dgm:pt modelId="{C20B2C5C-B2B4-4579-AFA8-97D46D4B68F3}" type="pres">
      <dgm:prSet presAssocID="{FD3B19C5-7B95-42B1-A1F7-EFDA1E6776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ED057E-0E83-42B8-97AE-1BE13EEA1955}" type="pres">
      <dgm:prSet presAssocID="{8B1A19F8-877A-4013-A53B-19F3FC29F170}" presName="hierRoot1" presStyleCnt="0">
        <dgm:presLayoutVars>
          <dgm:hierBranch val="init"/>
        </dgm:presLayoutVars>
      </dgm:prSet>
      <dgm:spPr/>
    </dgm:pt>
    <dgm:pt modelId="{3010B071-4073-4E56-9C97-0B2D497CE00F}" type="pres">
      <dgm:prSet presAssocID="{8B1A19F8-877A-4013-A53B-19F3FC29F170}" presName="rootComposite1" presStyleCnt="0"/>
      <dgm:spPr/>
    </dgm:pt>
    <dgm:pt modelId="{C0303D28-C05A-4204-A587-0342B21131A0}" type="pres">
      <dgm:prSet presAssocID="{8B1A19F8-877A-4013-A53B-19F3FC29F170}" presName="rootText1" presStyleLbl="node0" presStyleIdx="0" presStyleCnt="1" custScaleY="117705">
        <dgm:presLayoutVars>
          <dgm:chPref val="3"/>
        </dgm:presLayoutVars>
      </dgm:prSet>
      <dgm:spPr/>
    </dgm:pt>
    <dgm:pt modelId="{BADD2DAD-DA1A-4510-A4BA-0E9F3F82C0AF}" type="pres">
      <dgm:prSet presAssocID="{8B1A19F8-877A-4013-A53B-19F3FC29F170}" presName="rootConnector1" presStyleLbl="node1" presStyleIdx="0" presStyleCnt="0"/>
      <dgm:spPr/>
    </dgm:pt>
    <dgm:pt modelId="{0D4B4028-2B65-4EB7-AF47-61977380A04A}" type="pres">
      <dgm:prSet presAssocID="{8B1A19F8-877A-4013-A53B-19F3FC29F170}" presName="hierChild2" presStyleCnt="0"/>
      <dgm:spPr/>
    </dgm:pt>
    <dgm:pt modelId="{1E5B2353-3333-464A-805A-6E9F556A2AC5}" type="pres">
      <dgm:prSet presAssocID="{161723AC-615B-42E2-9C53-506C72EC30CA}" presName="Name37" presStyleLbl="parChTrans1D2" presStyleIdx="0" presStyleCnt="5"/>
      <dgm:spPr/>
    </dgm:pt>
    <dgm:pt modelId="{2E9C12EE-14E5-4F6A-BF12-DB8A494F8DD1}" type="pres">
      <dgm:prSet presAssocID="{5D64EA0B-A208-4587-9B70-C650AC7A4736}" presName="hierRoot2" presStyleCnt="0">
        <dgm:presLayoutVars>
          <dgm:hierBranch val="init"/>
        </dgm:presLayoutVars>
      </dgm:prSet>
      <dgm:spPr/>
    </dgm:pt>
    <dgm:pt modelId="{FEFF7EA6-4A36-47D9-874F-E6847A40FCC1}" type="pres">
      <dgm:prSet presAssocID="{5D64EA0B-A208-4587-9B70-C650AC7A4736}" presName="rootComposite" presStyleCnt="0"/>
      <dgm:spPr/>
    </dgm:pt>
    <dgm:pt modelId="{F148A79B-C712-4ECD-89C1-A208245B9C6A}" type="pres">
      <dgm:prSet presAssocID="{5D64EA0B-A208-4587-9B70-C650AC7A4736}" presName="rootText" presStyleLbl="node2" presStyleIdx="0" presStyleCnt="5" custScaleY="247124">
        <dgm:presLayoutVars>
          <dgm:chPref val="3"/>
        </dgm:presLayoutVars>
      </dgm:prSet>
      <dgm:spPr/>
    </dgm:pt>
    <dgm:pt modelId="{3625020B-AA4A-418D-9624-0EBC9CB1054E}" type="pres">
      <dgm:prSet presAssocID="{5D64EA0B-A208-4587-9B70-C650AC7A4736}" presName="rootConnector" presStyleLbl="node2" presStyleIdx="0" presStyleCnt="5"/>
      <dgm:spPr/>
    </dgm:pt>
    <dgm:pt modelId="{218E5190-4FDE-471B-8B1F-272543F4C27B}" type="pres">
      <dgm:prSet presAssocID="{5D64EA0B-A208-4587-9B70-C650AC7A4736}" presName="hierChild4" presStyleCnt="0"/>
      <dgm:spPr/>
    </dgm:pt>
    <dgm:pt modelId="{BED5D7CC-1114-4B33-9B67-C8C2BC9022BE}" type="pres">
      <dgm:prSet presAssocID="{5D64EA0B-A208-4587-9B70-C650AC7A4736}" presName="hierChild5" presStyleCnt="0"/>
      <dgm:spPr/>
    </dgm:pt>
    <dgm:pt modelId="{6BA45948-02B7-430C-96E9-9ED5301AF737}" type="pres">
      <dgm:prSet presAssocID="{78847F0F-3C7A-40A4-A0F0-93AF0B192AE1}" presName="Name37" presStyleLbl="parChTrans1D2" presStyleIdx="1" presStyleCnt="5"/>
      <dgm:spPr/>
    </dgm:pt>
    <dgm:pt modelId="{211DB98A-D142-48B6-85BB-05BBA41F57BD}" type="pres">
      <dgm:prSet presAssocID="{49C39801-438D-4702-8697-F246988BB7FC}" presName="hierRoot2" presStyleCnt="0">
        <dgm:presLayoutVars>
          <dgm:hierBranch val="init"/>
        </dgm:presLayoutVars>
      </dgm:prSet>
      <dgm:spPr/>
    </dgm:pt>
    <dgm:pt modelId="{203524E4-37E7-4873-BBF9-076E666C3488}" type="pres">
      <dgm:prSet presAssocID="{49C39801-438D-4702-8697-F246988BB7FC}" presName="rootComposite" presStyleCnt="0"/>
      <dgm:spPr/>
    </dgm:pt>
    <dgm:pt modelId="{EA214411-E0E1-4283-8652-0AD6BC4CC7CB}" type="pres">
      <dgm:prSet presAssocID="{49C39801-438D-4702-8697-F246988BB7FC}" presName="rootText" presStyleLbl="node2" presStyleIdx="1" presStyleCnt="5" custScaleY="193130">
        <dgm:presLayoutVars>
          <dgm:chPref val="3"/>
        </dgm:presLayoutVars>
      </dgm:prSet>
      <dgm:spPr/>
    </dgm:pt>
    <dgm:pt modelId="{000F698A-9F0C-42E5-A624-B3F97F3CA927}" type="pres">
      <dgm:prSet presAssocID="{49C39801-438D-4702-8697-F246988BB7FC}" presName="rootConnector" presStyleLbl="node2" presStyleIdx="1" presStyleCnt="5"/>
      <dgm:spPr/>
    </dgm:pt>
    <dgm:pt modelId="{BBF9AACE-EDC1-48CF-893F-603895BE35FB}" type="pres">
      <dgm:prSet presAssocID="{49C39801-438D-4702-8697-F246988BB7FC}" presName="hierChild4" presStyleCnt="0"/>
      <dgm:spPr/>
    </dgm:pt>
    <dgm:pt modelId="{82D9E6DE-0326-49C2-80A8-FC3B83ED911B}" type="pres">
      <dgm:prSet presAssocID="{49C39801-438D-4702-8697-F246988BB7FC}" presName="hierChild5" presStyleCnt="0"/>
      <dgm:spPr/>
    </dgm:pt>
    <dgm:pt modelId="{E8A31E5D-C82F-40B7-BD9C-6BBB1CD04E87}" type="pres">
      <dgm:prSet presAssocID="{97885959-22E7-444D-B5FC-A87B44ABCD00}" presName="Name37" presStyleLbl="parChTrans1D2" presStyleIdx="2" presStyleCnt="5"/>
      <dgm:spPr/>
    </dgm:pt>
    <dgm:pt modelId="{0335A320-CA8F-4011-8BEC-C2022C32A235}" type="pres">
      <dgm:prSet presAssocID="{7E9A5754-3336-45B7-BD1A-5D6CD5BDDC0E}" presName="hierRoot2" presStyleCnt="0">
        <dgm:presLayoutVars>
          <dgm:hierBranch val="init"/>
        </dgm:presLayoutVars>
      </dgm:prSet>
      <dgm:spPr/>
    </dgm:pt>
    <dgm:pt modelId="{BD302937-9F10-4258-A154-D5EC1D82776E}" type="pres">
      <dgm:prSet presAssocID="{7E9A5754-3336-45B7-BD1A-5D6CD5BDDC0E}" presName="rootComposite" presStyleCnt="0"/>
      <dgm:spPr/>
    </dgm:pt>
    <dgm:pt modelId="{185709BC-413B-43DB-A041-1F0DC995DF2B}" type="pres">
      <dgm:prSet presAssocID="{7E9A5754-3336-45B7-BD1A-5D6CD5BDDC0E}" presName="rootText" presStyleLbl="node2" presStyleIdx="2" presStyleCnt="5" custScaleY="129962">
        <dgm:presLayoutVars>
          <dgm:chPref val="3"/>
        </dgm:presLayoutVars>
      </dgm:prSet>
      <dgm:spPr/>
    </dgm:pt>
    <dgm:pt modelId="{33F9A2F7-E313-4FFF-8320-6B487B9BE238}" type="pres">
      <dgm:prSet presAssocID="{7E9A5754-3336-45B7-BD1A-5D6CD5BDDC0E}" presName="rootConnector" presStyleLbl="node2" presStyleIdx="2" presStyleCnt="5"/>
      <dgm:spPr/>
    </dgm:pt>
    <dgm:pt modelId="{1536FD36-1417-4913-A286-0A8E832A182B}" type="pres">
      <dgm:prSet presAssocID="{7E9A5754-3336-45B7-BD1A-5D6CD5BDDC0E}" presName="hierChild4" presStyleCnt="0"/>
      <dgm:spPr/>
    </dgm:pt>
    <dgm:pt modelId="{85F40AAC-B097-4F14-95AF-EA97B9F3893E}" type="pres">
      <dgm:prSet presAssocID="{7E9A5754-3336-45B7-BD1A-5D6CD5BDDC0E}" presName="hierChild5" presStyleCnt="0"/>
      <dgm:spPr/>
    </dgm:pt>
    <dgm:pt modelId="{94BB66FF-24B9-4873-B933-80AE6E9CE073}" type="pres">
      <dgm:prSet presAssocID="{B153AAD3-2EA9-4CDC-96AD-30C0E4E68FA7}" presName="Name37" presStyleLbl="parChTrans1D2" presStyleIdx="3" presStyleCnt="5"/>
      <dgm:spPr/>
    </dgm:pt>
    <dgm:pt modelId="{D53220FF-8931-4A09-B4EA-CEF083CDE296}" type="pres">
      <dgm:prSet presAssocID="{D8263612-0A24-42D7-AFBC-DE6146694ABD}" presName="hierRoot2" presStyleCnt="0">
        <dgm:presLayoutVars>
          <dgm:hierBranch val="init"/>
        </dgm:presLayoutVars>
      </dgm:prSet>
      <dgm:spPr/>
    </dgm:pt>
    <dgm:pt modelId="{BE045EC2-6605-44AE-BC06-C7C97575D4A3}" type="pres">
      <dgm:prSet presAssocID="{D8263612-0A24-42D7-AFBC-DE6146694ABD}" presName="rootComposite" presStyleCnt="0"/>
      <dgm:spPr/>
    </dgm:pt>
    <dgm:pt modelId="{0E6C30F0-CD00-4300-848A-A2F796CB7C88}" type="pres">
      <dgm:prSet presAssocID="{D8263612-0A24-42D7-AFBC-DE6146694ABD}" presName="rootText" presStyleLbl="node2" presStyleIdx="3" presStyleCnt="5" custScaleY="157623">
        <dgm:presLayoutVars>
          <dgm:chPref val="3"/>
        </dgm:presLayoutVars>
      </dgm:prSet>
      <dgm:spPr/>
    </dgm:pt>
    <dgm:pt modelId="{B04FA679-7366-47BA-85C1-34117F4A79FE}" type="pres">
      <dgm:prSet presAssocID="{D8263612-0A24-42D7-AFBC-DE6146694ABD}" presName="rootConnector" presStyleLbl="node2" presStyleIdx="3" presStyleCnt="5"/>
      <dgm:spPr/>
    </dgm:pt>
    <dgm:pt modelId="{28DFF3C0-1F77-4761-82B9-152F17045409}" type="pres">
      <dgm:prSet presAssocID="{D8263612-0A24-42D7-AFBC-DE6146694ABD}" presName="hierChild4" presStyleCnt="0"/>
      <dgm:spPr/>
    </dgm:pt>
    <dgm:pt modelId="{99AD7D96-1639-4431-8708-22D504D95A13}" type="pres">
      <dgm:prSet presAssocID="{D8263612-0A24-42D7-AFBC-DE6146694ABD}" presName="hierChild5" presStyleCnt="0"/>
      <dgm:spPr/>
    </dgm:pt>
    <dgm:pt modelId="{9BA744D1-926B-4F0B-8BC3-D6EAAD9EF0DB}" type="pres">
      <dgm:prSet presAssocID="{781E03F2-A849-418E-9833-077F134CEA6E}" presName="Name37" presStyleLbl="parChTrans1D2" presStyleIdx="4" presStyleCnt="5"/>
      <dgm:spPr/>
    </dgm:pt>
    <dgm:pt modelId="{EDD66733-AF44-48FE-B692-F64DC37B3375}" type="pres">
      <dgm:prSet presAssocID="{64352DBC-56A7-493C-9B55-4A3FD201A7BA}" presName="hierRoot2" presStyleCnt="0">
        <dgm:presLayoutVars>
          <dgm:hierBranch val="init"/>
        </dgm:presLayoutVars>
      </dgm:prSet>
      <dgm:spPr/>
    </dgm:pt>
    <dgm:pt modelId="{EA74D5BC-3A77-4810-A5D3-625E9D920706}" type="pres">
      <dgm:prSet presAssocID="{64352DBC-56A7-493C-9B55-4A3FD201A7BA}" presName="rootComposite" presStyleCnt="0"/>
      <dgm:spPr/>
    </dgm:pt>
    <dgm:pt modelId="{668D96AC-63C8-4B8C-8E39-E1C871A64CB0}" type="pres">
      <dgm:prSet presAssocID="{64352DBC-56A7-493C-9B55-4A3FD201A7BA}" presName="rootText" presStyleLbl="node2" presStyleIdx="4" presStyleCnt="5" custScaleY="218498">
        <dgm:presLayoutVars>
          <dgm:chPref val="3"/>
        </dgm:presLayoutVars>
      </dgm:prSet>
      <dgm:spPr/>
    </dgm:pt>
    <dgm:pt modelId="{7ABF2AA2-C148-4F71-9BBD-C5786F48554E}" type="pres">
      <dgm:prSet presAssocID="{64352DBC-56A7-493C-9B55-4A3FD201A7BA}" presName="rootConnector" presStyleLbl="node2" presStyleIdx="4" presStyleCnt="5"/>
      <dgm:spPr/>
    </dgm:pt>
    <dgm:pt modelId="{9D546C0C-F85C-44A9-A95F-ED939043B8BF}" type="pres">
      <dgm:prSet presAssocID="{64352DBC-56A7-493C-9B55-4A3FD201A7BA}" presName="hierChild4" presStyleCnt="0"/>
      <dgm:spPr/>
    </dgm:pt>
    <dgm:pt modelId="{972CCDA3-25FF-445A-9FA8-CCEE08C02E3A}" type="pres">
      <dgm:prSet presAssocID="{64352DBC-56A7-493C-9B55-4A3FD201A7BA}" presName="hierChild5" presStyleCnt="0"/>
      <dgm:spPr/>
    </dgm:pt>
    <dgm:pt modelId="{7672027A-820A-4BDE-9534-BB2D45DD37A9}" type="pres">
      <dgm:prSet presAssocID="{8B1A19F8-877A-4013-A53B-19F3FC29F170}" presName="hierChild3" presStyleCnt="0"/>
      <dgm:spPr/>
    </dgm:pt>
  </dgm:ptLst>
  <dgm:cxnLst>
    <dgm:cxn modelId="{05BA877E-39C3-4791-8128-8F8233B25F88}" type="presOf" srcId="{D8263612-0A24-42D7-AFBC-DE6146694ABD}" destId="{B04FA679-7366-47BA-85C1-34117F4A79FE}" srcOrd="1" destOrd="0" presId="urn:microsoft.com/office/officeart/2005/8/layout/orgChart1"/>
    <dgm:cxn modelId="{842223F3-D22C-44F2-A377-C0846EA22041}" type="presOf" srcId="{7E9A5754-3336-45B7-BD1A-5D6CD5BDDC0E}" destId="{185709BC-413B-43DB-A041-1F0DC995DF2B}" srcOrd="0" destOrd="0" presId="urn:microsoft.com/office/officeart/2005/8/layout/orgChart1"/>
    <dgm:cxn modelId="{0BE7C1C4-B8A3-40A1-8FC1-021C9FBC5736}" srcId="{8B1A19F8-877A-4013-A53B-19F3FC29F170}" destId="{D8263612-0A24-42D7-AFBC-DE6146694ABD}" srcOrd="3" destOrd="0" parTransId="{B153AAD3-2EA9-4CDC-96AD-30C0E4E68FA7}" sibTransId="{5362196A-0B50-46AB-8856-F99DC35E351F}"/>
    <dgm:cxn modelId="{0CAC0868-21FE-46EE-AC49-69634E0ACC7B}" type="presOf" srcId="{D8263612-0A24-42D7-AFBC-DE6146694ABD}" destId="{0E6C30F0-CD00-4300-848A-A2F796CB7C88}" srcOrd="0" destOrd="0" presId="urn:microsoft.com/office/officeart/2005/8/layout/orgChart1"/>
    <dgm:cxn modelId="{A8B3697A-B004-4B6A-9D43-A8C1704AD3AC}" srcId="{8B1A19F8-877A-4013-A53B-19F3FC29F170}" destId="{64352DBC-56A7-493C-9B55-4A3FD201A7BA}" srcOrd="4" destOrd="0" parTransId="{781E03F2-A849-418E-9833-077F134CEA6E}" sibTransId="{90DE2D71-3623-4985-B7A2-EF3776365B3B}"/>
    <dgm:cxn modelId="{D4AE8A6A-11F6-4058-888D-BA52AF234381}" type="presOf" srcId="{5D64EA0B-A208-4587-9B70-C650AC7A4736}" destId="{F148A79B-C712-4ECD-89C1-A208245B9C6A}" srcOrd="0" destOrd="0" presId="urn:microsoft.com/office/officeart/2005/8/layout/orgChart1"/>
    <dgm:cxn modelId="{8E2D2087-D555-46BF-A169-7406E1E4FDD8}" srcId="{8B1A19F8-877A-4013-A53B-19F3FC29F170}" destId="{49C39801-438D-4702-8697-F246988BB7FC}" srcOrd="1" destOrd="0" parTransId="{78847F0F-3C7A-40A4-A0F0-93AF0B192AE1}" sibTransId="{E894B7F7-70D3-4067-A12B-2B3FBAFC1C93}"/>
    <dgm:cxn modelId="{10747EE0-CE59-43A0-B2CD-E7CAB9527974}" type="presOf" srcId="{49C39801-438D-4702-8697-F246988BB7FC}" destId="{EA214411-E0E1-4283-8652-0AD6BC4CC7CB}" srcOrd="0" destOrd="0" presId="urn:microsoft.com/office/officeart/2005/8/layout/orgChart1"/>
    <dgm:cxn modelId="{8ED61430-A0A2-466F-AC72-DC79EB0D6E88}" srcId="{8B1A19F8-877A-4013-A53B-19F3FC29F170}" destId="{5D64EA0B-A208-4587-9B70-C650AC7A4736}" srcOrd="0" destOrd="0" parTransId="{161723AC-615B-42E2-9C53-506C72EC30CA}" sibTransId="{7FC4EE88-0B5B-4192-B12C-B1E9D4644755}"/>
    <dgm:cxn modelId="{36853216-ED00-41AF-BEEB-D4E894BA56D6}" type="presOf" srcId="{8B1A19F8-877A-4013-A53B-19F3FC29F170}" destId="{C0303D28-C05A-4204-A587-0342B21131A0}" srcOrd="0" destOrd="0" presId="urn:microsoft.com/office/officeart/2005/8/layout/orgChart1"/>
    <dgm:cxn modelId="{297B0EB8-B8BA-4998-9888-BC89E943DD1E}" type="presOf" srcId="{64352DBC-56A7-493C-9B55-4A3FD201A7BA}" destId="{668D96AC-63C8-4B8C-8E39-E1C871A64CB0}" srcOrd="0" destOrd="0" presId="urn:microsoft.com/office/officeart/2005/8/layout/orgChart1"/>
    <dgm:cxn modelId="{635BF6AB-33DE-4B15-99F2-369DE33F4FE7}" type="presOf" srcId="{8B1A19F8-877A-4013-A53B-19F3FC29F170}" destId="{BADD2DAD-DA1A-4510-A4BA-0E9F3F82C0AF}" srcOrd="1" destOrd="0" presId="urn:microsoft.com/office/officeart/2005/8/layout/orgChart1"/>
    <dgm:cxn modelId="{6ED1D584-98FE-4273-8880-48AE65C76695}" srcId="{8B1A19F8-877A-4013-A53B-19F3FC29F170}" destId="{7E9A5754-3336-45B7-BD1A-5D6CD5BDDC0E}" srcOrd="2" destOrd="0" parTransId="{97885959-22E7-444D-B5FC-A87B44ABCD00}" sibTransId="{CCCAE639-4675-4F1F-9BD9-0D70F0732E0B}"/>
    <dgm:cxn modelId="{CA475816-D070-4A2C-8A7B-C8501DD640EC}" type="presOf" srcId="{FD3B19C5-7B95-42B1-A1F7-EFDA1E6776F7}" destId="{C20B2C5C-B2B4-4579-AFA8-97D46D4B68F3}" srcOrd="0" destOrd="0" presId="urn:microsoft.com/office/officeart/2005/8/layout/orgChart1"/>
    <dgm:cxn modelId="{90683512-6E1D-4005-84AF-3B8D0DA92610}" type="presOf" srcId="{161723AC-615B-42E2-9C53-506C72EC30CA}" destId="{1E5B2353-3333-464A-805A-6E9F556A2AC5}" srcOrd="0" destOrd="0" presId="urn:microsoft.com/office/officeart/2005/8/layout/orgChart1"/>
    <dgm:cxn modelId="{6AA2BE3B-E731-4378-9F5A-DE83A262717B}" type="presOf" srcId="{64352DBC-56A7-493C-9B55-4A3FD201A7BA}" destId="{7ABF2AA2-C148-4F71-9BBD-C5786F48554E}" srcOrd="1" destOrd="0" presId="urn:microsoft.com/office/officeart/2005/8/layout/orgChart1"/>
    <dgm:cxn modelId="{A40542B0-371E-4A0D-A90E-CEA4B736FEB7}" type="presOf" srcId="{97885959-22E7-444D-B5FC-A87B44ABCD00}" destId="{E8A31E5D-C82F-40B7-BD9C-6BBB1CD04E87}" srcOrd="0" destOrd="0" presId="urn:microsoft.com/office/officeart/2005/8/layout/orgChart1"/>
    <dgm:cxn modelId="{94C9A03E-D030-4D83-9F06-46FC912510C5}" type="presOf" srcId="{49C39801-438D-4702-8697-F246988BB7FC}" destId="{000F698A-9F0C-42E5-A624-B3F97F3CA927}" srcOrd="1" destOrd="0" presId="urn:microsoft.com/office/officeart/2005/8/layout/orgChart1"/>
    <dgm:cxn modelId="{AFF3D62A-855B-40D3-A04B-0E5A8B423D88}" type="presOf" srcId="{7E9A5754-3336-45B7-BD1A-5D6CD5BDDC0E}" destId="{33F9A2F7-E313-4FFF-8320-6B487B9BE238}" srcOrd="1" destOrd="0" presId="urn:microsoft.com/office/officeart/2005/8/layout/orgChart1"/>
    <dgm:cxn modelId="{84C0A415-3792-4014-829C-D2B1A8F66CD3}" type="presOf" srcId="{78847F0F-3C7A-40A4-A0F0-93AF0B192AE1}" destId="{6BA45948-02B7-430C-96E9-9ED5301AF737}" srcOrd="0" destOrd="0" presId="urn:microsoft.com/office/officeart/2005/8/layout/orgChart1"/>
    <dgm:cxn modelId="{231D7A4A-AA2A-4B20-8D31-E76753C9CCCE}" type="presOf" srcId="{5D64EA0B-A208-4587-9B70-C650AC7A4736}" destId="{3625020B-AA4A-418D-9624-0EBC9CB1054E}" srcOrd="1" destOrd="0" presId="urn:microsoft.com/office/officeart/2005/8/layout/orgChart1"/>
    <dgm:cxn modelId="{28F86F4D-B904-4C3E-A7A6-ED42A0AF14A1}" srcId="{FD3B19C5-7B95-42B1-A1F7-EFDA1E6776F7}" destId="{8B1A19F8-877A-4013-A53B-19F3FC29F170}" srcOrd="0" destOrd="0" parTransId="{9B7F4D11-1A40-4E12-B81E-9070CB343A75}" sibTransId="{A23DB20F-D7D4-4FBA-8EF8-2DA6736BF1D3}"/>
    <dgm:cxn modelId="{02F6C929-A92D-4D49-84DF-2201F03EB870}" type="presOf" srcId="{781E03F2-A849-418E-9833-077F134CEA6E}" destId="{9BA744D1-926B-4F0B-8BC3-D6EAAD9EF0DB}" srcOrd="0" destOrd="0" presId="urn:microsoft.com/office/officeart/2005/8/layout/orgChart1"/>
    <dgm:cxn modelId="{A416E88F-BE2D-4793-828D-ABB4259C321D}" type="presOf" srcId="{B153AAD3-2EA9-4CDC-96AD-30C0E4E68FA7}" destId="{94BB66FF-24B9-4873-B933-80AE6E9CE073}" srcOrd="0" destOrd="0" presId="urn:microsoft.com/office/officeart/2005/8/layout/orgChart1"/>
    <dgm:cxn modelId="{7AEC2A6C-4879-4546-A74A-2F46B363B123}" type="presParOf" srcId="{C20B2C5C-B2B4-4579-AFA8-97D46D4B68F3}" destId="{5BED057E-0E83-42B8-97AE-1BE13EEA1955}" srcOrd="0" destOrd="0" presId="urn:microsoft.com/office/officeart/2005/8/layout/orgChart1"/>
    <dgm:cxn modelId="{3B78D1E9-7889-4B66-A716-EA1F21432B09}" type="presParOf" srcId="{5BED057E-0E83-42B8-97AE-1BE13EEA1955}" destId="{3010B071-4073-4E56-9C97-0B2D497CE00F}" srcOrd="0" destOrd="0" presId="urn:microsoft.com/office/officeart/2005/8/layout/orgChart1"/>
    <dgm:cxn modelId="{18A777C8-BB62-4411-9326-04FB79D57309}" type="presParOf" srcId="{3010B071-4073-4E56-9C97-0B2D497CE00F}" destId="{C0303D28-C05A-4204-A587-0342B21131A0}" srcOrd="0" destOrd="0" presId="urn:microsoft.com/office/officeart/2005/8/layout/orgChart1"/>
    <dgm:cxn modelId="{28EF7D28-8C47-4DE9-8527-DDA39BA2203E}" type="presParOf" srcId="{3010B071-4073-4E56-9C97-0B2D497CE00F}" destId="{BADD2DAD-DA1A-4510-A4BA-0E9F3F82C0AF}" srcOrd="1" destOrd="0" presId="urn:microsoft.com/office/officeart/2005/8/layout/orgChart1"/>
    <dgm:cxn modelId="{435C7193-36A7-4061-AECF-B5359392F296}" type="presParOf" srcId="{5BED057E-0E83-42B8-97AE-1BE13EEA1955}" destId="{0D4B4028-2B65-4EB7-AF47-61977380A04A}" srcOrd="1" destOrd="0" presId="urn:microsoft.com/office/officeart/2005/8/layout/orgChart1"/>
    <dgm:cxn modelId="{29BE49BF-7F0B-448D-9071-0FF78343E896}" type="presParOf" srcId="{0D4B4028-2B65-4EB7-AF47-61977380A04A}" destId="{1E5B2353-3333-464A-805A-6E9F556A2AC5}" srcOrd="0" destOrd="0" presId="urn:microsoft.com/office/officeart/2005/8/layout/orgChart1"/>
    <dgm:cxn modelId="{A53DA84A-7D75-456E-B07B-6ECE909BE408}" type="presParOf" srcId="{0D4B4028-2B65-4EB7-AF47-61977380A04A}" destId="{2E9C12EE-14E5-4F6A-BF12-DB8A494F8DD1}" srcOrd="1" destOrd="0" presId="urn:microsoft.com/office/officeart/2005/8/layout/orgChart1"/>
    <dgm:cxn modelId="{F817757A-F9F7-4D90-A5A1-823F7CE6AD26}" type="presParOf" srcId="{2E9C12EE-14E5-4F6A-BF12-DB8A494F8DD1}" destId="{FEFF7EA6-4A36-47D9-874F-E6847A40FCC1}" srcOrd="0" destOrd="0" presId="urn:microsoft.com/office/officeart/2005/8/layout/orgChart1"/>
    <dgm:cxn modelId="{AA88BCFA-7071-414F-8E77-025B02EB9CA8}" type="presParOf" srcId="{FEFF7EA6-4A36-47D9-874F-E6847A40FCC1}" destId="{F148A79B-C712-4ECD-89C1-A208245B9C6A}" srcOrd="0" destOrd="0" presId="urn:microsoft.com/office/officeart/2005/8/layout/orgChart1"/>
    <dgm:cxn modelId="{A4A531E4-D941-4C58-8218-8D6757F3D062}" type="presParOf" srcId="{FEFF7EA6-4A36-47D9-874F-E6847A40FCC1}" destId="{3625020B-AA4A-418D-9624-0EBC9CB1054E}" srcOrd="1" destOrd="0" presId="urn:microsoft.com/office/officeart/2005/8/layout/orgChart1"/>
    <dgm:cxn modelId="{18FB790A-671E-4E96-BA0C-1FFF1095C473}" type="presParOf" srcId="{2E9C12EE-14E5-4F6A-BF12-DB8A494F8DD1}" destId="{218E5190-4FDE-471B-8B1F-272543F4C27B}" srcOrd="1" destOrd="0" presId="urn:microsoft.com/office/officeart/2005/8/layout/orgChart1"/>
    <dgm:cxn modelId="{0FF457F2-CADF-4CCB-848B-7CDEFF627D5A}" type="presParOf" srcId="{2E9C12EE-14E5-4F6A-BF12-DB8A494F8DD1}" destId="{BED5D7CC-1114-4B33-9B67-C8C2BC9022BE}" srcOrd="2" destOrd="0" presId="urn:microsoft.com/office/officeart/2005/8/layout/orgChart1"/>
    <dgm:cxn modelId="{D61E955B-235B-4C38-9B1D-17CB8C362AA2}" type="presParOf" srcId="{0D4B4028-2B65-4EB7-AF47-61977380A04A}" destId="{6BA45948-02B7-430C-96E9-9ED5301AF737}" srcOrd="2" destOrd="0" presId="urn:microsoft.com/office/officeart/2005/8/layout/orgChart1"/>
    <dgm:cxn modelId="{C2A88AFA-F185-45E2-B584-48B925089441}" type="presParOf" srcId="{0D4B4028-2B65-4EB7-AF47-61977380A04A}" destId="{211DB98A-D142-48B6-85BB-05BBA41F57BD}" srcOrd="3" destOrd="0" presId="urn:microsoft.com/office/officeart/2005/8/layout/orgChart1"/>
    <dgm:cxn modelId="{DE2181A8-D6E3-439B-933B-3ECCB96DC9F6}" type="presParOf" srcId="{211DB98A-D142-48B6-85BB-05BBA41F57BD}" destId="{203524E4-37E7-4873-BBF9-076E666C3488}" srcOrd="0" destOrd="0" presId="urn:microsoft.com/office/officeart/2005/8/layout/orgChart1"/>
    <dgm:cxn modelId="{48027919-B94F-4554-A2F1-BACE871A31A9}" type="presParOf" srcId="{203524E4-37E7-4873-BBF9-076E666C3488}" destId="{EA214411-E0E1-4283-8652-0AD6BC4CC7CB}" srcOrd="0" destOrd="0" presId="urn:microsoft.com/office/officeart/2005/8/layout/orgChart1"/>
    <dgm:cxn modelId="{10BD3E5A-A59B-4DCE-BA4D-DAB8B30344C2}" type="presParOf" srcId="{203524E4-37E7-4873-BBF9-076E666C3488}" destId="{000F698A-9F0C-42E5-A624-B3F97F3CA927}" srcOrd="1" destOrd="0" presId="urn:microsoft.com/office/officeart/2005/8/layout/orgChart1"/>
    <dgm:cxn modelId="{E71D6D0C-4B9B-4D33-AC97-D88A2E2C91C8}" type="presParOf" srcId="{211DB98A-D142-48B6-85BB-05BBA41F57BD}" destId="{BBF9AACE-EDC1-48CF-893F-603895BE35FB}" srcOrd="1" destOrd="0" presId="urn:microsoft.com/office/officeart/2005/8/layout/orgChart1"/>
    <dgm:cxn modelId="{8274F741-71DE-40FE-9F8A-DBB6DFF82CE9}" type="presParOf" srcId="{211DB98A-D142-48B6-85BB-05BBA41F57BD}" destId="{82D9E6DE-0326-49C2-80A8-FC3B83ED911B}" srcOrd="2" destOrd="0" presId="urn:microsoft.com/office/officeart/2005/8/layout/orgChart1"/>
    <dgm:cxn modelId="{8009591F-068B-4EE6-B9B9-6EDE72DA5B41}" type="presParOf" srcId="{0D4B4028-2B65-4EB7-AF47-61977380A04A}" destId="{E8A31E5D-C82F-40B7-BD9C-6BBB1CD04E87}" srcOrd="4" destOrd="0" presId="urn:microsoft.com/office/officeart/2005/8/layout/orgChart1"/>
    <dgm:cxn modelId="{DE6490D4-ADF1-478A-A288-3202D997BFBA}" type="presParOf" srcId="{0D4B4028-2B65-4EB7-AF47-61977380A04A}" destId="{0335A320-CA8F-4011-8BEC-C2022C32A235}" srcOrd="5" destOrd="0" presId="urn:microsoft.com/office/officeart/2005/8/layout/orgChart1"/>
    <dgm:cxn modelId="{FFDFD0BE-33A9-4E90-8350-1946E2825393}" type="presParOf" srcId="{0335A320-CA8F-4011-8BEC-C2022C32A235}" destId="{BD302937-9F10-4258-A154-D5EC1D82776E}" srcOrd="0" destOrd="0" presId="urn:microsoft.com/office/officeart/2005/8/layout/orgChart1"/>
    <dgm:cxn modelId="{FBED1E0D-E78D-4054-B879-138D710E2692}" type="presParOf" srcId="{BD302937-9F10-4258-A154-D5EC1D82776E}" destId="{185709BC-413B-43DB-A041-1F0DC995DF2B}" srcOrd="0" destOrd="0" presId="urn:microsoft.com/office/officeart/2005/8/layout/orgChart1"/>
    <dgm:cxn modelId="{05B2A15D-E05D-485F-AE06-3EF26112EFD5}" type="presParOf" srcId="{BD302937-9F10-4258-A154-D5EC1D82776E}" destId="{33F9A2F7-E313-4FFF-8320-6B487B9BE238}" srcOrd="1" destOrd="0" presId="urn:microsoft.com/office/officeart/2005/8/layout/orgChart1"/>
    <dgm:cxn modelId="{258EFB08-47A1-43FA-97E1-BA2F59950DBC}" type="presParOf" srcId="{0335A320-CA8F-4011-8BEC-C2022C32A235}" destId="{1536FD36-1417-4913-A286-0A8E832A182B}" srcOrd="1" destOrd="0" presId="urn:microsoft.com/office/officeart/2005/8/layout/orgChart1"/>
    <dgm:cxn modelId="{C3475F3A-69DE-4272-9C26-05EADA99E0CA}" type="presParOf" srcId="{0335A320-CA8F-4011-8BEC-C2022C32A235}" destId="{85F40AAC-B097-4F14-95AF-EA97B9F3893E}" srcOrd="2" destOrd="0" presId="urn:microsoft.com/office/officeart/2005/8/layout/orgChart1"/>
    <dgm:cxn modelId="{4E39AE47-C59B-4657-B2F9-A24B3924EF72}" type="presParOf" srcId="{0D4B4028-2B65-4EB7-AF47-61977380A04A}" destId="{94BB66FF-24B9-4873-B933-80AE6E9CE073}" srcOrd="6" destOrd="0" presId="urn:microsoft.com/office/officeart/2005/8/layout/orgChart1"/>
    <dgm:cxn modelId="{F2413DA1-EFDE-41BA-9170-FE11E6F4EEEC}" type="presParOf" srcId="{0D4B4028-2B65-4EB7-AF47-61977380A04A}" destId="{D53220FF-8931-4A09-B4EA-CEF083CDE296}" srcOrd="7" destOrd="0" presId="urn:microsoft.com/office/officeart/2005/8/layout/orgChart1"/>
    <dgm:cxn modelId="{622B75A0-0D06-4BD2-ADA0-B311DCF87686}" type="presParOf" srcId="{D53220FF-8931-4A09-B4EA-CEF083CDE296}" destId="{BE045EC2-6605-44AE-BC06-C7C97575D4A3}" srcOrd="0" destOrd="0" presId="urn:microsoft.com/office/officeart/2005/8/layout/orgChart1"/>
    <dgm:cxn modelId="{552DFAEA-3969-46EF-93D2-6453C7184A5B}" type="presParOf" srcId="{BE045EC2-6605-44AE-BC06-C7C97575D4A3}" destId="{0E6C30F0-CD00-4300-848A-A2F796CB7C88}" srcOrd="0" destOrd="0" presId="urn:microsoft.com/office/officeart/2005/8/layout/orgChart1"/>
    <dgm:cxn modelId="{8C12E5AE-D999-4C21-8ADD-693F6C79B4C6}" type="presParOf" srcId="{BE045EC2-6605-44AE-BC06-C7C97575D4A3}" destId="{B04FA679-7366-47BA-85C1-34117F4A79FE}" srcOrd="1" destOrd="0" presId="urn:microsoft.com/office/officeart/2005/8/layout/orgChart1"/>
    <dgm:cxn modelId="{29C3A449-E5BC-409B-8060-FB7CAAD51540}" type="presParOf" srcId="{D53220FF-8931-4A09-B4EA-CEF083CDE296}" destId="{28DFF3C0-1F77-4761-82B9-152F17045409}" srcOrd="1" destOrd="0" presId="urn:microsoft.com/office/officeart/2005/8/layout/orgChart1"/>
    <dgm:cxn modelId="{54890F57-7C09-4586-A9EE-82336ED765B1}" type="presParOf" srcId="{D53220FF-8931-4A09-B4EA-CEF083CDE296}" destId="{99AD7D96-1639-4431-8708-22D504D95A13}" srcOrd="2" destOrd="0" presId="urn:microsoft.com/office/officeart/2005/8/layout/orgChart1"/>
    <dgm:cxn modelId="{6FA5FBEE-D76B-4332-A615-A58EFF51135F}" type="presParOf" srcId="{0D4B4028-2B65-4EB7-AF47-61977380A04A}" destId="{9BA744D1-926B-4F0B-8BC3-D6EAAD9EF0DB}" srcOrd="8" destOrd="0" presId="urn:microsoft.com/office/officeart/2005/8/layout/orgChart1"/>
    <dgm:cxn modelId="{3AFB52C4-06ED-4528-B9EE-2BA1340168CD}" type="presParOf" srcId="{0D4B4028-2B65-4EB7-AF47-61977380A04A}" destId="{EDD66733-AF44-48FE-B692-F64DC37B3375}" srcOrd="9" destOrd="0" presId="urn:microsoft.com/office/officeart/2005/8/layout/orgChart1"/>
    <dgm:cxn modelId="{E673F334-D9AB-4826-BAE1-7E70E329F1DC}" type="presParOf" srcId="{EDD66733-AF44-48FE-B692-F64DC37B3375}" destId="{EA74D5BC-3A77-4810-A5D3-625E9D920706}" srcOrd="0" destOrd="0" presId="urn:microsoft.com/office/officeart/2005/8/layout/orgChart1"/>
    <dgm:cxn modelId="{8FA6A1FC-727B-4482-8BF9-91F7A13FBBB9}" type="presParOf" srcId="{EA74D5BC-3A77-4810-A5D3-625E9D920706}" destId="{668D96AC-63C8-4B8C-8E39-E1C871A64CB0}" srcOrd="0" destOrd="0" presId="urn:microsoft.com/office/officeart/2005/8/layout/orgChart1"/>
    <dgm:cxn modelId="{09D9D6EE-DE81-4501-8858-994019DCDD49}" type="presParOf" srcId="{EA74D5BC-3A77-4810-A5D3-625E9D920706}" destId="{7ABF2AA2-C148-4F71-9BBD-C5786F48554E}" srcOrd="1" destOrd="0" presId="urn:microsoft.com/office/officeart/2005/8/layout/orgChart1"/>
    <dgm:cxn modelId="{11A6E76F-D70D-4C53-A556-23E8B2055A72}" type="presParOf" srcId="{EDD66733-AF44-48FE-B692-F64DC37B3375}" destId="{9D546C0C-F85C-44A9-A95F-ED939043B8BF}" srcOrd="1" destOrd="0" presId="urn:microsoft.com/office/officeart/2005/8/layout/orgChart1"/>
    <dgm:cxn modelId="{CE3B1C3F-B5B7-4D42-9127-C3255FAF37A9}" type="presParOf" srcId="{EDD66733-AF44-48FE-B692-F64DC37B3375}" destId="{972CCDA3-25FF-445A-9FA8-CCEE08C02E3A}" srcOrd="2" destOrd="0" presId="urn:microsoft.com/office/officeart/2005/8/layout/orgChart1"/>
    <dgm:cxn modelId="{1AA10FE5-6FE8-40E2-98D9-13366823092B}" type="presParOf" srcId="{5BED057E-0E83-42B8-97AE-1BE13EEA1955}" destId="{7672027A-820A-4BDE-9534-BB2D45DD37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744D1-926B-4F0B-8BC3-D6EAAD9EF0DB}">
      <dsp:nvSpPr>
        <dsp:cNvPr id="0" name=""/>
        <dsp:cNvSpPr/>
      </dsp:nvSpPr>
      <dsp:spPr>
        <a:xfrm>
          <a:off x="4351019" y="1389413"/>
          <a:ext cx="3605366" cy="31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31"/>
              </a:lnTo>
              <a:lnTo>
                <a:pt x="3605366" y="156431"/>
              </a:lnTo>
              <a:lnTo>
                <a:pt x="3605366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B66FF-24B9-4873-B933-80AE6E9CE073}">
      <dsp:nvSpPr>
        <dsp:cNvPr id="0" name=""/>
        <dsp:cNvSpPr/>
      </dsp:nvSpPr>
      <dsp:spPr>
        <a:xfrm>
          <a:off x="4351019" y="1389413"/>
          <a:ext cx="1802683" cy="31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31"/>
              </a:lnTo>
              <a:lnTo>
                <a:pt x="1802683" y="156431"/>
              </a:lnTo>
              <a:lnTo>
                <a:pt x="1802683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31E5D-C82F-40B7-BD9C-6BBB1CD04E87}">
      <dsp:nvSpPr>
        <dsp:cNvPr id="0" name=""/>
        <dsp:cNvSpPr/>
      </dsp:nvSpPr>
      <dsp:spPr>
        <a:xfrm>
          <a:off x="4305299" y="1389413"/>
          <a:ext cx="91440" cy="312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45948-02B7-430C-96E9-9ED5301AF737}">
      <dsp:nvSpPr>
        <dsp:cNvPr id="0" name=""/>
        <dsp:cNvSpPr/>
      </dsp:nvSpPr>
      <dsp:spPr>
        <a:xfrm>
          <a:off x="2548336" y="1389413"/>
          <a:ext cx="1802683" cy="312862"/>
        </a:xfrm>
        <a:custGeom>
          <a:avLst/>
          <a:gdLst/>
          <a:ahLst/>
          <a:cxnLst/>
          <a:rect l="0" t="0" r="0" b="0"/>
          <a:pathLst>
            <a:path>
              <a:moveTo>
                <a:pt x="1802683" y="0"/>
              </a:moveTo>
              <a:lnTo>
                <a:pt x="1802683" y="156431"/>
              </a:lnTo>
              <a:lnTo>
                <a:pt x="0" y="156431"/>
              </a:lnTo>
              <a:lnTo>
                <a:pt x="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B2353-3333-464A-805A-6E9F556A2AC5}">
      <dsp:nvSpPr>
        <dsp:cNvPr id="0" name=""/>
        <dsp:cNvSpPr/>
      </dsp:nvSpPr>
      <dsp:spPr>
        <a:xfrm>
          <a:off x="745653" y="1389413"/>
          <a:ext cx="3605366" cy="312862"/>
        </a:xfrm>
        <a:custGeom>
          <a:avLst/>
          <a:gdLst/>
          <a:ahLst/>
          <a:cxnLst/>
          <a:rect l="0" t="0" r="0" b="0"/>
          <a:pathLst>
            <a:path>
              <a:moveTo>
                <a:pt x="3605366" y="0"/>
              </a:moveTo>
              <a:lnTo>
                <a:pt x="3605366" y="156431"/>
              </a:lnTo>
              <a:lnTo>
                <a:pt x="0" y="156431"/>
              </a:lnTo>
              <a:lnTo>
                <a:pt x="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03D28-C05A-4204-A587-0342B21131A0}">
      <dsp:nvSpPr>
        <dsp:cNvPr id="0" name=""/>
        <dsp:cNvSpPr/>
      </dsp:nvSpPr>
      <dsp:spPr>
        <a:xfrm>
          <a:off x="3606109" y="512616"/>
          <a:ext cx="1489820" cy="8767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Home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-Upcoming concerts</a:t>
          </a:r>
        </a:p>
      </dsp:txBody>
      <dsp:txXfrm>
        <a:off x="3606109" y="512616"/>
        <a:ext cx="1489820" cy="876796"/>
      </dsp:txXfrm>
    </dsp:sp>
    <dsp:sp modelId="{F148A79B-C712-4ECD-89C1-A208245B9C6A}">
      <dsp:nvSpPr>
        <dsp:cNvPr id="0" name=""/>
        <dsp:cNvSpPr/>
      </dsp:nvSpPr>
      <dsp:spPr>
        <a:xfrm>
          <a:off x="743" y="1702275"/>
          <a:ext cx="1489820" cy="1840852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About Us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History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-The Commitee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-Longterm Members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-Guest Conductors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-Guest Artists</a:t>
          </a:r>
        </a:p>
      </dsp:txBody>
      <dsp:txXfrm>
        <a:off x="743" y="1702275"/>
        <a:ext cx="1489820" cy="1840852"/>
      </dsp:txXfrm>
    </dsp:sp>
    <dsp:sp modelId="{EA214411-E0E1-4283-8652-0AD6BC4CC7CB}">
      <dsp:nvSpPr>
        <dsp:cNvPr id="0" name=""/>
        <dsp:cNvSpPr/>
      </dsp:nvSpPr>
      <dsp:spPr>
        <a:xfrm>
          <a:off x="1803426" y="1702275"/>
          <a:ext cx="1489820" cy="1438645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Message Board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messages and reviews</a:t>
          </a:r>
        </a:p>
      </dsp:txBody>
      <dsp:txXfrm>
        <a:off x="1803426" y="1702275"/>
        <a:ext cx="1489820" cy="1438645"/>
      </dsp:txXfrm>
    </dsp:sp>
    <dsp:sp modelId="{185709BC-413B-43DB-A041-1F0DC995DF2B}">
      <dsp:nvSpPr>
        <dsp:cNvPr id="0" name=""/>
        <dsp:cNvSpPr/>
      </dsp:nvSpPr>
      <dsp:spPr>
        <a:xfrm>
          <a:off x="3606109" y="1702275"/>
          <a:ext cx="1489820" cy="96810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Past Events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-Previous concerts</a:t>
          </a:r>
        </a:p>
      </dsp:txBody>
      <dsp:txXfrm>
        <a:off x="3606109" y="1702275"/>
        <a:ext cx="1489820" cy="968100"/>
      </dsp:txXfrm>
    </dsp:sp>
    <dsp:sp modelId="{0E6C30F0-CD00-4300-848A-A2F796CB7C88}">
      <dsp:nvSpPr>
        <dsp:cNvPr id="0" name=""/>
        <dsp:cNvSpPr/>
      </dsp:nvSpPr>
      <dsp:spPr>
        <a:xfrm>
          <a:off x="5408792" y="1702275"/>
          <a:ext cx="1489820" cy="117415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Donate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-Donate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-Send us a message</a:t>
          </a:r>
        </a:p>
      </dsp:txBody>
      <dsp:txXfrm>
        <a:off x="5408792" y="1702275"/>
        <a:ext cx="1489820" cy="1174150"/>
      </dsp:txXfrm>
    </dsp:sp>
    <dsp:sp modelId="{668D96AC-63C8-4B8C-8E39-E1C871A64CB0}">
      <dsp:nvSpPr>
        <dsp:cNvPr id="0" name=""/>
        <dsp:cNvSpPr/>
      </dsp:nvSpPr>
      <dsp:spPr>
        <a:xfrm>
          <a:off x="7211475" y="1702275"/>
          <a:ext cx="1489820" cy="1627614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Contact Us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contact details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-Facebook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-Become a member</a:t>
          </a:r>
          <a:endParaRPr lang="en-US" sz="8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211475" y="1702275"/>
        <a:ext cx="1489820" cy="1627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0" y="0"/>
            <a:ext cx="7729728" cy="8458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dirty="0"/>
              <a:t>Barrier Reef Orchestra Website Flowchart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" y="17145"/>
            <a:ext cx="772203" cy="815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1079" y="1041897"/>
            <a:ext cx="2180347" cy="800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Home</a:t>
            </a:r>
          </a:p>
          <a:p>
            <a:pPr algn="ctr"/>
            <a:r>
              <a:rPr lang="en-AU" sz="1100" dirty="0">
                <a:solidFill>
                  <a:srgbClr val="000000"/>
                </a:solidFill>
              </a:rPr>
              <a:t>Welcome to Barrier Reef Orchestra (BRO)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82" y="3420033"/>
            <a:ext cx="1945068" cy="2231380"/>
          </a:xfrm>
          <a:prstGeom prst="rect">
            <a:avLst/>
          </a:prstGeom>
          <a:solidFill>
            <a:srgbClr val="E1E19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About Us</a:t>
            </a:r>
          </a:p>
          <a:p>
            <a:pPr algn="ctr"/>
            <a:endParaRPr lang="en-AU" sz="2000" dirty="0"/>
          </a:p>
          <a:p>
            <a:pPr algn="ctr"/>
            <a:r>
              <a:rPr lang="en-AU" sz="1100" dirty="0"/>
              <a:t>North Queensland Ensembles Inc.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Goals of the BRO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History of BRO 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BRO Committee</a:t>
            </a:r>
          </a:p>
          <a:p>
            <a:pPr algn="ctr"/>
            <a:endParaRPr lang="en-A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671020" y="3397913"/>
            <a:ext cx="2151240" cy="3046988"/>
          </a:xfrm>
          <a:prstGeom prst="rect">
            <a:avLst/>
          </a:prstGeom>
          <a:solidFill>
            <a:srgbClr val="E1E19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Artists &amp;</a:t>
            </a:r>
          </a:p>
          <a:p>
            <a:pPr algn="ctr"/>
            <a:r>
              <a:rPr lang="en-AU" sz="2000" dirty="0"/>
              <a:t>Events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algn="ctr"/>
            <a:r>
              <a:rPr lang="en-AU" sz="1100" dirty="0">
                <a:solidFill>
                  <a:srgbClr val="000000"/>
                </a:solidFill>
              </a:rPr>
              <a:t>List of Events for 2017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algn="ctr"/>
            <a:r>
              <a:rPr lang="en-AU" sz="1100" dirty="0">
                <a:solidFill>
                  <a:srgbClr val="000000"/>
                </a:solidFill>
              </a:rPr>
              <a:t>Partnered Events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algn="ctr"/>
            <a:r>
              <a:rPr lang="en-AU" sz="1100" dirty="0">
                <a:solidFill>
                  <a:srgbClr val="000000"/>
                </a:solidFill>
              </a:rPr>
              <a:t>Events Featuring an Artist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Artist Profiles</a:t>
            </a:r>
          </a:p>
          <a:p>
            <a:pPr lvl="0" algn="ctr"/>
            <a:endParaRPr lang="en-AU" sz="1100" dirty="0">
              <a:solidFill>
                <a:srgbClr val="000000"/>
              </a:solidFill>
            </a:endParaRPr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Featured Artist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algn="ctr"/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27204" y="3397913"/>
            <a:ext cx="2148099" cy="1046440"/>
          </a:xfrm>
          <a:prstGeom prst="rect">
            <a:avLst/>
          </a:prstGeom>
          <a:solidFill>
            <a:srgbClr val="E1E19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Announcements</a:t>
            </a:r>
          </a:p>
          <a:p>
            <a:pPr algn="ctr"/>
            <a:endParaRPr lang="en-AU" sz="2000" dirty="0"/>
          </a:p>
          <a:p>
            <a:pPr algn="ctr"/>
            <a:r>
              <a:rPr lang="en-AU" sz="1100" dirty="0">
                <a:solidFill>
                  <a:srgbClr val="000000"/>
                </a:solidFill>
              </a:rPr>
              <a:t>Bulletin Board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26450" y="3374829"/>
            <a:ext cx="2050441" cy="2200602"/>
          </a:xfrm>
          <a:prstGeom prst="rect">
            <a:avLst/>
          </a:prstGeom>
          <a:solidFill>
            <a:srgbClr val="E1E19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Contacts </a:t>
            </a:r>
          </a:p>
          <a:p>
            <a:pPr algn="ctr"/>
            <a:endParaRPr lang="en-AU" sz="2000" dirty="0"/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Address, Phone &amp; Email Details</a:t>
            </a:r>
          </a:p>
          <a:p>
            <a:pPr lvl="0" algn="ctr"/>
            <a:endParaRPr lang="en-AU" sz="1100" dirty="0">
              <a:solidFill>
                <a:srgbClr val="000000"/>
              </a:solidFill>
            </a:endParaRPr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Link to Facebook Page</a:t>
            </a:r>
          </a:p>
          <a:p>
            <a:pPr lvl="0" algn="ctr"/>
            <a:endParaRPr lang="en-AU" sz="1100" dirty="0">
              <a:solidFill>
                <a:srgbClr val="000000"/>
              </a:solidFill>
            </a:endParaRPr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Send a Message</a:t>
            </a:r>
          </a:p>
          <a:p>
            <a:pPr lvl="0" algn="ctr"/>
            <a:endParaRPr lang="en-AU" sz="1100" dirty="0">
              <a:solidFill>
                <a:srgbClr val="000000"/>
              </a:solidFill>
            </a:endParaRPr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Acknowledgements</a:t>
            </a:r>
          </a:p>
          <a:p>
            <a:pPr algn="ctr"/>
            <a:endParaRPr lang="en-AU" sz="2000" dirty="0"/>
          </a:p>
        </p:txBody>
      </p:sp>
      <p:cxnSp>
        <p:nvCxnSpPr>
          <p:cNvPr id="31" name="Straight Arrow Connector 30"/>
          <p:cNvCxnSpPr>
            <a:endCxn id="11" idx="0"/>
          </p:cNvCxnSpPr>
          <p:nvPr/>
        </p:nvCxnSpPr>
        <p:spPr>
          <a:xfrm>
            <a:off x="1384672" y="2621430"/>
            <a:ext cx="6744" cy="798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384672" y="2576208"/>
            <a:ext cx="9381527" cy="574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201253" y="1859565"/>
            <a:ext cx="0" cy="746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0"/>
          </p:cNvCxnSpPr>
          <p:nvPr/>
        </p:nvCxnSpPr>
        <p:spPr>
          <a:xfrm flipH="1">
            <a:off x="3746640" y="2606366"/>
            <a:ext cx="2400" cy="791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3" idx="0"/>
          </p:cNvCxnSpPr>
          <p:nvPr/>
        </p:nvCxnSpPr>
        <p:spPr>
          <a:xfrm flipH="1">
            <a:off x="6201254" y="2612341"/>
            <a:ext cx="1340" cy="785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8495668" y="2606366"/>
            <a:ext cx="5209" cy="791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75210" y="3397913"/>
            <a:ext cx="1851333" cy="2400657"/>
          </a:xfrm>
          <a:prstGeom prst="rect">
            <a:avLst/>
          </a:prstGeom>
          <a:solidFill>
            <a:srgbClr val="E1E19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Support Us</a:t>
            </a:r>
          </a:p>
          <a:p>
            <a:pPr algn="ctr"/>
            <a:endParaRPr lang="en-AU" sz="2000" dirty="0"/>
          </a:p>
          <a:p>
            <a:pPr algn="ctr"/>
            <a:r>
              <a:rPr lang="en-AU" sz="1100" dirty="0"/>
              <a:t>Registration Form – Members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Registration Form – Players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List of Benefactors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List of Sponsors</a:t>
            </a:r>
          </a:p>
          <a:p>
            <a:pPr algn="ctr"/>
            <a:endParaRPr lang="en-AU" sz="1100" dirty="0"/>
          </a:p>
          <a:p>
            <a:pPr algn="ctr"/>
            <a:endParaRPr lang="en-AU" sz="1100" dirty="0"/>
          </a:p>
        </p:txBody>
      </p: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10751670" y="2579321"/>
            <a:ext cx="1" cy="795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9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744980" y="1401127"/>
          <a:ext cx="8702040" cy="4055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95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img885583" descr="504810c7-b14e-4cf0-bfa0-55cc8592cd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52856" y="1124712"/>
            <a:ext cx="7286287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0405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1061</TotalTime>
  <Words>135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Browning</dc:creator>
  <cp:lastModifiedBy>James Browning</cp:lastModifiedBy>
  <cp:revision>63</cp:revision>
  <dcterms:created xsi:type="dcterms:W3CDTF">2017-03-15T01:03:30Z</dcterms:created>
  <dcterms:modified xsi:type="dcterms:W3CDTF">2017-04-25T07:50:17Z</dcterms:modified>
</cp:coreProperties>
</file>