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614E-ED80-426C-B712-BCCBCBDC7E7B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3241A-DA86-47CD-A161-F7CDDEED3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22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7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4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0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94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2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4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4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9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6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01CF-FDE4-41D0-BFD5-262B72080587}" type="datetimeFigureOut">
              <a:rPr lang="en-AU" smtClean="0"/>
              <a:t>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8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907976" y="2501280"/>
            <a:ext cx="1832248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673301" y="1628800"/>
            <a:ext cx="0" cy="656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59350" y="2298199"/>
            <a:ext cx="6660645" cy="3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44126" y="2291819"/>
            <a:ext cx="0" cy="66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689455" y="2319633"/>
            <a:ext cx="4230" cy="80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97189" y="2298199"/>
            <a:ext cx="14765" cy="729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5968" y="3993585"/>
            <a:ext cx="1071736" cy="707886"/>
          </a:xfrm>
          <a:prstGeom prst="rect">
            <a:avLst/>
          </a:prstGeom>
          <a:gradFill>
            <a:gsLst>
              <a:gs pos="75000">
                <a:srgbClr val="FFC000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rgbClr val="F0F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dirty="0" smtClean="0"/>
              <a:t>Information about beach volleyball and a website</a:t>
            </a:r>
            <a:endParaRPr lang="en-AU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811954" y="3324711"/>
            <a:ext cx="1134" cy="250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6852" y="260648"/>
            <a:ext cx="4104456" cy="446276"/>
          </a:xfrm>
          <a:prstGeom prst="rect">
            <a:avLst/>
          </a:prstGeom>
          <a:gradFill>
            <a:gsLst>
              <a:gs pos="43000">
                <a:srgbClr val="F0F517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2300" b="1" dirty="0" smtClean="0"/>
              <a:t>SLAMMERS BEACH VOLLEYBALL</a:t>
            </a:r>
            <a:endParaRPr lang="en-AU" sz="23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104402" y="4005064"/>
            <a:ext cx="1071736" cy="707886"/>
          </a:xfrm>
          <a:prstGeom prst="rect">
            <a:avLst/>
          </a:prstGeom>
          <a:gradFill>
            <a:gsLst>
              <a:gs pos="75000">
                <a:srgbClr val="FFC000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rgbClr val="F0F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dirty="0" smtClean="0"/>
              <a:t>Extra information including website links</a:t>
            </a:r>
            <a:endParaRPr lang="en-AU" sz="1000" dirty="0"/>
          </a:p>
        </p:txBody>
      </p:sp>
      <p:cxnSp>
        <p:nvCxnSpPr>
          <p:cNvPr id="78" name="Straight Arrow Connector 77"/>
          <p:cNvCxnSpPr>
            <a:endCxn id="77" idx="0"/>
          </p:cNvCxnSpPr>
          <p:nvPr/>
        </p:nvCxnSpPr>
        <p:spPr>
          <a:xfrm flipH="1">
            <a:off x="2640270" y="3879687"/>
            <a:ext cx="13855" cy="1253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27102" y="5826533"/>
            <a:ext cx="3349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813088" y="5331863"/>
            <a:ext cx="3349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797189" y="4074180"/>
            <a:ext cx="3349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844205" y="4756769"/>
            <a:ext cx="3349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148019" y="5208752"/>
            <a:ext cx="1071736" cy="246221"/>
          </a:xfrm>
          <a:prstGeom prst="rect">
            <a:avLst/>
          </a:prstGeom>
          <a:gradFill>
            <a:gsLst>
              <a:gs pos="75000">
                <a:srgbClr val="FFC000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rgbClr val="F0F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cap="small" dirty="0" smtClean="0"/>
              <a:t>Bar Special</a:t>
            </a:r>
            <a:endParaRPr lang="en-AU" sz="1000" cap="small" dirty="0"/>
          </a:p>
        </p:txBody>
      </p:sp>
      <p:sp>
        <p:nvSpPr>
          <p:cNvPr id="131" name="TextBox 130"/>
          <p:cNvSpPr txBox="1"/>
          <p:nvPr/>
        </p:nvSpPr>
        <p:spPr>
          <a:xfrm>
            <a:off x="4170447" y="4543940"/>
            <a:ext cx="1071736" cy="400110"/>
          </a:xfrm>
          <a:prstGeom prst="rect">
            <a:avLst/>
          </a:prstGeom>
          <a:gradFill>
            <a:gsLst>
              <a:gs pos="75000">
                <a:srgbClr val="FFC000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rgbClr val="F0F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cap="small" dirty="0" smtClean="0"/>
              <a:t>New Season Link Sign Up</a:t>
            </a:r>
            <a:endParaRPr lang="en-AU" sz="1000" cap="small" dirty="0"/>
          </a:p>
        </p:txBody>
      </p:sp>
      <p:sp>
        <p:nvSpPr>
          <p:cNvPr id="132" name="TextBox 131"/>
          <p:cNvSpPr txBox="1"/>
          <p:nvPr/>
        </p:nvSpPr>
        <p:spPr>
          <a:xfrm>
            <a:off x="4109723" y="3895065"/>
            <a:ext cx="1071736" cy="400110"/>
          </a:xfrm>
          <a:prstGeom prst="rect">
            <a:avLst/>
          </a:prstGeom>
          <a:gradFill>
            <a:gsLst>
              <a:gs pos="75000">
                <a:srgbClr val="FFC000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rgbClr val="F0F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cap="small" dirty="0" smtClean="0"/>
              <a:t>Discount  Link Sign Up</a:t>
            </a:r>
            <a:endParaRPr lang="en-AU" sz="1000" cap="small" dirty="0"/>
          </a:p>
        </p:txBody>
      </p:sp>
      <p:sp>
        <p:nvSpPr>
          <p:cNvPr id="133" name="TextBox 132"/>
          <p:cNvSpPr txBox="1"/>
          <p:nvPr/>
        </p:nvSpPr>
        <p:spPr>
          <a:xfrm>
            <a:off x="4160822" y="5626478"/>
            <a:ext cx="1071736" cy="400110"/>
          </a:xfrm>
          <a:prstGeom prst="rect">
            <a:avLst/>
          </a:prstGeom>
          <a:gradFill>
            <a:gsLst>
              <a:gs pos="75000">
                <a:srgbClr val="FFC000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rgbClr val="F0F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cap="small" dirty="0" smtClean="0"/>
              <a:t>Tournament Link Sign Up</a:t>
            </a:r>
            <a:endParaRPr lang="en-AU" sz="1000" cap="small" dirty="0"/>
          </a:p>
        </p:txBody>
      </p:sp>
      <p:sp>
        <p:nvSpPr>
          <p:cNvPr id="151" name="TextBox 150"/>
          <p:cNvSpPr txBox="1"/>
          <p:nvPr/>
        </p:nvSpPr>
        <p:spPr>
          <a:xfrm>
            <a:off x="6384686" y="4221088"/>
            <a:ext cx="1071736" cy="246221"/>
          </a:xfrm>
          <a:prstGeom prst="rect">
            <a:avLst/>
          </a:prstGeom>
          <a:gradFill>
            <a:gsLst>
              <a:gs pos="75000">
                <a:srgbClr val="FFC000"/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rgbClr val="F0F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cap="small" dirty="0" smtClean="0"/>
              <a:t>Submitted Form</a:t>
            </a:r>
            <a:endParaRPr lang="en-AU" sz="1000" cap="small" dirty="0"/>
          </a:p>
        </p:txBody>
      </p:sp>
      <p:sp>
        <p:nvSpPr>
          <p:cNvPr id="160" name="TextBox 159"/>
          <p:cNvSpPr txBox="1"/>
          <p:nvPr/>
        </p:nvSpPr>
        <p:spPr>
          <a:xfrm>
            <a:off x="3609168" y="1135645"/>
            <a:ext cx="2066433" cy="477054"/>
          </a:xfrm>
          <a:prstGeom prst="rect">
            <a:avLst/>
          </a:prstGeom>
          <a:gradFill>
            <a:gsLst>
              <a:gs pos="31000">
                <a:srgbClr val="F0F517"/>
              </a:gs>
              <a:gs pos="100000">
                <a:srgbClr val="FF7A00"/>
              </a:gs>
              <a:gs pos="55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2500" dirty="0" smtClean="0">
                <a:latin typeface="Copperplate Gothic Bold" pitchFamily="34" charset="0"/>
              </a:rPr>
              <a:t>HOME</a:t>
            </a:r>
            <a:endParaRPr lang="en-AU" sz="25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88159" y="2973303"/>
            <a:ext cx="1111933" cy="276999"/>
          </a:xfrm>
          <a:prstGeom prst="rect">
            <a:avLst/>
          </a:prstGeom>
          <a:gradFill>
            <a:gsLst>
              <a:gs pos="46000">
                <a:srgbClr val="FFC000"/>
              </a:gs>
              <a:gs pos="100000">
                <a:srgbClr val="FF7A00"/>
              </a:gs>
              <a:gs pos="21000">
                <a:srgbClr val="FFFF00"/>
              </a:gs>
              <a:gs pos="63000">
                <a:srgbClr val="FF00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ABOUT</a:t>
            </a:r>
            <a:endParaRPr lang="en-AU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609167" y="1695418"/>
            <a:ext cx="2066433" cy="523220"/>
          </a:xfrm>
          <a:prstGeom prst="rect">
            <a:avLst/>
          </a:prstGeom>
          <a:gradFill>
            <a:gsLst>
              <a:gs pos="63000">
                <a:srgbClr val="FFC000"/>
              </a:gs>
              <a:gs pos="100000">
                <a:srgbClr val="FF7A00"/>
              </a:gs>
              <a:gs pos="21000">
                <a:srgbClr val="FFFF00"/>
              </a:gs>
              <a:gs pos="86000">
                <a:srgbClr val="FFC0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ABOUT</a:t>
            </a:r>
            <a:endParaRPr lang="en-AU" sz="25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095216" y="3111802"/>
            <a:ext cx="1160768" cy="276999"/>
          </a:xfrm>
          <a:prstGeom prst="rect">
            <a:avLst/>
          </a:prstGeom>
          <a:gradFill>
            <a:gsLst>
              <a:gs pos="46000">
                <a:srgbClr val="FFC000"/>
              </a:gs>
              <a:gs pos="100000">
                <a:srgbClr val="FF7A00"/>
              </a:gs>
              <a:gs pos="21000">
                <a:srgbClr val="FFFF00"/>
              </a:gs>
              <a:gs pos="63000">
                <a:srgbClr val="FF00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LEADER BOARD</a:t>
            </a:r>
            <a:endParaRPr lang="en-AU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425649" y="3015738"/>
            <a:ext cx="1368148" cy="276999"/>
          </a:xfrm>
          <a:prstGeom prst="rect">
            <a:avLst/>
          </a:prstGeom>
          <a:gradFill>
            <a:gsLst>
              <a:gs pos="46000">
                <a:srgbClr val="FFC000"/>
              </a:gs>
              <a:gs pos="100000">
                <a:srgbClr val="FF7A00"/>
              </a:gs>
              <a:gs pos="21000">
                <a:srgbClr val="FFFF00"/>
              </a:gs>
              <a:gs pos="63000">
                <a:srgbClr val="FF00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Announcements</a:t>
            </a:r>
            <a:endParaRPr lang="en-AU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04402" y="3028022"/>
            <a:ext cx="1221935" cy="830997"/>
          </a:xfrm>
          <a:prstGeom prst="rect">
            <a:avLst/>
          </a:prstGeom>
          <a:gradFill>
            <a:gsLst>
              <a:gs pos="46000">
                <a:srgbClr val="FFC000"/>
              </a:gs>
              <a:gs pos="100000">
                <a:srgbClr val="FF7A00"/>
              </a:gs>
              <a:gs pos="21000">
                <a:srgbClr val="FFFF00"/>
              </a:gs>
              <a:gs pos="63000">
                <a:srgbClr val="FF00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1600" cap="small" dirty="0" smtClean="0"/>
              <a:t>More Stuff about volleyball</a:t>
            </a:r>
            <a:endParaRPr lang="en-AU" sz="1600" cap="small" dirty="0" smtClean="0"/>
          </a:p>
        </p:txBody>
      </p:sp>
      <p:cxnSp>
        <p:nvCxnSpPr>
          <p:cNvPr id="169" name="Straight Arrow Connector 168"/>
          <p:cNvCxnSpPr>
            <a:endCxn id="165" idx="0"/>
          </p:cNvCxnSpPr>
          <p:nvPr/>
        </p:nvCxnSpPr>
        <p:spPr>
          <a:xfrm flipH="1">
            <a:off x="2715370" y="2320274"/>
            <a:ext cx="12953" cy="70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1051" y="3298411"/>
            <a:ext cx="12953" cy="70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392193" y="3137719"/>
            <a:ext cx="1160768" cy="276999"/>
          </a:xfrm>
          <a:prstGeom prst="rect">
            <a:avLst/>
          </a:prstGeom>
          <a:gradFill>
            <a:gsLst>
              <a:gs pos="46000">
                <a:srgbClr val="FFC000"/>
              </a:gs>
              <a:gs pos="100000">
                <a:srgbClr val="FF7A00"/>
              </a:gs>
              <a:gs pos="21000">
                <a:srgbClr val="FFFF00"/>
              </a:gs>
              <a:gs pos="63000">
                <a:srgbClr val="FF00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SIGN UP FORM</a:t>
            </a:r>
            <a:endParaRPr lang="en-AU" sz="1200" dirty="0"/>
          </a:p>
        </p:txBody>
      </p:sp>
      <p:cxnSp>
        <p:nvCxnSpPr>
          <p:cNvPr id="186" name="Straight Arrow Connector 185"/>
          <p:cNvCxnSpPr>
            <a:endCxn id="173" idx="0"/>
          </p:cNvCxnSpPr>
          <p:nvPr/>
        </p:nvCxnSpPr>
        <p:spPr>
          <a:xfrm>
            <a:off x="6972577" y="2331907"/>
            <a:ext cx="0" cy="80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3" idx="2"/>
          </p:cNvCxnSpPr>
          <p:nvPr/>
        </p:nvCxnSpPr>
        <p:spPr>
          <a:xfrm>
            <a:off x="6972577" y="3414718"/>
            <a:ext cx="0" cy="806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>
            <a:off x="8015232" y="2331808"/>
            <a:ext cx="4230" cy="130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552961" y="3618066"/>
            <a:ext cx="1160768" cy="276999"/>
          </a:xfrm>
          <a:prstGeom prst="rect">
            <a:avLst/>
          </a:prstGeom>
          <a:gradFill>
            <a:gsLst>
              <a:gs pos="46000">
                <a:srgbClr val="FFC000"/>
              </a:gs>
              <a:gs pos="100000">
                <a:srgbClr val="FF7A00"/>
              </a:gs>
              <a:gs pos="21000">
                <a:srgbClr val="FFFF00"/>
              </a:gs>
              <a:gs pos="63000">
                <a:srgbClr val="FF00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CONTACT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7680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Mardy</dc:creator>
  <cp:lastModifiedBy>Mardy</cp:lastModifiedBy>
  <cp:revision>19</cp:revision>
  <dcterms:created xsi:type="dcterms:W3CDTF">2017-04-06T10:44:33Z</dcterms:created>
  <dcterms:modified xsi:type="dcterms:W3CDTF">2017-04-07T05:38:26Z</dcterms:modified>
</cp:coreProperties>
</file>