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DDE3-FEC7-4F79-941F-287EBA5B8B2D}" type="datetimeFigureOut">
              <a:rPr lang="pt-BR" smtClean="0"/>
              <a:t>23/06/2016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F93-4713-4656-A68A-6B155591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20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DDE3-FEC7-4F79-941F-287EBA5B8B2D}" type="datetimeFigureOut">
              <a:rPr lang="pt-BR" smtClean="0"/>
              <a:t>23/06/2016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F93-4713-4656-A68A-6B155591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10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DDE3-FEC7-4F79-941F-287EBA5B8B2D}" type="datetimeFigureOut">
              <a:rPr lang="pt-BR" smtClean="0"/>
              <a:t>23/06/2016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F93-4713-4656-A68A-6B155591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68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DDE3-FEC7-4F79-941F-287EBA5B8B2D}" type="datetimeFigureOut">
              <a:rPr lang="pt-BR" smtClean="0"/>
              <a:t>23/06/2016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F93-4713-4656-A68A-6B155591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36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DDE3-FEC7-4F79-941F-287EBA5B8B2D}" type="datetimeFigureOut">
              <a:rPr lang="pt-BR" smtClean="0"/>
              <a:t>23/06/2016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F93-4713-4656-A68A-6B155591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16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DDE3-FEC7-4F79-941F-287EBA5B8B2D}" type="datetimeFigureOut">
              <a:rPr lang="pt-BR" smtClean="0"/>
              <a:t>23/06/2016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F93-4713-4656-A68A-6B155591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02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DDE3-FEC7-4F79-941F-287EBA5B8B2D}" type="datetimeFigureOut">
              <a:rPr lang="pt-BR" smtClean="0"/>
              <a:t>23/06/2016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F93-4713-4656-A68A-6B155591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82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DDE3-FEC7-4F79-941F-287EBA5B8B2D}" type="datetimeFigureOut">
              <a:rPr lang="pt-BR" smtClean="0"/>
              <a:t>23/06/2016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F93-4713-4656-A68A-6B155591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58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DDE3-FEC7-4F79-941F-287EBA5B8B2D}" type="datetimeFigureOut">
              <a:rPr lang="pt-BR" smtClean="0"/>
              <a:t>23/06/2016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F93-4713-4656-A68A-6B155591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60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DDE3-FEC7-4F79-941F-287EBA5B8B2D}" type="datetimeFigureOut">
              <a:rPr lang="pt-BR" smtClean="0"/>
              <a:t>23/06/2016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F93-4713-4656-A68A-6B155591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70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DDE3-FEC7-4F79-941F-287EBA5B8B2D}" type="datetimeFigureOut">
              <a:rPr lang="pt-BR" smtClean="0"/>
              <a:t>23/06/2016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4F93-4713-4656-A68A-6B155591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07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3DDE3-FEC7-4F79-941F-287EBA5B8B2D}" type="datetimeFigureOut">
              <a:rPr lang="pt-BR" smtClean="0"/>
              <a:t>23/06/2016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24F93-4713-4656-A68A-6B1555911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94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283" y="3379923"/>
            <a:ext cx="1326573" cy="176876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595" y="3373573"/>
            <a:ext cx="1326573" cy="1768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971" y="3379923"/>
            <a:ext cx="1326573" cy="176876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59" y="3373573"/>
            <a:ext cx="1326573" cy="176876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323" y="260919"/>
            <a:ext cx="1326573" cy="176876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1" y="260919"/>
            <a:ext cx="1326573" cy="176876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019" y="272464"/>
            <a:ext cx="1326573" cy="176876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251" y="272464"/>
            <a:ext cx="1326573" cy="1768764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907" y="3373573"/>
            <a:ext cx="1326573" cy="1768764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787" y="260919"/>
            <a:ext cx="1326573" cy="1768764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555" y="260919"/>
            <a:ext cx="1326573" cy="1768764"/>
          </a:xfrm>
          <a:prstGeom prst="rect">
            <a:avLst/>
          </a:prstGeom>
        </p:spPr>
      </p:pic>
      <p:cxnSp>
        <p:nvCxnSpPr>
          <p:cNvPr id="18" name="Conector de seta reta 17"/>
          <p:cNvCxnSpPr>
            <a:stCxn id="11" idx="3"/>
            <a:endCxn id="10" idx="1"/>
          </p:cNvCxnSpPr>
          <p:nvPr/>
        </p:nvCxnSpPr>
        <p:spPr>
          <a:xfrm>
            <a:off x="1603664" y="1145301"/>
            <a:ext cx="643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10" idx="3"/>
            <a:endCxn id="16" idx="1"/>
          </p:cNvCxnSpPr>
          <p:nvPr/>
        </p:nvCxnSpPr>
        <p:spPr>
          <a:xfrm>
            <a:off x="3573896" y="1145301"/>
            <a:ext cx="643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6" idx="3"/>
            <a:endCxn id="15" idx="1"/>
          </p:cNvCxnSpPr>
          <p:nvPr/>
        </p:nvCxnSpPr>
        <p:spPr>
          <a:xfrm>
            <a:off x="5544128" y="1145301"/>
            <a:ext cx="643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15" idx="3"/>
            <a:endCxn id="12" idx="1"/>
          </p:cNvCxnSpPr>
          <p:nvPr/>
        </p:nvCxnSpPr>
        <p:spPr>
          <a:xfrm>
            <a:off x="7514360" y="1145301"/>
            <a:ext cx="643659" cy="1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12" idx="3"/>
            <a:endCxn id="13" idx="1"/>
          </p:cNvCxnSpPr>
          <p:nvPr/>
        </p:nvCxnSpPr>
        <p:spPr>
          <a:xfrm>
            <a:off x="9484592" y="1156846"/>
            <a:ext cx="643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>
            <a:stCxn id="13" idx="2"/>
            <a:endCxn id="14" idx="0"/>
          </p:cNvCxnSpPr>
          <p:nvPr/>
        </p:nvCxnSpPr>
        <p:spPr>
          <a:xfrm rot="5400000">
            <a:off x="9201694" y="1783728"/>
            <a:ext cx="1332345" cy="18473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7" idx="1"/>
            <a:endCxn id="6" idx="3"/>
          </p:cNvCxnSpPr>
          <p:nvPr/>
        </p:nvCxnSpPr>
        <p:spPr>
          <a:xfrm flipH="1">
            <a:off x="5788856" y="4257955"/>
            <a:ext cx="582739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6" idx="1"/>
            <a:endCxn id="8" idx="3"/>
          </p:cNvCxnSpPr>
          <p:nvPr/>
        </p:nvCxnSpPr>
        <p:spPr>
          <a:xfrm flipH="1">
            <a:off x="3879544" y="4264305"/>
            <a:ext cx="582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>
            <a:stCxn id="8" idx="1"/>
            <a:endCxn id="9" idx="3"/>
          </p:cNvCxnSpPr>
          <p:nvPr/>
        </p:nvCxnSpPr>
        <p:spPr>
          <a:xfrm flipH="1" flipV="1">
            <a:off x="1970232" y="4257955"/>
            <a:ext cx="582739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do 47"/>
          <p:cNvCxnSpPr>
            <a:stCxn id="10" idx="2"/>
            <a:endCxn id="7" idx="0"/>
          </p:cNvCxnSpPr>
          <p:nvPr/>
        </p:nvCxnSpPr>
        <p:spPr>
          <a:xfrm rot="16200000" flipH="1">
            <a:off x="4300801" y="639492"/>
            <a:ext cx="1343890" cy="4124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de seta reta 105"/>
          <p:cNvCxnSpPr>
            <a:stCxn id="14" idx="1"/>
            <a:endCxn id="7" idx="3"/>
          </p:cNvCxnSpPr>
          <p:nvPr/>
        </p:nvCxnSpPr>
        <p:spPr>
          <a:xfrm flipH="1">
            <a:off x="7698168" y="4257955"/>
            <a:ext cx="582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529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</cp:revision>
  <dcterms:created xsi:type="dcterms:W3CDTF">2016-06-23T14:33:45Z</dcterms:created>
  <dcterms:modified xsi:type="dcterms:W3CDTF">2016-06-23T14:51:30Z</dcterms:modified>
</cp:coreProperties>
</file>