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78" r:id="rId6"/>
    <p:sldId id="282" r:id="rId7"/>
    <p:sldId id="258" r:id="rId8"/>
    <p:sldId id="257" r:id="rId9"/>
    <p:sldId id="286" r:id="rId10"/>
    <p:sldId id="261" r:id="rId11"/>
    <p:sldId id="283" r:id="rId12"/>
    <p:sldId id="259" r:id="rId13"/>
    <p:sldId id="280" r:id="rId14"/>
    <p:sldId id="279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7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3BBB-B247-40F6-9B7E-B5954693B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9D8AC-1F64-4F9D-B3A0-68CEAE5AF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FD7F9-A053-4DD8-B4E0-2FB50D4F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A40C-ED46-4AF2-ACAC-3D5138335040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7EEF3-80FA-4FF4-B70C-E10FD40F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A9E0E-7C4C-4FC7-AEC0-AE6B249B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132-6497-4285-9771-784B23F1E3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0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0784-D9E1-4EA7-A4DE-B4D214CC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DA611-6BA2-44F6-9281-33128EFFF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B1831-D590-4326-8943-63F45999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A40C-ED46-4AF2-ACAC-3D5138335040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09174-089E-403E-934B-C2771289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ABC98-C176-47A3-85BB-C2607028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132-6497-4285-9771-784B23F1E3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9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01D94B-A0A7-4674-8F78-F41095E2F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58A35-0F53-40D7-803F-9205173F8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F7381-9445-43BB-8A28-74331FA71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A40C-ED46-4AF2-ACAC-3D5138335040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12427-D523-4D90-8148-26EA9E33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64B30-9124-4AC8-AF36-AEB85649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132-6497-4285-9771-784B23F1E3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19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4" y="285750"/>
            <a:ext cx="12193588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930" y="1828800"/>
            <a:ext cx="9756141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931" y="5029200"/>
            <a:ext cx="7850644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A40C-ED46-4AF2-ACAC-3D5138335040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132-6497-4285-9771-784B23F1E3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A40C-ED46-4AF2-ACAC-3D5138335040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132-6497-4285-9771-784B23F1E3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931" y="3429001"/>
            <a:ext cx="9756141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466" y="685802"/>
            <a:ext cx="7855109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A40C-ED46-4AF2-ACAC-3D5138335040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132-6497-4285-9771-784B23F1E3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99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600" y="1828800"/>
            <a:ext cx="4709961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4110" y="1828800"/>
            <a:ext cx="4709961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A40C-ED46-4AF2-ACAC-3D5138335040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132-6497-4285-9771-784B23F1E3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931" y="1828800"/>
            <a:ext cx="4710387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931" y="2743201"/>
            <a:ext cx="4710387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3685" y="1828800"/>
            <a:ext cx="4710387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85" y="2743201"/>
            <a:ext cx="4710387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A40C-ED46-4AF2-ACAC-3D5138335040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132-6497-4285-9771-784B23F1E3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0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A40C-ED46-4AF2-ACAC-3D5138335040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132-6497-4285-9771-784B23F1E3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A40C-ED46-4AF2-ACAC-3D5138335040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132-6497-4285-9771-784B23F1E3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5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0"/>
            <a:ext cx="518136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91" y="685800"/>
            <a:ext cx="3887212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342" y="685800"/>
            <a:ext cx="5640269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391" y="4876800"/>
            <a:ext cx="3887212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A40C-ED46-4AF2-ACAC-3D5138335040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132-6497-4285-9771-784B23F1E3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6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D5ECF-D67A-4CB9-AD3E-2B8AC9C0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1458A-2F9C-4781-A8F0-6BBB7C2BB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1BB5E-E94A-4CB2-8B0C-2891A6F70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A40C-ED46-4AF2-ACAC-3D5138335040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A03EA-2606-46B8-A39A-5D337C6B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7946D-8608-4A8A-B960-BFFA3221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132-6497-4285-9771-784B23F1E3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88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0"/>
            <a:ext cx="518136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91" y="685800"/>
            <a:ext cx="3887212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7341" y="685800"/>
            <a:ext cx="5640269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391" y="4876800"/>
            <a:ext cx="3887212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A40C-ED46-4AF2-ACAC-3D5138335040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132-6497-4285-9771-784B23F1E3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9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A40C-ED46-4AF2-ACAC-3D5138335040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132-6497-4285-9771-784B23F1E3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71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85800"/>
            <a:ext cx="213487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930" y="685800"/>
            <a:ext cx="7418070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A40C-ED46-4AF2-ACAC-3D5138335040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132-6497-4285-9771-784B23F1E3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0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858E-D352-47AB-8887-2B9205B2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48047-3036-41DC-B7CC-B803039AD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9FEEC-E795-4A93-A0E7-85734FD40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A40C-ED46-4AF2-ACAC-3D5138335040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933F7-60CF-406F-B640-C3E80AE8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F8953-6AF6-4B17-8339-AA376CDE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132-6497-4285-9771-784B23F1E3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73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0D97-EF3A-4E13-B533-1D34A10F8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A9E39-1D6B-46B2-8534-F8610C5E7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E756D-AADB-4684-A2D2-A73A4486F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F8108-2857-4BCB-BDEA-18A2E102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A40C-ED46-4AF2-ACAC-3D5138335040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62363-10A7-40A2-A98D-AB290095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1FC26-CE52-43A2-BC7A-0D6D4A1B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132-6497-4285-9771-784B23F1E3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8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A53E-754F-43AB-A80D-885AB285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DCD72-6E68-464C-A434-B5F3475EC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F3F48-3A71-4E02-AF37-8ACE594F5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EDF0D-02EC-4DBF-9A22-5CECF02D3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C260F2-4CB2-42B2-A6AD-E45BDAC75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7733C3-9880-4587-BAAF-63F0DD0A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A40C-ED46-4AF2-ACAC-3D5138335040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8B7CF-5907-474C-99C6-FACFFE03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293BA-1B9C-456D-99F4-7CF20CA3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132-6497-4285-9771-784B23F1E3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01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1769-F8CF-4870-946A-D3B9F411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C0C89-F87F-4042-9053-7C1CAF18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A40C-ED46-4AF2-ACAC-3D5138335040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79F6C-8D92-4942-8323-DF954373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FEA3D-D171-4C8D-9C42-E0E51EC73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132-6497-4285-9771-784B23F1E3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44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AAB0F-CD73-4093-A4B6-EB37851EB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A40C-ED46-4AF2-ACAC-3D5138335040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67A39-4B35-4395-AD8B-DCB7530E3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86DE9-31A5-4DF9-AA68-A6F53728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132-6497-4285-9771-784B23F1E3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73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862E-4258-418A-B7B3-FA3573CFF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CFE56-9757-4DA7-8EC5-4069B3369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A2170-D1B7-483B-847E-91FA3EB16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D11E2-B774-4C4E-A142-B18CBAD9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A40C-ED46-4AF2-ACAC-3D5138335040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B90EA-150F-46B7-86E1-D65DCF3F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C9240-5208-4063-BDE0-EC305018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132-6497-4285-9771-784B23F1E3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0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2E6E-4544-4B3E-8ECB-EE799658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DC4B5C-2E02-4542-83DA-42DF6088B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B8C2B-DDB0-444E-9586-A3884EC11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7B83B-863D-4227-B132-2C957A71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A40C-ED46-4AF2-ACAC-3D5138335040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49E89-A781-40D1-92BD-1E552D70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72360-15B9-40E8-B6B9-43B75946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132-6497-4285-9771-784B23F1E3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05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6FFC6-CFFE-4F52-96D5-4CCBE7BED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005DC-B56B-41F7-B82F-0A520734E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F6000-F5B1-4FAA-A04A-45B357B81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CA40C-ED46-4AF2-ACAC-3D5138335040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80516-2AF9-4BD5-ABA3-301C02C66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BE7FB-182D-494C-BDD9-BFD12C1DB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D1132-6497-4285-9771-784B23F1E3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69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460" y="0"/>
            <a:ext cx="12192127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931" y="1828800"/>
            <a:ext cx="9756141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4D8CA40C-ED46-4AF2-ACAC-3D5138335040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80D1132-6497-4285-9771-784B23F1E3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8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4E79A7"/>
                </a:solidFill>
              </a:rPr>
              <a:t>Targeting CLIMATE CHANGE EFFORTS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Sam Loyd|January 2021</a:t>
            </a:r>
          </a:p>
        </p:txBody>
      </p:sp>
    </p:spTree>
    <p:extLst>
      <p:ext uri="{BB962C8B-B14F-4D97-AF65-F5344CB8AC3E}">
        <p14:creationId xmlns:p14="http://schemas.microsoft.com/office/powerpoint/2010/main" val="236838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97FBE6-1AEF-4DCE-B328-D867C51EA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14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17929" y="594804"/>
            <a:ext cx="9756141" cy="71909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4E79A7"/>
                </a:solidFill>
              </a:rPr>
              <a:t>FOCUS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04743" y="1558031"/>
            <a:ext cx="8982512" cy="537100"/>
          </a:xfrm>
        </p:spPr>
        <p:txBody>
          <a:bodyPr>
            <a:normAutofit/>
          </a:bodyPr>
          <a:lstStyle/>
          <a:p>
            <a:pPr algn="ctr"/>
            <a:r>
              <a:rPr lang="en-US" sz="2200" dirty="0"/>
              <a:t>Reducing unprecedented CO2 levels</a:t>
            </a:r>
          </a:p>
          <a:p>
            <a:pPr algn="ctr"/>
            <a:endParaRPr lang="en-US" sz="2200" dirty="0"/>
          </a:p>
          <a:p>
            <a:pPr algn="ctr"/>
            <a:endParaRPr lang="en-US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24A058C-1F57-4868-8D4E-89D45048BC01}"/>
              </a:ext>
            </a:extLst>
          </p:cNvPr>
          <p:cNvSpPr txBox="1">
            <a:spLocks/>
          </p:cNvSpPr>
          <p:nvPr/>
        </p:nvSpPr>
        <p:spPr>
          <a:xfrm>
            <a:off x="874235" y="3302494"/>
            <a:ext cx="10443527" cy="1651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Reducing CO2 emissions from the energy sector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Reversing the rapidly increasing CO2 emissions trend in China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Accelerating the CO2 emissions reduction trend in the United States</a:t>
            </a:r>
          </a:p>
          <a:p>
            <a:pPr algn="ctr"/>
            <a:endParaRPr lang="en-US" sz="2200" dirty="0"/>
          </a:p>
          <a:p>
            <a:pPr algn="ctr"/>
            <a:endParaRPr lang="en-US" sz="2200" dirty="0"/>
          </a:p>
          <a:p>
            <a:pPr algn="ctr"/>
            <a:endParaRPr 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2874DE2C-F794-46F6-B6BC-A0FD603C246A}"/>
              </a:ext>
            </a:extLst>
          </p:cNvPr>
          <p:cNvSpPr txBox="1">
            <a:spLocks/>
          </p:cNvSpPr>
          <p:nvPr/>
        </p:nvSpPr>
        <p:spPr>
          <a:xfrm>
            <a:off x="1217929" y="2339267"/>
            <a:ext cx="9756141" cy="7190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4E79A7"/>
                </a:solidFill>
              </a:rPr>
              <a:t>PRIMARY TARGETS</a:t>
            </a:r>
          </a:p>
        </p:txBody>
      </p:sp>
    </p:spTree>
    <p:extLst>
      <p:ext uri="{BB962C8B-B14F-4D97-AF65-F5344CB8AC3E}">
        <p14:creationId xmlns:p14="http://schemas.microsoft.com/office/powerpoint/2010/main" val="415601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4E79A7"/>
                </a:solidFill>
              </a:rPr>
              <a:t>A LOOK AT GASES</a:t>
            </a:r>
            <a:endParaRPr lang="en-US" sz="4200" dirty="0">
              <a:solidFill>
                <a:srgbClr val="4E79A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02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89D28C-72ED-49D7-A42E-320F24581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8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D13DA6-D22E-431A-B884-7B755C450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0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4E79A7"/>
                </a:solidFill>
                <a:cs typeface="Arial" panose="020B0604020202020204" pitchFamily="34" charset="0"/>
              </a:rPr>
              <a:t>IMPACT FROM ECONOMIC SECTORS</a:t>
            </a:r>
            <a:endParaRPr lang="en-US" sz="4200" dirty="0">
              <a:solidFill>
                <a:srgbClr val="4E79A7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89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801378-6291-4992-8843-FC17ABAA9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9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4E79A7"/>
                </a:solidFill>
                <a:cs typeface="Arial" panose="020B0604020202020204" pitchFamily="34" charset="0"/>
              </a:rPr>
              <a:t>COMPARING NATIONS</a:t>
            </a:r>
            <a:endParaRPr lang="en-US" sz="4200" dirty="0">
              <a:solidFill>
                <a:srgbClr val="4E79A7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77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E9D7371-F25F-4E43-AD50-556784CA0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3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2235F9-22E0-44FD-A680-EAF16532A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55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untry_glob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untry_global" id="{8FF02454-D8F6-462F-8F47-CEFC2714406C}" vid="{1E0C5C34-D8AD-41FC-B900-9CB88006CA7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CF9A73B2377B4796343C3DBC5D6D2F" ma:contentTypeVersion="4" ma:contentTypeDescription="Create a new document." ma:contentTypeScope="" ma:versionID="c12f1a87866b9d32e6fe6c0a15ea2d67">
  <xsd:schema xmlns:xsd="http://www.w3.org/2001/XMLSchema" xmlns:xs="http://www.w3.org/2001/XMLSchema" xmlns:p="http://schemas.microsoft.com/office/2006/metadata/properties" xmlns:ns3="7095e386-e418-4119-80bf-21efe25ed5b7" targetNamespace="http://schemas.microsoft.com/office/2006/metadata/properties" ma:root="true" ma:fieldsID="69528d4710a278af8f3f4513e70d66cc" ns3:_="">
    <xsd:import namespace="7095e386-e418-4119-80bf-21efe25ed5b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95e386-e418-4119-80bf-21efe25ed5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422C3F-3E25-401B-99AB-62D8C230FA4C}">
  <ds:schemaRefs>
    <ds:schemaRef ds:uri="http://purl.org/dc/terms/"/>
    <ds:schemaRef ds:uri="7095e386-e418-4119-80bf-21efe25ed5b7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3C04ADB-EAFE-4A16-B9BA-725D63434F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95e386-e418-4119-80bf-21efe25ed5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24EA0E-9385-48AB-A9AD-7BE7ECF54A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52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Office Theme</vt:lpstr>
      <vt:lpstr>country_global</vt:lpstr>
      <vt:lpstr>Targeting CLIMATE CHANGE EFFORTS</vt:lpstr>
      <vt:lpstr>A LOOK AT GASES</vt:lpstr>
      <vt:lpstr>PowerPoint Presentation</vt:lpstr>
      <vt:lpstr>PowerPoint Presentation</vt:lpstr>
      <vt:lpstr>IMPACT FROM ECONOMIC SECTORS</vt:lpstr>
      <vt:lpstr>PowerPoint Presentation</vt:lpstr>
      <vt:lpstr>COMPARING NATIONS</vt:lpstr>
      <vt:lpstr>PowerPoint Presentation</vt:lpstr>
      <vt:lpstr>PowerPoint Presentation</vt:lpstr>
      <vt:lpstr>PowerPoint Presentation</vt:lpstr>
      <vt:lpstr>FOCUS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Loyd</dc:creator>
  <cp:lastModifiedBy>Sam Loyd</cp:lastModifiedBy>
  <cp:revision>183</cp:revision>
  <dcterms:created xsi:type="dcterms:W3CDTF">2021-01-18T02:08:51Z</dcterms:created>
  <dcterms:modified xsi:type="dcterms:W3CDTF">2021-01-24T19:11:10Z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0x010100CDCF9A73B2377B4796343C3DBC5D6D2F</vt:lpwstr>
  </property>
</Properties>
</file>