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6B4F-B8AD-4BDA-B718-5DD9190E6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0F4A2-AA79-4A97-B6A4-840E8BF0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76FA8-B9BF-4654-AB3B-B11D1683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F4ECB-6897-4B40-9C62-C9D6F253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122ED-86E9-4C10-A3E7-D48C9A3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67BD-91D5-457E-9747-A95D86D9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6078-49CC-4BF1-ADD9-B251F02CC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2C74-6DA4-4D0A-8BDD-143CCBDC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3A1F-2263-49F6-9743-4EDA6940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1190-A655-43F4-9BA7-2FE4F4E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B40D6-9B95-422D-B350-654109EC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37CE8-C034-4D04-8218-00E9A789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BB9C-8B1D-4E88-A989-96409418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37DF-17AF-4623-8445-8349B171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3C533-9D7A-4DCB-B7D0-7B980001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9A8F-54DC-495C-BF1B-FC53F430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5801-3DF1-4031-861F-B48146A2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036C-FE87-4DC1-A2E7-B50DBD2B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013C7-CC90-4F70-A6CC-2F9450C7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9E65-7BAF-4380-B80B-219A3549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8A8C-C716-4498-A20F-248238D4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D232-2ADE-43D6-AD5E-94E823C9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E088-5A52-4B56-BF37-28FC62BE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880B-E6C0-42B8-88A1-449C8696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B96F-9804-4768-90F8-627D15A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C151-23EE-46E5-839C-B455F371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FD7E-67CC-4915-AE8E-6E087DD72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E438E-B75E-4CA0-A860-D961581F5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B3C8-92DE-473A-BE9E-AE1B9624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8C83-34D4-4829-9DB5-5ED2118A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F876-9A38-4437-9F9C-D3589BDD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3ADE-F98E-4734-A580-7EA1699E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122-7706-4456-B43F-E59A0817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7A209-8E10-42B4-B153-451D2C83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AD2E7-FBC2-48A2-BA7D-A6B59991D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F8206-59FE-42B5-8DF9-96F785845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A5A3-CF44-4C20-8E5E-C512E8E7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0BF68-4B87-4C4F-AADD-D0B92E8F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D4F38-A36B-42E0-B73F-BF52089E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4F07-EDAA-44D1-A890-A00CD6D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97A69-1EBD-4C82-A5AA-DFCBEF64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6948-9096-484B-AE82-CAC6C825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005A4-ACA7-44A4-BEC2-ACD3EF61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F5D44-A7B9-4845-9E9A-E30F1555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323B4-DDC0-4001-8067-87215C0A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00830-402C-46E2-B56C-1543DC18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AB68-227A-4FBB-8D8C-386371BE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2D54-A43D-4D84-A03E-C8D5E4B7E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29E92-1E76-441E-938A-53F54F6AB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CB84-FCEF-42FD-8106-27615511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2B57-5AD2-42CC-AA02-B6E34B68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BF72A-4606-4DC2-A52A-25DD1F84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794F-BD76-48A6-8219-0AB3E66B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E14AD-68D9-488C-9898-581DC34D5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0777-E43B-41BB-874B-3BCEDCA9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6CFED-AE1E-4AB3-9499-7FD3B775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83D29-F6A8-41D6-A153-4797BA40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57027-A1DA-48CE-9891-E015E5E5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0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7BA82-CD1F-4292-B240-87D3EF9F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ABCF-F0B4-4397-8AED-F0902EA3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D3B3-2E14-49B5-8A9F-00DA2244E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94D8-5EFA-4738-9308-8BD79409E5A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6E90-D5A6-4F54-8BE0-BEF38F3B6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41EF-0B9A-4462-84E1-1D202943B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A3CD-A62A-4099-B73B-58F9243DA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A6253-2E89-4765-B62E-DB26C5AF3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1" b="1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042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Loyd</dc:creator>
  <cp:lastModifiedBy>Sam Loyd</cp:lastModifiedBy>
  <cp:revision>1</cp:revision>
  <dcterms:created xsi:type="dcterms:W3CDTF">2021-01-10T19:18:23Z</dcterms:created>
  <dcterms:modified xsi:type="dcterms:W3CDTF">2021-01-10T19:18:33Z</dcterms:modified>
</cp:coreProperties>
</file>