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Relationship Id="rId7" Type="http://schemas.openxmlformats.org/officeDocument/2006/relationships/hyperlink" Target="https://www.surveymonkey.com/r/Q7WQTM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urveymonkey.com/r/Q7WQTM8" TargetMode="External"/><Relationship Id="rId4" Type="http://schemas.openxmlformats.org/officeDocument/2006/relationships/image" Target="../media/image04.jp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Relationship Id="rId4" Type="http://schemas.openxmlformats.org/officeDocument/2006/relationships/image" Target="../media/image00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hyperlink" Target="https://www.surveymonkey.com/r/Q7WQTM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Relationship Id="rId7" Type="http://schemas.openxmlformats.org/officeDocument/2006/relationships/hyperlink" Target="https://www.surveymonkey.com/r/Q7WQTM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Relationship Id="rId7" Type="http://schemas.openxmlformats.org/officeDocument/2006/relationships/hyperlink" Target="https://www.surveymonkey.com/r/Q7WQTM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Relationship Id="rId7" Type="http://schemas.openxmlformats.org/officeDocument/2006/relationships/hyperlink" Target="https://www.surveymonkey.com/r/Q7WQTM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Relationship Id="rId7" Type="http://schemas.openxmlformats.org/officeDocument/2006/relationships/hyperlink" Target="https://www.surveymonkey.com/r/Q7WQTM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Relationship Id="rId7" Type="http://schemas.openxmlformats.org/officeDocument/2006/relationships/hyperlink" Target="https://www.surveymonkey.com/r/Q7WQTM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Relationship Id="rId7" Type="http://schemas.openxmlformats.org/officeDocument/2006/relationships/hyperlink" Target="https://www.surveymonkey.com/r/Q7WQTM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600" y="-927325"/>
            <a:ext cx="6120800" cy="24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0" y="1305700"/>
            <a:ext cx="9144000" cy="38378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7200">
                <a:solidFill>
                  <a:schemeClr val="dk1"/>
                </a:solidFill>
              </a:rPr>
              <a:t>BellevueJS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Welcome to the start!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400" y="-205900"/>
            <a:ext cx="1511599" cy="151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05900"/>
            <a:ext cx="1511600" cy="15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789850"/>
            <a:ext cx="9144000" cy="37754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600">
                <a:solidFill>
                  <a:schemeClr val="dk1"/>
                </a:solidFill>
              </a:rPr>
              <a:t>Drinks!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4800">
                <a:solidFill>
                  <a:srgbClr val="3C78D8"/>
                </a:solidFill>
              </a:rPr>
              <a:t>Tap House Grill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0" cy="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475" y="-8675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7350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0" y="4565225"/>
            <a:ext cx="9144000" cy="578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200" y="4643062"/>
            <a:ext cx="845425" cy="42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5691300" y="4712375"/>
            <a:ext cx="19577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sponsored by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65750" y="4712375"/>
            <a:ext cx="5036399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hlinkClick r:id="rId7"/>
              </a:rPr>
              <a:t>surveymonkey.com/r/Q7WQTM8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789850"/>
            <a:ext cx="9144000" cy="37754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6000">
                <a:solidFill>
                  <a:schemeClr val="dk1"/>
                </a:solidFill>
              </a:rPr>
              <a:t>Self determination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600">
                <a:solidFill>
                  <a:srgbClr val="0000FF"/>
                </a:solidFill>
                <a:hlinkClick r:id="rId3"/>
              </a:rPr>
              <a:t>surveymonkey.com/r/Q7WQTM8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4"/>
            <a:ext cx="9144000" cy="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5475" y="-8675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7350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0" y="4565225"/>
            <a:ext cx="9144000" cy="578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BellevueJS 9/24/2015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9200" y="4643062"/>
            <a:ext cx="845425" cy="4227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5691300" y="4712375"/>
            <a:ext cx="19577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sponsored by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2718750"/>
            <a:ext cx="9144000" cy="18464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0">
                <a:solidFill>
                  <a:schemeClr val="dk1"/>
                </a:solidFill>
              </a:rPr>
              <a:t>We’re hiring!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3C78D8"/>
                </a:solidFill>
              </a:rPr>
              <a:t>(but we bought you food and beer just because we like you)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0" cy="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175" y="933575"/>
            <a:ext cx="4317645" cy="21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5475" y="-8675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7350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0" y="4565225"/>
            <a:ext cx="9144000" cy="578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200" y="4643062"/>
            <a:ext cx="845425" cy="42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5691300" y="4712375"/>
            <a:ext cx="19577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sponsored by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65750" y="4712375"/>
            <a:ext cx="5036399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hlinkClick r:id="rId7"/>
              </a:rPr>
              <a:t>surveymonkey.com/r/Q7WQTM8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789850"/>
            <a:ext cx="9144000" cy="37754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b="1" lang="en" sz="6000">
                <a:solidFill>
                  <a:schemeClr val="dk1"/>
                </a:solidFill>
              </a:rPr>
              <a:t>Who am I?</a:t>
            </a:r>
          </a:p>
          <a:p>
            <a:pPr lvl="0" rtl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b="1" lang="en" sz="3600">
                <a:solidFill>
                  <a:srgbClr val="3C78D8"/>
                </a:solidFill>
              </a:rPr>
              <a:t>linkedin.com/in/sameubank</a:t>
            </a:r>
          </a:p>
          <a:p>
            <a:pPr lvl="0" rtl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b="1" lang="en" sz="3600">
                <a:solidFill>
                  <a:srgbClr val="3C78D8"/>
                </a:solidFill>
              </a:rPr>
              <a:t>github.com/zerious</a:t>
            </a:r>
          </a:p>
          <a:p>
            <a:pPr lvl="0" rtl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b="1" lang="en" sz="3600">
                <a:solidFill>
                  <a:srgbClr val="3C78D8"/>
                </a:solidFill>
              </a:rPr>
              <a:t>lighter.io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0" cy="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475" y="-8675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7350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0" y="4565225"/>
            <a:ext cx="9144000" cy="578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200" y="4643062"/>
            <a:ext cx="845425" cy="4227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691300" y="4712375"/>
            <a:ext cx="19577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sponsored by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65750" y="4712375"/>
            <a:ext cx="5036399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hlinkClick r:id="rId7"/>
              </a:rPr>
              <a:t>surveymonkey.com/r/Q7WQTM8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789850"/>
            <a:ext cx="9144000" cy="37754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6000">
                <a:solidFill>
                  <a:schemeClr val="dk1"/>
                </a:solidFill>
              </a:rPr>
              <a:t>Who are we?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600">
                <a:solidFill>
                  <a:srgbClr val="3C78D8"/>
                </a:solidFill>
              </a:rPr>
              <a:t>bellevuejs@gmail.com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600">
                <a:solidFill>
                  <a:srgbClr val="3C78D8"/>
                </a:solidFill>
              </a:rPr>
              <a:t>github.com/BellevueJS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0" cy="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475" y="-8675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7350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0" y="4565225"/>
            <a:ext cx="9144000" cy="578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200" y="4643062"/>
            <a:ext cx="845425" cy="42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5691300" y="4712375"/>
            <a:ext cx="19577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sponsored by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65750" y="4712375"/>
            <a:ext cx="5036399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hlinkClick r:id="rId7"/>
              </a:rPr>
              <a:t>surveymonkey.com/r/Q7WQTM8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789850"/>
            <a:ext cx="9144000" cy="37754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6000">
                <a:solidFill>
                  <a:schemeClr val="dk1"/>
                </a:solidFill>
              </a:rPr>
              <a:t>Why are we here?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rgbClr val="666666"/>
                </a:solidFill>
              </a:rPr>
              <a:t>Meet   Talk   Learn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rgbClr val="666666"/>
                </a:solidFill>
              </a:rPr>
              <a:t>Teach   Build   Hack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rgbClr val="666666"/>
                </a:solidFill>
              </a:rPr>
              <a:t>???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0" cy="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475" y="-8675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7350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0" y="4565225"/>
            <a:ext cx="9144000" cy="578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200" y="4643062"/>
            <a:ext cx="845425" cy="42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691300" y="4712375"/>
            <a:ext cx="19577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sponsored by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65750" y="4712375"/>
            <a:ext cx="5036399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hlinkClick r:id="rId7"/>
              </a:rPr>
              <a:t>surveymonkey.com/r/Q7WQTM8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789850"/>
            <a:ext cx="9144000" cy="37754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4800">
                <a:solidFill>
                  <a:schemeClr val="dk1"/>
                </a:solidFill>
              </a:rPr>
              <a:t>BellevueJS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600">
                <a:solidFill>
                  <a:srgbClr val="E06666"/>
                </a:solidFill>
              </a:rPr>
              <a:t>&lt;3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4800">
                <a:solidFill>
                  <a:schemeClr val="dk1"/>
                </a:solidFill>
              </a:rPr>
              <a:t>SeattleJS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0" cy="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475" y="-8675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7350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0" y="4565225"/>
            <a:ext cx="9144000" cy="578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200" y="4643062"/>
            <a:ext cx="845425" cy="42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691300" y="4712375"/>
            <a:ext cx="19577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sponsored by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65750" y="4712375"/>
            <a:ext cx="5036399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hlinkClick r:id="rId7"/>
              </a:rPr>
              <a:t>surveymonkey.com/r/Q7WQTM8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789850"/>
            <a:ext cx="9144000" cy="37754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6000">
                <a:solidFill>
                  <a:schemeClr val="dk1"/>
                </a:solidFill>
              </a:rPr>
              <a:t>Thank you!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0" cy="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475" y="-8675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7350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0" y="4565225"/>
            <a:ext cx="9144000" cy="578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200" y="4643062"/>
            <a:ext cx="845425" cy="42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691300" y="4712375"/>
            <a:ext cx="19577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sponsored by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65750" y="4712375"/>
            <a:ext cx="5036399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hlinkClick r:id="rId7"/>
              </a:rPr>
              <a:t>surveymonkey.com/r/Q7WQTM8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789850"/>
            <a:ext cx="9144000" cy="37754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6000">
              <a:solidFill>
                <a:schemeClr val="dk1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6000">
                <a:solidFill>
                  <a:schemeClr val="dk1"/>
                </a:solidFill>
              </a:rPr>
              <a:t>Promote BellevueJS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3C78D8"/>
              </a:solidFill>
            </a:endParaRP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600">
                <a:solidFill>
                  <a:srgbClr val="3C78D8"/>
                </a:solidFill>
              </a:rPr>
              <a:t>Tweet. Tell your friends.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600">
                <a:solidFill>
                  <a:srgbClr val="3C78D8"/>
                </a:solidFill>
              </a:rPr>
              <a:t>Record video?  Design a logo?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3C78D8"/>
                </a:solidFill>
              </a:rPr>
              <a:t>Submit a talk: github.com/BellevueJS/BellevueJS-talks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6000">
              <a:solidFill>
                <a:schemeClr val="dk1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0" cy="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475" y="-8675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7350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0" y="4565225"/>
            <a:ext cx="9144000" cy="578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200" y="4643062"/>
            <a:ext cx="845425" cy="42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5691300" y="4712375"/>
            <a:ext cx="19577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sponsored by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65750" y="4712375"/>
            <a:ext cx="5036399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hlinkClick r:id="rId7"/>
              </a:rPr>
              <a:t>surveymonkey.com/r/Q7WQTM8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