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BYKAKUL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2A23B6-421A-43F9-BD6A-D67639EB64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BY KAKUL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318257-2F5C-4967-975B-01997E1655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5/7/2025 8:10:39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F42F188E-9028-4440-97DE-66A177F17D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7" y="0"/>
            <a:ext cx="11663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2025-05-07T08:10:40Z</dcterms:created>
  <dcterms:modified xsi:type="dcterms:W3CDTF">2025-05-07T08:10:40Z</dcterms:modified>
</cp:coreProperties>
</file>