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Libre Baskerville" panose="020F0502020204030204" pitchFamily="2" charset="0"/>
      <p:regular r:id="rId11"/>
    </p:embeddedFont>
    <p:embeddedFont>
      <p:font typeface="Open Sans" panose="020F0502020204030204" pitchFamily="3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26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9" y="457200"/>
            <a:ext cx="11010283" cy="2058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F000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Cybersecurity and Cyber Threats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KEY LOGGER and its solution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</a:rPr>
              <a:t> ( The VIRTUAL KEYBOARD )</a:t>
            </a:r>
          </a:p>
        </p:txBody>
      </p:sp>
      <p:sp>
        <p:nvSpPr>
          <p:cNvPr id="3" name="Text 1"/>
          <p:cNvSpPr/>
          <p:nvPr/>
        </p:nvSpPr>
        <p:spPr>
          <a:xfrm>
            <a:off x="793790" y="296941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Understanding the Digital Battlefield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8747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Nikhil Verma 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Mohd Hamdan tahir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Mohit kumar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16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59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Galgotias college of engineering and technology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07012"/>
            <a:ext cx="66880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is Cybersecurity?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Protecting systems, networks, and programs from digital attacks.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855952"/>
            <a:ext cx="3664863" cy="2032754"/>
          </a:xfrm>
          <a:prstGeom prst="roundRect">
            <a:avLst>
              <a:gd name="adj" fmla="val 1674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30827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Purpose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573185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 unauthorized access, damage, or theft of data and systems.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115520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3423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83275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Critical in safeguarding information in the modern digital world.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4530"/>
            <a:ext cx="68094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Types of Cyber Threats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Malware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1142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Includes viruses, worms, Trojans; Gafgyt infected 1.7M devices in 2023.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Phishing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34519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Deceptive emails and fake websites; 91% of attacks start with phishing.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23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Ransomware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381142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Encrypts data, demands ransom; $30B in damages reported in 2023.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764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DDoS Attacks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332928" y="534519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Overwhelm systems with traffic; incidents rose 151% last year.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230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Insider Threats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381142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Employees or contractors cause 34% of data breaches.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51654"/>
            <a:ext cx="58959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Prevention Methods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15574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7017306" y="21557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Firewalls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4616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Monitor traffic and block 99% of common cyber attacks.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70173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Antivirus Software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39814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Detects and removes malware with 99.9% accuracy.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2631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7017306" y="4826318"/>
            <a:ext cx="4057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Multi-Factor Authentication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3167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Reduces account compromises by 99% using multiple verification steps.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52450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7017306" y="65245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Employee Training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701492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Educating staff cuts phishing success rates by 70%.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786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7954" y="3389947"/>
            <a:ext cx="10178177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Case Studies: Notable Cyber Attacks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777954" y="4418052"/>
            <a:ext cx="13074491" cy="3203138"/>
          </a:xfrm>
          <a:prstGeom prst="roundRect">
            <a:avLst>
              <a:gd name="adj" fmla="val 104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785574" y="4425672"/>
            <a:ext cx="130592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07864" y="456664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 (2013)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41300" y="456664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40M credit cards stolen, $162M costs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85574" y="5063252"/>
            <a:ext cx="1305925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07864" y="520422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WannaCry (2017)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41300" y="520422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Ransomware hit 150 countries, $4B+ damages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85574" y="5700832"/>
            <a:ext cx="130592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07864" y="584180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Equifax (2017)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541300" y="5841802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147M personal records breached, $700M settlement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85574" y="6338411"/>
            <a:ext cx="13059251" cy="63758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07864" y="647938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SolarWinds (2020)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41300" y="647938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Supply chain attack affecting 18,000 clients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85574" y="6975991"/>
            <a:ext cx="13059251" cy="63758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07864" y="711696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Colonial Pipeline (2021)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541300" y="7116961"/>
            <a:ext cx="6081236" cy="3556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Ransomware caused fuel shortage, $5M ransom paid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962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Future of Cybersecurity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278969" y="2861548"/>
            <a:ext cx="34135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 &amp; Machine Learning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51967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Enhances threat detection with 90% accuracy.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31607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Quantum Computing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Drives new encryption standards by 2024.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IoT Security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Secures over 50 billion connected devices by 2030.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276945" y="5314117"/>
            <a:ext cx="34155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Zero Trust Architecture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0453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Verifies every access, cutting breach radius by 90%.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9136" y="557213"/>
            <a:ext cx="6404134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Emerging Cyber Threats</a:t>
            </a:r>
            <a:endParaRPr lang="en-US" sz="3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1595557"/>
            <a:ext cx="1013103" cy="1215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AI-Powered Attacks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Deepfakes used in sophisticated phishing scams.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2811304"/>
            <a:ext cx="1013103" cy="121574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26087" y="3013829"/>
            <a:ext cx="3708678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Supply Chain Vulnerabilities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Exploitation through software dependencies and vendors.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26087" y="4229576"/>
            <a:ext cx="3827145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Critical Infrastructure Attacks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Targets include water, power, and healthcare systems.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26087" y="5445323"/>
            <a:ext cx="3586163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Misinformation Campaigns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Manipulating public opinion through false information.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26087" y="6661071"/>
            <a:ext cx="3979426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Advanced Ransomware Tactics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 double extortion and data leaks to pressure victims.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3310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3371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2337197"/>
            <a:ext cx="287262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Essential Protection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282761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Cybersecurity safeguards critical digital assets.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Stay Informed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416290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Threat landscape is constantly evolving.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Proactive Measures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981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 risks through prevention and awareness.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343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4" name="Text 11"/>
          <p:cNvSpPr/>
          <p:nvPr/>
        </p:nvSpPr>
        <p:spPr>
          <a:xfrm>
            <a:off x="1530906" y="6343055"/>
            <a:ext cx="38054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Continuous Improvement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83347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Adapt defenses to emerging challenges regularly.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417</Words>
  <Application>Microsoft Office PowerPoint</Application>
  <PresentationFormat>Custom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Libre Baskerville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Nishank Verma</cp:lastModifiedBy>
  <cp:revision>2</cp:revision>
  <dcterms:created xsi:type="dcterms:W3CDTF">2025-04-24T10:35:32Z</dcterms:created>
  <dcterms:modified xsi:type="dcterms:W3CDTF">2025-04-26T05:21:07Z</dcterms:modified>
</cp:coreProperties>
</file>