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70" r:id="rId4"/>
    <p:sldId id="262" r:id="rId5"/>
    <p:sldId id="280" r:id="rId6"/>
    <p:sldId id="284" r:id="rId7"/>
    <p:sldId id="272" r:id="rId8"/>
    <p:sldId id="271" r:id="rId9"/>
    <p:sldId id="274" r:id="rId10"/>
    <p:sldId id="275" r:id="rId11"/>
    <p:sldId id="276" r:id="rId12"/>
    <p:sldId id="286" r:id="rId13"/>
    <p:sldId id="285" r:id="rId14"/>
    <p:sldId id="283" r:id="rId15"/>
    <p:sldId id="278" r:id="rId16"/>
    <p:sldId id="282" r:id="rId17"/>
    <p:sldId id="288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FF00"/>
    <a:srgbClr val="A7D86D"/>
    <a:srgbClr val="D8D5E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87075" autoAdjust="0"/>
  </p:normalViewPr>
  <p:slideViewPr>
    <p:cSldViewPr snapToGrid="0">
      <p:cViewPr varScale="1">
        <p:scale>
          <a:sx n="79" d="100"/>
          <a:sy n="79" d="100"/>
        </p:scale>
        <p:origin x="943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4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12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singleton class is not using a lot of resources, this is the approach to use. </a:t>
            </a:r>
          </a:p>
          <a:p>
            <a:r>
              <a:rPr lang="en-US" dirty="0" smtClean="0"/>
              <a:t>But in most of the scenarios, Singleton classes are created for resources such as File System, Database connections etc. </a:t>
            </a:r>
          </a:p>
          <a:p>
            <a:r>
              <a:rPr lang="en-US" dirty="0" smtClean="0"/>
              <a:t>Preferable</a:t>
            </a:r>
            <a:r>
              <a:rPr lang="en-US" baseline="0" dirty="0" smtClean="0"/>
              <a:t> to </a:t>
            </a:r>
            <a:r>
              <a:rPr lang="en-US" dirty="0" smtClean="0"/>
              <a:t>avoid the instantiation until client calls the </a:t>
            </a:r>
            <a:r>
              <a:rPr lang="en-US" dirty="0" err="1" smtClean="0"/>
              <a:t>getInstance</a:t>
            </a:r>
            <a:r>
              <a:rPr lang="en-US" dirty="0" smtClean="0"/>
              <a:t> method.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0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implementation works fine in case of the single-threaded environment but when it comes to multithreaded systems, it can cause issues if multiple threads are inside the if condition at the same time.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destroy the singleton pattern and both threads will get the different instances of the singleton 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86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</a:t>
            </a:r>
            <a:r>
              <a:rPr lang="en-US" baseline="0" dirty="0" smtClean="0"/>
              <a:t> good, but guard locks every thread</a:t>
            </a:r>
          </a:p>
        </p:txBody>
      </p:sp>
    </p:spTree>
    <p:extLst>
      <p:ext uri="{BB962C8B-B14F-4D97-AF65-F5344CB8AC3E}">
        <p14:creationId xmlns:p14="http://schemas.microsoft.com/office/powerpoint/2010/main" val="130400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works properly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5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resource: https://www.shutterstock.com/cs/video/clip-6419210-savior-salvation-religion-concept-mountain-man-snow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81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2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267453" y="134629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21446" y="1526299"/>
              <a:ext cx="360000" cy="36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1035939"/>
            <a:ext cx="1425214" cy="356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227786" y="59853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Double checked locking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Fast</a:t>
            </a:r>
            <a:endParaRPr lang="ru-RU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074716" cy="4724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 out of 14</a:t>
            </a:r>
          </a:p>
        </p:txBody>
      </p:sp>
    </p:spTree>
    <p:extLst>
      <p:ext uri="{BB962C8B-B14F-4D97-AF65-F5344CB8AC3E}">
        <p14:creationId xmlns:p14="http://schemas.microsoft.com/office/powerpoint/2010/main" val="4026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89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6684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/>
              <a:t>Mistakes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06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How to destroy your architecture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1097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Forget</a:t>
            </a:r>
            <a:r>
              <a:rPr lang="en-US" sz="3600" dirty="0" smtClean="0"/>
              <a:t> </a:t>
            </a:r>
            <a:r>
              <a:rPr lang="en-US" sz="3600" dirty="0"/>
              <a:t>about Single Responsibility </a:t>
            </a:r>
            <a:r>
              <a:rPr lang="en-US" sz="3600" dirty="0" smtClean="0"/>
              <a:t>principle</a:t>
            </a:r>
            <a:endParaRPr lang="ru-RU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" y="254271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Stuff up your singleton with “helpful” functionality</a:t>
            </a:r>
            <a:endParaRPr lang="ru-RU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474458"/>
            <a:ext cx="1205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almost every class knows about your singleton:</a:t>
            </a:r>
            <a:endParaRPr lang="ru-RU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406200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 smtClean="0"/>
              <a:t>Congratulation, you have a </a:t>
            </a:r>
            <a:r>
              <a:rPr lang="en-US" sz="3200" b="1" dirty="0" smtClean="0"/>
              <a:t>God object</a:t>
            </a:r>
            <a:endParaRPr lang="ru-R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22" y="5381275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How about creating non-thread </a:t>
            </a:r>
            <a:r>
              <a:rPr lang="en-US" sz="3200" dirty="0" smtClean="0"/>
              <a:t>safe implementation?</a:t>
            </a:r>
            <a:endParaRPr lang="ru-RU" sz="3200" dirty="0"/>
          </a:p>
        </p:txBody>
      </p:sp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 out of 14</a:t>
            </a:r>
          </a:p>
        </p:txBody>
      </p:sp>
    </p:spTree>
    <p:extLst>
      <p:ext uri="{BB962C8B-B14F-4D97-AF65-F5344CB8AC3E}">
        <p14:creationId xmlns:p14="http://schemas.microsoft.com/office/powerpoint/2010/main" val="11261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Applicability </a:t>
            </a:r>
            <a:br>
              <a:rPr lang="en-US" sz="9600" dirty="0" smtClean="0"/>
            </a:br>
            <a:r>
              <a:rPr lang="en-US" sz="9600" dirty="0" smtClean="0"/>
              <a:t>and </a:t>
            </a:r>
            <a:br>
              <a:rPr lang="en-US" sz="9600" dirty="0" smtClean="0"/>
            </a:br>
            <a:r>
              <a:rPr lang="en-US" sz="9600" dirty="0" smtClean="0"/>
              <a:t>relationships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6093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minor applicability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</a:t>
            </a:r>
            <a:r>
              <a:rPr lang="en-US" sz="3600" dirty="0" smtClean="0"/>
              <a:t>most </a:t>
            </a:r>
            <a:r>
              <a:rPr lang="en-US" sz="3600" dirty="0"/>
              <a:t>cases Facade could be Singleton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3628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 you could use with singleton: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Abstract factory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Builder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Prototype</a:t>
            </a:r>
            <a:endParaRPr lang="ru-RU" sz="3600" dirty="0"/>
          </a:p>
        </p:txBody>
      </p:sp>
      <p:sp>
        <p:nvSpPr>
          <p:cNvPr id="2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13 out of 14</a:t>
            </a:r>
          </a:p>
        </p:txBody>
      </p:sp>
    </p:spTree>
    <p:extLst>
      <p:ext uri="{BB962C8B-B14F-4D97-AF65-F5344CB8AC3E}">
        <p14:creationId xmlns:p14="http://schemas.microsoft.com/office/powerpoint/2010/main" val="17374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and Object pool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52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real reason for using singleton is </a:t>
            </a:r>
            <a:r>
              <a:rPr lang="en-US" sz="3600" b="1" dirty="0" smtClean="0"/>
              <a:t>resource contention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846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need singleton if you have resource that: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Can only have a single instance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Has to be managed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60476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example: Log file, Database, Object Pool</a:t>
            </a:r>
            <a:endParaRPr lang="ru-RU" sz="3600" dirty="0"/>
          </a:p>
        </p:txBody>
      </p:sp>
      <p:sp>
        <p:nvSpPr>
          <p:cNvPr id="1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14 out of 14</a:t>
            </a:r>
          </a:p>
        </p:txBody>
      </p:sp>
    </p:spTree>
    <p:extLst>
      <p:ext uri="{BB962C8B-B14F-4D97-AF65-F5344CB8AC3E}">
        <p14:creationId xmlns:p14="http://schemas.microsoft.com/office/powerpoint/2010/main" val="15618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Resources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94896"/>
            <a:ext cx="115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https://www.aristeia.com/Papers/DDJ_Jul_Aug_2004_revised.pdf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468466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http://www.modernescpp.com/index.php/prefer-locks-to-mutexes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9" y="3432360"/>
            <a:ext cx="1132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https://www.journaldev.com/1377/java-singleton-design-pattern-best-practices-examples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-2" y="4554980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https://stackoverflow.com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60476" y="5369824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Design Patterns Explained Simply by Alexander Shvets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06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for your attention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7382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1325563"/>
            <a:ext cx="6450107" cy="4017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9072" y="1860621"/>
            <a:ext cx="524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Single instance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072" y="4108485"/>
            <a:ext cx="642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Global </a:t>
            </a:r>
            <a:r>
              <a:rPr lang="en-US" sz="3600" b="1" dirty="0"/>
              <a:t>access </a:t>
            </a:r>
            <a:r>
              <a:rPr lang="en-US" sz="3600" b="1" dirty="0" smtClean="0"/>
              <a:t>point</a:t>
            </a:r>
            <a:endParaRPr lang="ru-RU" sz="3600" b="1" dirty="0"/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Main idea</a:t>
            </a:r>
            <a:endParaRPr lang="en-US" sz="5400" dirty="0"/>
          </a:p>
        </p:txBody>
      </p:sp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 out of 14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066236"/>
            <a:ext cx="6459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Image source: Design Patterns Explained Simply by Alexander Shvets, pg. 133</a:t>
            </a:r>
            <a:endParaRPr lang="ru-RU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Pattern relationships</a:t>
            </a:r>
            <a:endParaRPr lang="en-US" sz="5400" dirty="0"/>
          </a:p>
        </p:txBody>
      </p:sp>
      <p:sp>
        <p:nvSpPr>
          <p:cNvPr id="15" name="Rounded Rectangle 14"/>
          <p:cNvSpPr/>
          <p:nvPr/>
        </p:nvSpPr>
        <p:spPr>
          <a:xfrm flipH="1">
            <a:off x="3581400" y="1121572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Abstract factory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31853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Facade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3608294" y="4849620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Object pool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2726519"/>
            <a:ext cx="3973605" cy="6670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0" y="1529552"/>
            <a:ext cx="1122830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0" y="3801559"/>
            <a:ext cx="1149724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 flipH="1">
            <a:off x="8081681" y="380155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Builder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9" idx="1"/>
          </p:cNvCxnSpPr>
          <p:nvPr/>
        </p:nvCxnSpPr>
        <p:spPr>
          <a:xfrm flipH="1" flipV="1">
            <a:off x="4108076" y="3393577"/>
            <a:ext cx="3973605" cy="8159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Antipatterns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82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2437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   +   Prototype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Implementation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363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Eager initialization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-52754" y="4518235"/>
            <a:ext cx="69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confident instantiation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37292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Doesn’t provide exception handling</a:t>
            </a:r>
            <a:endParaRPr lang="ru-RU" sz="3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399"/>
            <a:ext cx="7814529" cy="3409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 out of 14</a:t>
            </a:r>
          </a:p>
        </p:txBody>
      </p:sp>
    </p:spTree>
    <p:extLst>
      <p:ext uri="{BB962C8B-B14F-4D97-AF65-F5344CB8AC3E}">
        <p14:creationId xmlns:p14="http://schemas.microsoft.com/office/powerpoint/2010/main" val="22073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" y="1250441"/>
            <a:ext cx="8215653" cy="40428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Lazy instantiation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78313" y="1667627"/>
            <a:ext cx="40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 initialization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552" y="5389575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Fine for single-threaded environment</a:t>
            </a:r>
            <a:endParaRPr lang="ru-RU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out of 14</a:t>
            </a:r>
          </a:p>
        </p:txBody>
      </p:sp>
    </p:spTree>
    <p:extLst>
      <p:ext uri="{BB962C8B-B14F-4D97-AF65-F5344CB8AC3E}">
        <p14:creationId xmlns:p14="http://schemas.microsoft.com/office/powerpoint/2010/main" val="40732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/>
              <a:t>Thread safe implementation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595"/>
            <a:ext cx="8213634" cy="4455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Perfect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348220" y="4446870"/>
            <a:ext cx="108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(No)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704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slow</a:t>
            </a:r>
            <a:endParaRPr lang="ru-RU" sz="3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26527" y="2857641"/>
            <a:ext cx="5824904" cy="128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 out of 14</a:t>
            </a:r>
          </a:p>
        </p:txBody>
      </p:sp>
    </p:spTree>
    <p:extLst>
      <p:ext uri="{BB962C8B-B14F-4D97-AF65-F5344CB8AC3E}">
        <p14:creationId xmlns:p14="http://schemas.microsoft.com/office/powerpoint/2010/main" val="23613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0" grpId="0"/>
      <p:bldP spid="10" grpId="1"/>
      <p:bldP spid="13" grpId="0"/>
      <p:bldP spid="13" grpId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403</Words>
  <Application>Microsoft Office PowerPoint</Application>
  <PresentationFormat>Widescreen</PresentationFormat>
  <Paragraphs>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Calibri Light</vt:lpstr>
      <vt:lpstr>Courier New</vt:lpstr>
      <vt:lpstr>Office Theme</vt:lpstr>
      <vt:lpstr>Design Patterns</vt:lpstr>
      <vt:lpstr>Main idea</vt:lpstr>
      <vt:lpstr>Pattern relationships</vt:lpstr>
      <vt:lpstr>Antipatterns</vt:lpstr>
      <vt:lpstr>Singleton   +   Prototype</vt:lpstr>
      <vt:lpstr>Implementation</vt:lpstr>
      <vt:lpstr>Eager initialization</vt:lpstr>
      <vt:lpstr>Lazy instantiation</vt:lpstr>
      <vt:lpstr>Thread safe implementation</vt:lpstr>
      <vt:lpstr>Double checked locking</vt:lpstr>
      <vt:lpstr>Mistakes</vt:lpstr>
      <vt:lpstr>How to destroy your architecture</vt:lpstr>
      <vt:lpstr>Applicability  and  relationships</vt:lpstr>
      <vt:lpstr>Singleton minor applicability</vt:lpstr>
      <vt:lpstr>Singleton and Object pool</vt:lpstr>
      <vt:lpstr>Resources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68</cp:revision>
  <dcterms:created xsi:type="dcterms:W3CDTF">2019-02-19T16:55:13Z</dcterms:created>
  <dcterms:modified xsi:type="dcterms:W3CDTF">2019-02-23T21:22:53Z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