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86D"/>
    <a:srgbClr val="D8D5EB"/>
    <a:srgbClr val="65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6" autoAdjust="0"/>
    <p:restoredTop sz="93634" autoAdjust="0"/>
  </p:normalViewPr>
  <p:slideViewPr>
    <p:cSldViewPr snapToGrid="0">
      <p:cViewPr varScale="1">
        <p:scale>
          <a:sx n="85" d="100"/>
          <a:sy n="85" d="100"/>
        </p:scale>
        <p:origin x="70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solidFill>
                <a:srgbClr val="65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4"/>
            <a:ext cx="1449604" cy="1449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079991" y="135561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rgbClr val="65FF00"/>
            </a:solidFill>
            <a:ln>
              <a:solidFill>
                <a:srgbClr val="65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07661" y="1535619"/>
              <a:ext cx="360000" cy="36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246529" y="174418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b="1" dirty="0" smtClean="0">
                <a:solidFill>
                  <a:srgbClr val="A7D86D"/>
                </a:solidFill>
                <a:latin typeface="Arial Black" panose="020B0A04020102020204" pitchFamily="34" charset="0"/>
              </a:rPr>
              <a:t>Pattern relationships</a:t>
            </a:r>
            <a:endParaRPr lang="en-US" sz="5400" b="1" dirty="0">
              <a:solidFill>
                <a:srgbClr val="A7D86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8081681" y="1542987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Abstract factory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954220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Facade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8081681" y="4365453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 pool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3362201"/>
            <a:ext cx="3973605" cy="3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1" y="1950968"/>
            <a:ext cx="5623111" cy="10346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1" y="3801558"/>
            <a:ext cx="5623111" cy="9718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@Bellkross</a:t>
            </a:r>
            <a:endParaRPr lang="ru-RU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 out of 30</a:t>
            </a: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19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/>
              <a:t>out of 30</a:t>
            </a:r>
          </a:p>
        </p:txBody>
      </p:sp>
    </p:spTree>
    <p:extLst>
      <p:ext uri="{BB962C8B-B14F-4D97-AF65-F5344CB8AC3E}">
        <p14:creationId xmlns:p14="http://schemas.microsoft.com/office/powerpoint/2010/main" val="12764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52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Arial Black</vt:lpstr>
      <vt:lpstr>Calibri</vt:lpstr>
      <vt:lpstr>Calibri Light</vt:lpstr>
      <vt:lpstr>Office Theme</vt:lpstr>
      <vt:lpstr>Design Patterns</vt:lpstr>
      <vt:lpstr>Pattern relationships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29</cp:revision>
  <dcterms:created xsi:type="dcterms:W3CDTF">2019-02-19T16:55:13Z</dcterms:created>
  <dcterms:modified xsi:type="dcterms:W3CDTF">2019-02-19T21:32:34Z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