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0"/>
  </p:notesMasterIdLst>
  <p:handoutMasterIdLst>
    <p:handoutMasterId r:id="rId11"/>
  </p:handoutMasterIdLst>
  <p:sldIdLst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Василенко" initials="КВ" lastIdx="2" clrIdx="0">
    <p:extLst>
      <p:ext uri="{19B8F6BF-5375-455C-9EA6-DF929625EA0E}">
        <p15:presenceInfo xmlns:p15="http://schemas.microsoft.com/office/powerpoint/2012/main" userId="5c8e64cf65622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86D"/>
    <a:srgbClr val="D8D5EB"/>
    <a:srgbClr val="65FF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6" autoAdjust="0"/>
    <p:restoredTop sz="93634" autoAdjust="0"/>
  </p:normalViewPr>
  <p:slideViewPr>
    <p:cSldViewPr snapToGrid="0">
      <p:cViewPr varScale="1">
        <p:scale>
          <a:sx n="85" d="100"/>
          <a:sy n="85" d="100"/>
        </p:scale>
        <p:origin x="703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1AE2-9EF6-415B-9BBA-5F4A98ACC92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BC671-BE0D-482E-B0C4-A419035D2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76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51CA-9947-44BA-9AA7-66724FE8E627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5460-6636-49D9-BDB4-57EEF991F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43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Geneva lake source:</a:t>
            </a:r>
          </a:p>
          <a:p>
            <a:r>
              <a:rPr lang="en-US" dirty="0" smtClean="0"/>
              <a:t>http://wallpaperswide.com/lake_geneva_switzerland-wallpapers.html</a:t>
            </a:r>
          </a:p>
        </p:txBody>
      </p:sp>
    </p:spTree>
    <p:extLst>
      <p:ext uri="{BB962C8B-B14F-4D97-AF65-F5344CB8AC3E}">
        <p14:creationId xmlns:p14="http://schemas.microsoft.com/office/powerpoint/2010/main" val="154650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B851-DE93-4D4A-A8CA-11031B51EA79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A65-FBEF-4E78-B3EC-E0E9A1688544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F018-6DB4-4741-B32F-EC558344D423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9414-314B-4BBC-90EC-F581425B44D3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7D8-4027-4BC0-B809-A55EFBE429E1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0E9-6698-4598-956D-28CDE8856D34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AEBC-00FB-43E2-9A62-728BCC36BCDE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F82-631A-4238-BABA-C9B8B6C4F978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4B70-A4CD-4445-BB16-669A3264FA19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D9A-44C2-4A81-AA5B-B49ED5839460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955C-E4C2-41B5-8098-ADB300087B42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299"/>
            <a:ext cx="12191999" cy="51527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04" y="218851"/>
            <a:ext cx="3499420" cy="1307448"/>
          </a:xfrm>
        </p:spPr>
        <p:txBody>
          <a:bodyPr anchor="t">
            <a:noAutofit/>
          </a:bodyPr>
          <a:lstStyle/>
          <a:p>
            <a: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b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65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ru-RU" b="1" dirty="0">
              <a:solidFill>
                <a:srgbClr val="65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4"/>
            <a:ext cx="1449604" cy="144960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182146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19752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57372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5687961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566333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Kyrylo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Vasylenko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039399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415599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@Bellkross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374174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Volodymyr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Boublik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11780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49400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vboublik@gmail.com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3769943"/>
            <a:ext cx="1044000" cy="10404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1846087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A695A15-BC2E-41A9-9DF6-1B8B2237039A}"/>
              </a:ext>
            </a:extLst>
          </p:cNvPr>
          <p:cNvSpPr txBox="1">
            <a:spLocks/>
          </p:cNvSpPr>
          <p:nvPr/>
        </p:nvSpPr>
        <p:spPr>
          <a:xfrm>
            <a:off x="4554665" y="4957695"/>
            <a:ext cx="7637334" cy="1900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Singleton</a:t>
            </a:r>
            <a:endParaRPr lang="ru-RU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0079991" y="1355619"/>
            <a:ext cx="720000" cy="720000"/>
            <a:chOff x="10079991" y="1355619"/>
            <a:chExt cx="720000" cy="720000"/>
          </a:xfrm>
        </p:grpSpPr>
        <p:sp>
          <p:nvSpPr>
            <p:cNvPr id="21" name="Oval 20"/>
            <p:cNvSpPr/>
            <p:nvPr/>
          </p:nvSpPr>
          <p:spPr>
            <a:xfrm>
              <a:off x="10079991" y="1355619"/>
              <a:ext cx="720000" cy="720000"/>
            </a:xfrm>
            <a:prstGeom prst="ellipse">
              <a:avLst/>
            </a:prstGeom>
            <a:solidFill>
              <a:srgbClr val="65FF00"/>
            </a:solidFill>
            <a:ln>
              <a:solidFill>
                <a:srgbClr val="65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38" name="Isosceles Triangle 37">
              <a:hlinkClick r:id="" action="ppaction://hlinkshowjump?jump=nextslide"/>
            </p:cNvPr>
            <p:cNvSpPr/>
            <p:nvPr/>
          </p:nvSpPr>
          <p:spPr>
            <a:xfrm rot="5400000">
              <a:off x="10307661" y="1535619"/>
              <a:ext cx="360000" cy="360000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1781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246529" y="174418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b="1" dirty="0" smtClean="0">
                <a:solidFill>
                  <a:srgbClr val="A7D86D"/>
                </a:solidFill>
                <a:latin typeface="Arial Black" panose="020B0A04020102020204" pitchFamily="34" charset="0"/>
              </a:rPr>
              <a:t>Pattern relationships</a:t>
            </a:r>
            <a:endParaRPr lang="en-US" sz="5400" b="1" dirty="0">
              <a:solidFill>
                <a:srgbClr val="A7D86D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 flipH="1">
            <a:off x="8081681" y="1542987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Abstract factory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8081681" y="2954220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Facade</a:t>
            </a:r>
            <a:endParaRPr lang="ru-RU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 flipH="1">
            <a:off x="8081681" y="4365453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Object pool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809064" y="2985596"/>
            <a:ext cx="3299012" cy="815962"/>
          </a:xfrm>
          <a:prstGeom prst="roundRect">
            <a:avLst/>
          </a:prstGeom>
          <a:solidFill>
            <a:srgbClr val="D8D5EB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Singleton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>
            <a:stCxn id="17" idx="3"/>
            <a:endCxn id="19" idx="1"/>
          </p:cNvCxnSpPr>
          <p:nvPr/>
        </p:nvCxnSpPr>
        <p:spPr>
          <a:xfrm flipH="1">
            <a:off x="4108076" y="3362201"/>
            <a:ext cx="3973605" cy="31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5" idx="3"/>
            <a:endCxn id="19" idx="0"/>
          </p:cNvCxnSpPr>
          <p:nvPr/>
        </p:nvCxnSpPr>
        <p:spPr>
          <a:xfrm rot="10800000" flipV="1">
            <a:off x="2458571" y="1950968"/>
            <a:ext cx="5623111" cy="103462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3"/>
            <a:endCxn id="19" idx="2"/>
          </p:cNvCxnSpPr>
          <p:nvPr/>
        </p:nvCxnSpPr>
        <p:spPr>
          <a:xfrm rot="10800000">
            <a:off x="2458571" y="3801558"/>
            <a:ext cx="5623111" cy="97187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rgbClr val="A7D86D"/>
                </a:solidFill>
              </a:rPr>
              <a:t>23 February 2019</a:t>
            </a:fld>
            <a:endParaRPr lang="ru-RU">
              <a:solidFill>
                <a:srgbClr val="A7D86D"/>
              </a:solidFill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7D86D"/>
                </a:solidFill>
              </a:rPr>
              <a:t>1 out of 30</a:t>
            </a:r>
          </a:p>
        </p:txBody>
      </p:sp>
    </p:spTree>
    <p:extLst>
      <p:ext uri="{BB962C8B-B14F-4D97-AF65-F5344CB8AC3E}">
        <p14:creationId xmlns:p14="http://schemas.microsoft.com/office/powerpoint/2010/main" val="30604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Implementation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rgbClr val="A7D86D"/>
                </a:solidFill>
              </a:rPr>
              <a:t>23 February 2019</a:t>
            </a:fld>
            <a:endParaRPr lang="ru-RU">
              <a:solidFill>
                <a:srgbClr val="A7D86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7D86D"/>
                </a:solidFill>
              </a:rPr>
              <a:t>2 </a:t>
            </a:r>
            <a:r>
              <a:rPr lang="en-US" dirty="0">
                <a:solidFill>
                  <a:srgbClr val="A7D86D"/>
                </a:solidFill>
              </a:rPr>
              <a:t>out of 30</a:t>
            </a:r>
          </a:p>
        </p:txBody>
      </p:sp>
    </p:spTree>
    <p:extLst>
      <p:ext uri="{BB962C8B-B14F-4D97-AF65-F5344CB8AC3E}">
        <p14:creationId xmlns:p14="http://schemas.microsoft.com/office/powerpoint/2010/main" val="127642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34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3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Antipatterns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5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15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5cbc8f2-26ed-44ab-947b-8653b8f3b28c" Revision="1" Stencil="System.MyShapes" StencilVersion="1.0"/>
</Control>
</file>

<file path=customXml/itemProps1.xml><?xml version="1.0" encoding="utf-8"?>
<ds:datastoreItem xmlns:ds="http://schemas.openxmlformats.org/officeDocument/2006/customXml" ds:itemID="{F0E06B35-94CF-4EDA-8754-772D6EB7E4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263</TotalTime>
  <Words>70</Words>
  <Application>Microsoft Office PowerPoint</Application>
  <PresentationFormat>Widescreen</PresentationFormat>
  <Paragraphs>40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Abadi</vt:lpstr>
      <vt:lpstr>Arial</vt:lpstr>
      <vt:lpstr>Arial Black</vt:lpstr>
      <vt:lpstr>Calibri</vt:lpstr>
      <vt:lpstr>Calibri Light</vt:lpstr>
      <vt:lpstr>Office Theme</vt:lpstr>
      <vt:lpstr>Design Patterns</vt:lpstr>
      <vt:lpstr>Pattern relationships</vt:lpstr>
      <vt:lpstr>Typical Implementation</vt:lpstr>
      <vt:lpstr>Advantages</vt:lpstr>
      <vt:lpstr>Disadvantages</vt:lpstr>
      <vt:lpstr>Antipatterns</vt:lpstr>
      <vt:lpstr>Relationships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Кирилл Василенко</dc:creator>
  <cp:lastModifiedBy>Кирилл Василенко</cp:lastModifiedBy>
  <cp:revision>31</cp:revision>
  <dcterms:created xsi:type="dcterms:W3CDTF">2019-02-19T16:55:13Z</dcterms:created>
  <dcterms:modified xsi:type="dcterms:W3CDTF">2019-02-23T13:06:40Z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