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-1168" y="7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4B86-36D2-4655-BE2F-98B661AC85E1}" type="datetimeFigureOut">
              <a:rPr lang="en-US" smtClean="0"/>
              <a:t>5/7/15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0920-A90F-42D2-8C84-958CD7882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640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4B86-36D2-4655-BE2F-98B661AC85E1}" type="datetimeFigureOut">
              <a:rPr lang="en-US" smtClean="0"/>
              <a:t>5/7/15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0920-A90F-42D2-8C84-958CD7882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345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4B86-36D2-4655-BE2F-98B661AC85E1}" type="datetimeFigureOut">
              <a:rPr lang="en-US" smtClean="0"/>
              <a:t>5/7/15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0920-A90F-42D2-8C84-958CD7882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485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4B86-36D2-4655-BE2F-98B661AC85E1}" type="datetimeFigureOut">
              <a:rPr lang="en-US" smtClean="0"/>
              <a:t>5/7/15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0920-A90F-42D2-8C84-958CD7882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479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4B86-36D2-4655-BE2F-98B661AC85E1}" type="datetimeFigureOut">
              <a:rPr lang="en-US" smtClean="0"/>
              <a:t>5/7/15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0920-A90F-42D2-8C84-958CD7882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764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4B86-36D2-4655-BE2F-98B661AC85E1}" type="datetimeFigureOut">
              <a:rPr lang="en-US" smtClean="0"/>
              <a:t>5/7/15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0920-A90F-42D2-8C84-958CD7882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706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4B86-36D2-4655-BE2F-98B661AC85E1}" type="datetimeFigureOut">
              <a:rPr lang="en-US" smtClean="0"/>
              <a:t>5/7/15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0920-A90F-42D2-8C84-958CD7882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30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4B86-36D2-4655-BE2F-98B661AC85E1}" type="datetimeFigureOut">
              <a:rPr lang="en-US" smtClean="0"/>
              <a:t>5/7/15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0920-A90F-42D2-8C84-958CD7882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693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4B86-36D2-4655-BE2F-98B661AC85E1}" type="datetimeFigureOut">
              <a:rPr lang="en-US" smtClean="0"/>
              <a:t>5/7/15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0920-A90F-42D2-8C84-958CD7882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697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4B86-36D2-4655-BE2F-98B661AC85E1}" type="datetimeFigureOut">
              <a:rPr lang="en-US" smtClean="0"/>
              <a:t>5/7/15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0920-A90F-42D2-8C84-958CD7882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464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4B86-36D2-4655-BE2F-98B661AC85E1}" type="datetimeFigureOut">
              <a:rPr lang="en-US" smtClean="0"/>
              <a:t>5/7/15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0920-A90F-42D2-8C84-958CD7882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22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F24B86-36D2-4655-BE2F-98B661AC85E1}" type="datetimeFigureOut">
              <a:rPr lang="en-US" smtClean="0"/>
              <a:t>5/7/15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8F0920-A90F-42D2-8C84-958CD7882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753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6110182"/>
              </p:ext>
            </p:extLst>
          </p:nvPr>
        </p:nvGraphicFramePr>
        <p:xfrm>
          <a:off x="431256" y="140931"/>
          <a:ext cx="7769769" cy="826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3781"/>
                <a:gridCol w="1829713"/>
                <a:gridCol w="2386262"/>
                <a:gridCol w="2100013"/>
              </a:tblGrid>
              <a:tr h="0">
                <a:tc gridSpan="4"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Package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ID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3">
                  <a:txBody>
                    <a:bodyPr/>
                    <a:lstStyle/>
                    <a:p>
                      <a:r>
                        <a:rPr lang="en-US" sz="1100" dirty="0" smtClean="0"/>
                        <a:t>example:package-a7c79e0a-3918-41f0-b7d0-e29df9325aa6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100" b="0" dirty="0" smtClean="0"/>
                        <a:t>STIX</a:t>
                      </a:r>
                      <a:r>
                        <a:rPr lang="en-US" sz="1100" b="0" baseline="0" dirty="0" smtClean="0"/>
                        <a:t> Header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3">
                  <a:txBody>
                    <a:bodyPr/>
                    <a:lstStyle/>
                    <a:p>
                      <a:endParaRPr lang="en-US" sz="11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100" b="0" dirty="0" smtClean="0"/>
                        <a:t>    Information Source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3">
                  <a:txBody>
                    <a:bodyPr/>
                    <a:lstStyle/>
                    <a:p>
                      <a:pPr algn="r"/>
                      <a:endParaRPr lang="en-US" sz="11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100" b="0" dirty="0" smtClean="0"/>
                        <a:t>        Identity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3">
                  <a:txBody>
                    <a:bodyPr/>
                    <a:lstStyle/>
                    <a:p>
                      <a:pPr algn="r"/>
                      <a:r>
                        <a:rPr lang="en-US" sz="1100" b="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IdentityType</a:t>
                      </a:r>
                      <a:endParaRPr lang="en-US" sz="11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100" b="0" dirty="0" smtClean="0"/>
                        <a:t>            Name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3">
                  <a:txBody>
                    <a:bodyPr/>
                    <a:lstStyle/>
                    <a:p>
                      <a:r>
                        <a:rPr lang="en-US" sz="1100" dirty="0" smtClean="0"/>
                        <a:t>Government Sharing Program - GSP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100" b="0" dirty="0" smtClean="0"/>
                        <a:t>Campaigns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3">
                  <a:txBody>
                    <a:bodyPr/>
                    <a:lstStyle/>
                    <a:p>
                      <a:endParaRPr lang="en-US" sz="11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100" b="0" dirty="0" smtClean="0"/>
                        <a:t>    Campaign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100" b="0" dirty="0" smtClean="0"/>
                        <a:t>        id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3">
                  <a:txBody>
                    <a:bodyPr/>
                    <a:lstStyle/>
                    <a:p>
                      <a:r>
                        <a:rPr lang="en-US" sz="1100" dirty="0" smtClean="0"/>
                        <a:t>example:campaign-1855cb8a-d96c-4859-a450-abb1e7c061f2</a:t>
                      </a:r>
                      <a:endParaRPr lang="en-US" sz="11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100" b="0" dirty="0" smtClean="0"/>
                        <a:t>        Title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3">
                  <a:txBody>
                    <a:bodyPr/>
                    <a:lstStyle/>
                    <a:p>
                      <a:r>
                        <a:rPr lang="en-US" sz="1100" dirty="0" smtClean="0"/>
                        <a:t>Campaign</a:t>
                      </a:r>
                      <a:r>
                        <a:rPr lang="en-US" sz="1100" baseline="0" dirty="0" smtClean="0"/>
                        <a:t> against ICS</a:t>
                      </a:r>
                      <a:endParaRPr lang="en-US" sz="11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100" b="0" dirty="0" smtClean="0"/>
                        <a:t>TTPs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3">
                  <a:txBody>
                    <a:bodyPr/>
                    <a:lstStyle/>
                    <a:p>
                      <a:endParaRPr lang="en-US" sz="11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100" b="0" dirty="0" smtClean="0"/>
                        <a:t>    TTP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3">
                  <a:txBody>
                    <a:bodyPr/>
                    <a:lstStyle/>
                    <a:p>
                      <a:endParaRPr lang="en-US" sz="11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100" b="0" dirty="0" smtClean="0"/>
                        <a:t>        id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3">
                  <a:txBody>
                    <a:bodyPr/>
                    <a:lstStyle/>
                    <a:p>
                      <a:r>
                        <a:rPr lang="en-US" sz="1100" dirty="0" smtClean="0"/>
                        <a:t>example:ttp-66647c79-5766-4ca7-ab8a-a579056e3c83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100" b="0" dirty="0" smtClean="0"/>
                        <a:t>        Title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3">
                  <a:txBody>
                    <a:bodyPr/>
                    <a:lstStyle/>
                    <a:p>
                      <a:r>
                        <a:rPr lang="en-US" sz="1100" dirty="0" err="1" smtClean="0"/>
                        <a:t>DrownedRat</a:t>
                      </a:r>
                      <a:endParaRPr lang="en-US" sz="11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Reports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3">
                  <a:txBody>
                    <a:bodyPr/>
                    <a:lstStyle/>
                    <a:p>
                      <a:endParaRPr lang="en-US" sz="11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72454">
                <a:tc>
                  <a:txBody>
                    <a:bodyPr/>
                    <a:lstStyle/>
                    <a:p>
                      <a:r>
                        <a:rPr lang="en-US" sz="1100" b="0" baseline="0" dirty="0" smtClean="0"/>
                        <a:t>    Report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solidFill>
                            <a:schemeClr val="bg1"/>
                          </a:solidFill>
                        </a:rPr>
                        <a:t>Report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ID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100" dirty="0" smtClean="0"/>
                        <a:t>Example:report-</a:t>
                      </a:r>
                      <a:r>
                        <a:rPr lang="en-US" sz="1100" dirty="0" smtClean="0"/>
                        <a:t>ca6e215c-fbb7-4b7a-b678-632562f85e93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STIX Header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baseline="0" dirty="0" smtClean="0"/>
                        <a:t>    Title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sz="11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Report on Adversary Alpha's Campaign against the Industrial Control Sector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baseline="0" dirty="0" smtClean="0"/>
                        <a:t>    Intent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Campaign Characterization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ReportIntentVocab</a:t>
                      </a:r>
                      <a:r>
                        <a:rPr lang="en-US" sz="11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-1.0</a:t>
                      </a:r>
                      <a:endParaRPr lang="en-US" sz="1100" b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dirty="0" smtClean="0"/>
                        <a:t>Campaigns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l"/>
                      <a:endParaRPr lang="en-US" sz="1100" b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en-US" sz="1100" b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baseline="0" dirty="0" smtClean="0"/>
                        <a:t>    Campaign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l"/>
                      <a:endParaRPr lang="en-US" sz="1100" b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en-US" sz="1100" b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dirty="0" smtClean="0"/>
                        <a:t>        </a:t>
                      </a:r>
                      <a:r>
                        <a:rPr lang="en-US" sz="1100" b="0" dirty="0" err="1" smtClean="0"/>
                        <a:t>idref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sz="11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example:campaign-1855cb8a-d96c-4859-a450-abb1e7c061f2</a:t>
                      </a:r>
                      <a:endParaRPr lang="en-US" sz="1100" b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en-US" sz="1100" b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100" b="0" baseline="0" dirty="0" smtClean="0"/>
                        <a:t>    Report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solidFill>
                            <a:schemeClr val="bg1"/>
                          </a:solidFill>
                        </a:rPr>
                        <a:t>Report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ID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100" dirty="0" smtClean="0"/>
                        <a:t>example:report-</a:t>
                      </a:r>
                      <a:r>
                        <a:rPr lang="en-US" sz="1100" dirty="0" smtClean="0"/>
                        <a:t>162faaf6-4fa8-47d8-b128-115b392bbb19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STIX Header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baseline="0" dirty="0" smtClean="0"/>
                        <a:t>    Title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sz="11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Indicators for Malware </a:t>
                      </a:r>
                      <a:r>
                        <a:rPr lang="en-US" sz="1100" b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DrownedRat</a:t>
                      </a:r>
                      <a:endParaRPr lang="en-US" sz="1100" b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dirty="0" smtClean="0"/>
                        <a:t>    Package</a:t>
                      </a:r>
                      <a:r>
                        <a:rPr lang="en-US" sz="1100" b="0" baseline="0" dirty="0" smtClean="0"/>
                        <a:t> Intent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Indicators – Malware Artifacts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ReportIntentVocab</a:t>
                      </a:r>
                      <a:r>
                        <a:rPr lang="en-US" sz="11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-1.0</a:t>
                      </a:r>
                      <a:endParaRPr lang="en-US" sz="1100" b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dirty="0" smtClean="0"/>
                        <a:t>TTPs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l"/>
                      <a:endParaRPr lang="en-US" sz="1100" b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en-US" sz="1100" b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dirty="0" smtClean="0"/>
                        <a:t>    TTP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l"/>
                      <a:endParaRPr lang="en-US" sz="1100" b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en-US" sz="1100" b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dirty="0" smtClean="0"/>
                        <a:t>        </a:t>
                      </a:r>
                      <a:r>
                        <a:rPr lang="en-US" sz="1100" b="0" dirty="0" err="1" smtClean="0"/>
                        <a:t>idref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sz="11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example:ttp-66647c79-5766-4ca7-ab8a-a579056e3c83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en-US" sz="1100" b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76740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5400">
          <a:solidFill>
            <a:srgbClr val="FF0000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765</TotalTime>
  <Words>170</Words>
  <Application>Microsoft Macintosh PowerPoint</Application>
  <PresentationFormat>On-screen Show (4:3)</PresentationFormat>
  <Paragraphs>50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The MITRE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A. Wunder</dc:creator>
  <cp:lastModifiedBy>Wunder , John A.</cp:lastModifiedBy>
  <cp:revision>48</cp:revision>
  <dcterms:created xsi:type="dcterms:W3CDTF">2014-03-09T21:25:51Z</dcterms:created>
  <dcterms:modified xsi:type="dcterms:W3CDTF">2015-05-07T15:09:03Z</dcterms:modified>
</cp:coreProperties>
</file>