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10254"/>
              </p:ext>
            </p:extLst>
          </p:nvPr>
        </p:nvGraphicFramePr>
        <p:xfrm>
          <a:off x="1219200" y="1447800"/>
          <a:ext cx="4373880" cy="217547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44040"/>
                <a:gridCol w="2529840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Behavior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baseline="0" dirty="0" smtClean="0"/>
                        <a:t>    </a:t>
                      </a:r>
                      <a:r>
                        <a:rPr lang="en-US" sz="1200" b="0" baseline="0" dirty="0" err="1" smtClean="0"/>
                        <a:t>Victim_Targeting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</a:t>
                      </a:r>
                      <a:r>
                        <a:rPr lang="en-US" sz="1200" b="0" baseline="0" dirty="0" smtClean="0"/>
                        <a:t>    Identity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xsi</a:t>
                      </a:r>
                      <a:r>
                        <a:rPr lang="en-US" sz="1200" b="1" dirty="0" smtClean="0"/>
                        <a:t>: </a:t>
                      </a:r>
                      <a:r>
                        <a:rPr lang="en-US" sz="1200" b="0" dirty="0" smtClean="0"/>
                        <a:t>CIQIdentity3.0InstanceType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    Specification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                </a:t>
                      </a:r>
                      <a:r>
                        <a:rPr lang="en-US" sz="1200" b="0" dirty="0" err="1" smtClean="0"/>
                        <a:t>OrganisationInfo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IndustryType</a:t>
                      </a:r>
                      <a:r>
                        <a:rPr lang="en-US" sz="1200" b="1" dirty="0" smtClean="0"/>
                        <a:t>: </a:t>
                      </a:r>
                      <a:r>
                        <a:rPr lang="en-US" sz="1200" b="0" dirty="0" smtClean="0"/>
                        <a:t>Electricity, Industrial</a:t>
                      </a:r>
                      <a:r>
                        <a:rPr lang="en-US" sz="1200" b="0" baseline="0" dirty="0" smtClean="0"/>
                        <a:t> Control Systems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8</cp:revision>
  <dcterms:created xsi:type="dcterms:W3CDTF">2014-03-09T21:25:51Z</dcterms:created>
  <dcterms:modified xsi:type="dcterms:W3CDTF">2014-03-10T20:03:55Z</dcterms:modified>
</cp:coreProperties>
</file>