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50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4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0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9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6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4B86-36D2-4655-BE2F-98B661AC85E1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5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987242"/>
              </p:ext>
            </p:extLst>
          </p:nvPr>
        </p:nvGraphicFramePr>
        <p:xfrm>
          <a:off x="2733675" y="2564130"/>
          <a:ext cx="5056497" cy="1889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69485"/>
                <a:gridCol w="1144200"/>
                <a:gridCol w="2242812"/>
              </a:tblGrid>
              <a:tr h="30664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TTP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example:ttp-7d9fe1f7-429d-077e-db51-92c70b8da45a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Victim Targeting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    Identity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CIQIdentity3.0InstanceType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        Specification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</a:rPr>
                        <a:t>Organisation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Info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Industry Type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/>
                        <a:t>Electricity, Industrial</a:t>
                      </a:r>
                      <a:r>
                        <a:rPr lang="en-US" sz="1100" b="0" baseline="0" dirty="0" smtClean="0"/>
                        <a:t> Control Systems</a:t>
                      </a:r>
                      <a:endParaRPr 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67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21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A. Wunder</dc:creator>
  <cp:lastModifiedBy>John A. Wunder</cp:lastModifiedBy>
  <cp:revision>11</cp:revision>
  <dcterms:created xsi:type="dcterms:W3CDTF">2014-03-09T21:25:51Z</dcterms:created>
  <dcterms:modified xsi:type="dcterms:W3CDTF">2014-03-28T16:37:06Z</dcterms:modified>
</cp:coreProperties>
</file>