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564" y="8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0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4B86-36D2-4655-BE2F-98B661AC85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950419"/>
              </p:ext>
            </p:extLst>
          </p:nvPr>
        </p:nvGraphicFramePr>
        <p:xfrm>
          <a:off x="-540293" y="1969751"/>
          <a:ext cx="5798094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718"/>
                <a:gridCol w="1360741"/>
                <a:gridCol w="2401635"/>
              </a:tblGrid>
              <a:tr h="17504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Indicator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example:indicator-e8bbe4fe-eef1-4ca9-9195-a3098de27569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Malicious E-mail Composite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Type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Malicious E-mail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IndicatorTypeVocab-1.1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Composite Indicator Expression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</a:t>
                      </a:r>
                      <a:r>
                        <a:rPr lang="en-US" sz="1100" dirty="0" smtClean="0"/>
                        <a:t>Operator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AND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</a:t>
                      </a:r>
                      <a:r>
                        <a:rPr lang="en-US" sz="1100" b="0" dirty="0" smtClean="0"/>
                        <a:t>Indicator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</a:t>
                      </a:r>
                      <a:r>
                        <a:rPr lang="en-US" sz="1100" b="0" dirty="0" err="1" smtClean="0"/>
                        <a:t>idref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example:indicator-462964e9-b50a-4f83-8907-260a0d3c1d6e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Indicator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</a:t>
                      </a:r>
                      <a:r>
                        <a:rPr lang="en-US" sz="1100" b="0" dirty="0" err="1" smtClean="0"/>
                        <a:t>idref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example:indicator-63d40185-a653-4c70-a10f-8d2db3ca747e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Indicated TTP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TTP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</a:t>
                      </a:r>
                      <a:r>
                        <a:rPr lang="en-US" sz="1100" b="0" dirty="0" err="1" smtClean="0"/>
                        <a:t>idref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example:ttp-c32a6ab5-17b0-4bf4-b85b-a1f4f54d2ecd</a:t>
                      </a:r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Confidence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Value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High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HighMediumLowVocab-1.0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447811"/>
              </p:ext>
            </p:extLst>
          </p:nvPr>
        </p:nvGraphicFramePr>
        <p:xfrm>
          <a:off x="5927182" y="-140989"/>
          <a:ext cx="4674143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218"/>
                <a:gridCol w="847725"/>
                <a:gridCol w="286687"/>
                <a:gridCol w="1694513"/>
              </a:tblGrid>
              <a:tr h="175041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Indicator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100" b="0" dirty="0" smtClean="0"/>
                        <a:t>example:indicator-462964e9-b50a-4f83-8907-260a0d3c1d6e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Malicious E-mail Subject Line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Type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Malicious E-mail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IndicatorTypeVocab-1.1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Observable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</a:t>
                      </a:r>
                      <a:r>
                        <a:rPr lang="en-US" sz="1100" dirty="0" smtClean="0"/>
                        <a:t>Object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</a:t>
                      </a:r>
                      <a:r>
                        <a:rPr lang="en-US" sz="1100" b="0" dirty="0" smtClean="0"/>
                        <a:t>    Properties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EmailMessageObjectType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</a:t>
                      </a:r>
                      <a:r>
                        <a:rPr lang="en-US" sz="1100" b="0" dirty="0" smtClean="0"/>
                        <a:t>    Header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</a:t>
                      </a:r>
                      <a:r>
                        <a:rPr lang="en-US" sz="1100" b="0" baseline="0" dirty="0" smtClean="0"/>
                        <a:t>    Subject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[IMPORTANT]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Please Review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</a:rPr>
                        <a:t> Before</a:t>
                      </a:r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        Condition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Starts With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Attachments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    File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    </a:t>
                      </a:r>
                      <a:r>
                        <a:rPr lang="en-US" sz="1100" b="0" baseline="0" dirty="0" smtClean="0"/>
                        <a:t>    Object Reference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example:object-fe0c45d2-1d5a-4d62-a0f1-8295c60a599d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Indicated TTP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TTP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</a:t>
                      </a:r>
                      <a:r>
                        <a:rPr lang="en-US" sz="1100" b="0" dirty="0" err="1" smtClean="0"/>
                        <a:t>idref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example:ttp-c32a6ab5-17b0-4bf4-b85b-a1f4f54d2ecd</a:t>
                      </a:r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Confidence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Value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Low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HighMediumLowVocab-1.0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070603"/>
              </p:ext>
            </p:extLst>
          </p:nvPr>
        </p:nvGraphicFramePr>
        <p:xfrm>
          <a:off x="5927182" y="5285385"/>
          <a:ext cx="4674145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231"/>
                <a:gridCol w="1125831"/>
                <a:gridCol w="1936083"/>
              </a:tblGrid>
              <a:tr h="17504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Indicator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example:indicator-63d40185-a653-4c70-a10f-8d2db3ca747e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Malicious E-mail Attachment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Type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Malicious E-mail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IndicatorTypeVocab-1.1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Observable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</a:t>
                      </a:r>
                      <a:r>
                        <a:rPr lang="en-US" sz="1100" dirty="0" smtClean="0"/>
                        <a:t>Object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example:object-fe0c45d2-1d5a-4d62-a0f1-8295c60a599d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</a:t>
                      </a:r>
                      <a:r>
                        <a:rPr lang="en-US" sz="1100" b="0" dirty="0" smtClean="0"/>
                        <a:t>    Properties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FileObjectType</a:t>
                      </a:r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</a:t>
                      </a:r>
                      <a:r>
                        <a:rPr lang="en-US" sz="1100" b="0" dirty="0" smtClean="0"/>
                        <a:t>    File Name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Final Report</a:t>
                      </a:r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</a:t>
                      </a:r>
                      <a:r>
                        <a:rPr lang="en-US" sz="1100" b="0" baseline="0" dirty="0" smtClean="0"/>
                        <a:t>    Condition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Starts With</a:t>
                      </a:r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</a:t>
                      </a:r>
                      <a:r>
                        <a:rPr lang="en-US" sz="1100" b="0" baseline="0" dirty="0" smtClean="0"/>
                        <a:t>File Extension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doc.exe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        Condition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/>
                        <a:t>Equals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Indicated TTP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TTP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    </a:t>
                      </a:r>
                      <a:r>
                        <a:rPr lang="en-US" sz="1100" b="0" dirty="0" err="1" smtClean="0"/>
                        <a:t>idref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example:ttp-c32a6ab5-17b0-4bf4-b85b-a1f4f54d2ecd</a:t>
                      </a:r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Confidence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    Value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/>
                        <a:t>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HighMediumLowVocab-1.0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679680"/>
              </p:ext>
            </p:extLst>
          </p:nvPr>
        </p:nvGraphicFramePr>
        <p:xfrm>
          <a:off x="1336132" y="6021705"/>
          <a:ext cx="3959768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600"/>
                <a:gridCol w="3392168"/>
              </a:tblGrid>
              <a:tr h="17504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TTP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example:ttp-c32a6ab5-17b0-4bf4-b85b-a1f4f54d2ecd</a:t>
                      </a:r>
                      <a:endParaRPr 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4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Phishing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5095875" y="4000502"/>
            <a:ext cx="476250" cy="0"/>
          </a:xfrm>
          <a:prstGeom prst="line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72125" y="333375"/>
            <a:ext cx="0" cy="3667127"/>
          </a:xfrm>
          <a:prstGeom prst="line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572125" y="333375"/>
            <a:ext cx="355057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095875" y="4495802"/>
            <a:ext cx="476250" cy="0"/>
          </a:xfrm>
          <a:prstGeom prst="line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572125" y="4495802"/>
            <a:ext cx="0" cy="1257298"/>
          </a:xfrm>
          <a:prstGeom prst="line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572125" y="5753100"/>
            <a:ext cx="447675" cy="0"/>
          </a:xfrm>
          <a:prstGeom prst="line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772025" y="5295902"/>
            <a:ext cx="571500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362575" y="5285385"/>
            <a:ext cx="0" cy="120114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715000" y="4295775"/>
            <a:ext cx="507457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724525" y="4295775"/>
            <a:ext cx="0" cy="1819275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095875" y="6486525"/>
            <a:ext cx="609600" cy="0"/>
          </a:xfrm>
          <a:prstGeom prst="line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724525" y="9467852"/>
            <a:ext cx="476250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715000" y="6115050"/>
            <a:ext cx="9525" cy="3352802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848350" y="3362327"/>
            <a:ext cx="695325" cy="0"/>
          </a:xfrm>
          <a:prstGeom prst="line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5848350" y="3362328"/>
            <a:ext cx="0" cy="3857622"/>
          </a:xfrm>
          <a:prstGeom prst="line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855243" y="7219950"/>
            <a:ext cx="355057" cy="0"/>
          </a:xfrm>
          <a:prstGeom prst="line">
            <a:avLst/>
          </a:prstGeom>
          <a:ln w="2540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67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144</Words>
  <Application>Microsoft Office PowerPoint</Application>
  <PresentationFormat>On-screen Show (4:3)</PresentationFormat>
  <Paragraphs>89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A. Wunder</dc:creator>
  <cp:lastModifiedBy>John A. Wunder</cp:lastModifiedBy>
  <cp:revision>35</cp:revision>
  <dcterms:created xsi:type="dcterms:W3CDTF">2014-03-09T21:25:51Z</dcterms:created>
  <dcterms:modified xsi:type="dcterms:W3CDTF">2014-03-25T20:41:15Z</dcterms:modified>
</cp:coreProperties>
</file>