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46357"/>
              </p:ext>
            </p:extLst>
          </p:nvPr>
        </p:nvGraphicFramePr>
        <p:xfrm>
          <a:off x="107407" y="247631"/>
          <a:ext cx="556020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718"/>
                <a:gridCol w="1786378"/>
                <a:gridCol w="2119110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example:Indicator-33fe3b22-0201-47cf-85d0-97c02164528d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IP Address for known C2 Channel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IP</a:t>
                      </a:r>
                      <a:r>
                        <a:rPr lang="en-US" sz="1100" b="0" baseline="0" dirty="0" smtClean="0"/>
                        <a:t> </a:t>
                      </a:r>
                      <a:r>
                        <a:rPr lang="en-US" sz="1100" b="0" baseline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ipv4-addr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10.0.0.0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example:TTP-bc66360d-a7d1-4d8c-ad1a-ea3a13d62da9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75201"/>
              </p:ext>
            </p:extLst>
          </p:nvPr>
        </p:nvGraphicFramePr>
        <p:xfrm>
          <a:off x="5934075" y="247631"/>
          <a:ext cx="2989415" cy="111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493"/>
                <a:gridCol w="2079922"/>
              </a:tblGrid>
              <a:tr h="3861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4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example:Indicator-33fe3b22-0201-47cf-85d0-97c02164528d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C2 Behavior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076825" y="3562350"/>
            <a:ext cx="70485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781675" y="781050"/>
            <a:ext cx="0" cy="278130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81675" y="781050"/>
            <a:ext cx="22860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24</cp:revision>
  <dcterms:created xsi:type="dcterms:W3CDTF">2014-03-09T21:25:51Z</dcterms:created>
  <dcterms:modified xsi:type="dcterms:W3CDTF">2014-03-20T01:50:36Z</dcterms:modified>
</cp:coreProperties>
</file>