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556370"/>
              </p:ext>
            </p:extLst>
          </p:nvPr>
        </p:nvGraphicFramePr>
        <p:xfrm>
          <a:off x="182717" y="2109340"/>
          <a:ext cx="3873089" cy="3596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3729"/>
                <a:gridCol w="2499360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Incident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example:incident-1b75ee8f-14d6-819a-d729-09ab52c91fdb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Detected files delivered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by malicious attacker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example:observable-8f43e891-7de2-a17a-2853-7979a1178c95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 Observable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example:observable-c45fe831-c851-9e6e-c188-38b49e2aa3b9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 Observable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99103"/>
              </p:ext>
            </p:extLst>
          </p:nvPr>
        </p:nvGraphicFramePr>
        <p:xfrm>
          <a:off x="4452276" y="587830"/>
          <a:ext cx="5056497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4400"/>
                <a:gridCol w="1287901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example:observable-8f43e891-7de2-a17a-2853-7979a1178c95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Properties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File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readme.doc.exe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Size in Bytes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40891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Hash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Simple Hash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e3b0c44298fc1c149afbf4c8996fb92427ae41e4649b934ca495991b7852b855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657600" y="4095518"/>
            <a:ext cx="602425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60025" y="1053740"/>
            <a:ext cx="0" cy="304177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60025" y="1053740"/>
            <a:ext cx="298579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79027"/>
              </p:ext>
            </p:extLst>
          </p:nvPr>
        </p:nvGraphicFramePr>
        <p:xfrm>
          <a:off x="4452276" y="3483430"/>
          <a:ext cx="5056497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4400"/>
                <a:gridCol w="1287901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example:observable-c45fe831-c851-9e6e-c188-38b49e2aa3b9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Properties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File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readme.doc.exe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Size in Bytes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40891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Hash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Simple Hash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d7a8fbb307d7809469ca9abcb0082e4f8d5651e46d3cdb762d02d0bf37c9e592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657600" y="5272479"/>
            <a:ext cx="715946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361105" y="3949341"/>
            <a:ext cx="12441" cy="132313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61105" y="3949340"/>
            <a:ext cx="197499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90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39</cp:revision>
  <dcterms:created xsi:type="dcterms:W3CDTF">2014-03-09T21:25:51Z</dcterms:created>
  <dcterms:modified xsi:type="dcterms:W3CDTF">2014-03-20T03:12:44Z</dcterms:modified>
</cp:coreProperties>
</file>