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2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69459"/>
              </p:ext>
            </p:extLst>
          </p:nvPr>
        </p:nvGraphicFramePr>
        <p:xfrm>
          <a:off x="5943600" y="304800"/>
          <a:ext cx="5056497" cy="2148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69485"/>
                <a:gridCol w="1772816"/>
                <a:gridCol w="1614196"/>
              </a:tblGrid>
              <a:tr h="30664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example:ttp-e610a4f1-9676-eab3-bcc6-b2768d58281a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Poison Ivy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Behavior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Malware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Malware Instance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Name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Poison Ivy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Remote Access Trojan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MalwareTypeVocab-1.0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8607"/>
              </p:ext>
            </p:extLst>
          </p:nvPr>
        </p:nvGraphicFramePr>
        <p:xfrm>
          <a:off x="107407" y="247631"/>
          <a:ext cx="556020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68"/>
                <a:gridCol w="1614928"/>
                <a:gridCol w="2119110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example:indicator-a932fcc6-e032-176c-126f-cb970a5a1ade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File hash for Poison Ivy variant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File Hash </a:t>
                      </a:r>
                      <a:r>
                        <a:rPr lang="en-US" sz="1100" b="0" baseline="0" dirty="0" err="1" smtClean="0"/>
                        <a:t>Watchlist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IndicatorTypeVocab-1.1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dirty="0" smtClean="0"/>
                        <a:t>Hash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</a:t>
                      </a:r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SHA256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HashNameVocab-1.0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Simple Hash 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ef537f25c895bfa782526529a9b63d97aa631564d5d789c2b765448c8635fb6c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Equals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Indicated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example:ttp-e610a4f1-9676-eab3-bcc6-b2768d58281a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143500" y="3990975"/>
            <a:ext cx="638175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781675" y="781053"/>
            <a:ext cx="0" cy="320992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81675" y="781050"/>
            <a:ext cx="228600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64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28</cp:revision>
  <dcterms:created xsi:type="dcterms:W3CDTF">2014-03-09T21:25:51Z</dcterms:created>
  <dcterms:modified xsi:type="dcterms:W3CDTF">2014-03-20T02:27:15Z</dcterms:modified>
</cp:coreProperties>
</file>