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13646"/>
              </p:ext>
            </p:extLst>
          </p:nvPr>
        </p:nvGraphicFramePr>
        <p:xfrm>
          <a:off x="107407" y="247631"/>
          <a:ext cx="714429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813"/>
                <a:gridCol w="1850641"/>
                <a:gridCol w="2722838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example:indicator-340493c6-5bef-41a7-95da-04dde6dc132c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File Reputation for SHA256=e3b0c44298fc1c149afbf4c8996fb92427ae41e4649b934ca495991b7852b855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File Hash </a:t>
                      </a:r>
                      <a:r>
                        <a:rPr lang="en-US" sz="1100" b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Hashes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smtClean="0"/>
                        <a:t>    Hash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dirty="0" smtClean="0"/>
                        <a:t>    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SHA256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</a:t>
                      </a:r>
                      <a:r>
                        <a:rPr lang="en-US" sz="1100" b="0" dirty="0" err="1" smtClean="0"/>
                        <a:t>Simple_Hash_Value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e3b0c44298fc1c149afbf4c8996fb92427ae41e4649b934ca495991b7852b855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75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vocab_name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Percentage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vocab_reference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https://</a:t>
                      </a:r>
                      <a:r>
                        <a:rPr lang="en-US" sz="1100" b="0" dirty="0" err="1" smtClean="0"/>
                        <a:t>en.wikipedia.org</a:t>
                      </a:r>
                      <a:r>
                        <a:rPr lang="en-US" sz="1100" b="0" dirty="0" smtClean="0"/>
                        <a:t>/wiki/Percentage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67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 , John A.</cp:lastModifiedBy>
  <cp:revision>29</cp:revision>
  <dcterms:created xsi:type="dcterms:W3CDTF">2014-03-09T21:25:51Z</dcterms:created>
  <dcterms:modified xsi:type="dcterms:W3CDTF">2015-07-20T19:02:50Z</dcterms:modified>
</cp:coreProperties>
</file>