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420" y="10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4B86-36D2-4655-BE2F-98B661AC85E1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262906"/>
              </p:ext>
            </p:extLst>
          </p:nvPr>
        </p:nvGraphicFramePr>
        <p:xfrm>
          <a:off x="107407" y="2103082"/>
          <a:ext cx="4912268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993"/>
                <a:gridCol w="1852107"/>
                <a:gridCol w="1872168"/>
              </a:tblGrid>
              <a:tr h="17504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Threat Actor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example:threatactor-9a8a0d25-7636-429b-a99e-b2a73cd0f11f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Adversary Bravo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Identity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IdentityType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Name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Adversary Bravo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Observed TTP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TTP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</a:t>
                      </a:r>
                      <a:r>
                        <a:rPr lang="en-US" sz="1100" b="0" dirty="0" err="1" smtClean="0"/>
                        <a:t>idref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example:ttp-8ac90ff3-ecf8-4835-95b8-6aea6a623df5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Relationship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Leverages Attack Pattern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Observed TTP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TTP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</a:t>
                      </a:r>
                      <a:r>
                        <a:rPr lang="en-US" sz="1100" b="0" dirty="0" err="1" smtClean="0"/>
                        <a:t>idref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example:ttp-d1c612bc-146f-4b65-b7b0-9a54a14150a4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Relationship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Leverages Malware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736104"/>
              </p:ext>
            </p:extLst>
          </p:nvPr>
        </p:nvGraphicFramePr>
        <p:xfrm>
          <a:off x="5727564" y="1676381"/>
          <a:ext cx="44264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195"/>
                <a:gridCol w="2858297"/>
              </a:tblGrid>
              <a:tr h="17504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TTP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example:ttp-8ac90ff3-ecf8-4835-95b8-6aea6a623df5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Adversary Bravo Phishing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Behavior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Attack Pattern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CAPEC 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CAPEC-98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Description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Adversary Bravo’s primary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 malware deliver mechanism is through untargeted phishing.</a:t>
                      </a:r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150823"/>
              </p:ext>
            </p:extLst>
          </p:nvPr>
        </p:nvGraphicFramePr>
        <p:xfrm>
          <a:off x="5727564" y="4229100"/>
          <a:ext cx="4813571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31"/>
                <a:gridCol w="1921018"/>
                <a:gridCol w="1554122"/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TTP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example:ttp-d1c612bc-146f-4b65-b7b0-9a54a14150a4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Adversary Bravo PIVY Instance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Behavior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Malware Instance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    Name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Poison Ivy Variant d1c6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    Type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Remote Access Trojan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MalwareTypeVocab-1.0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4486275" y="4295775"/>
            <a:ext cx="1038225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524500" y="2143125"/>
            <a:ext cx="0" cy="215265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524500" y="2143125"/>
            <a:ext cx="285750" cy="0"/>
          </a:xfrm>
          <a:prstGeom prst="line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533900" y="5334000"/>
            <a:ext cx="990600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524500" y="4695825"/>
            <a:ext cx="0" cy="638175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524500" y="4695825"/>
            <a:ext cx="285750" cy="0"/>
          </a:xfrm>
          <a:prstGeom prst="line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67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88</Words>
  <Application>Microsoft Office PowerPoint</Application>
  <PresentationFormat>On-screen Show (4:3)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A. Wunder</dc:creator>
  <cp:lastModifiedBy>John A. Wunder</cp:lastModifiedBy>
  <cp:revision>34</cp:revision>
  <dcterms:created xsi:type="dcterms:W3CDTF">2014-03-09T21:25:51Z</dcterms:created>
  <dcterms:modified xsi:type="dcterms:W3CDTF">2014-03-28T02:45:51Z</dcterms:modified>
</cp:coreProperties>
</file>