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90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77114"/>
              </p:ext>
            </p:extLst>
          </p:nvPr>
        </p:nvGraphicFramePr>
        <p:xfrm>
          <a:off x="411196" y="325457"/>
          <a:ext cx="430305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58"/>
                <a:gridCol w="737748"/>
                <a:gridCol w="242048"/>
                <a:gridCol w="1573305"/>
              </a:tblGrid>
              <a:tr h="17504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example:Indicator-33fe3b22-0201-47cf-85d0-97c02164528d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IP Address for known C2 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IP</a:t>
                      </a:r>
                      <a:r>
                        <a:rPr lang="en-US" sz="1100" b="0" baseline="0" dirty="0" smtClean="0"/>
                        <a:t> </a:t>
                      </a:r>
                      <a:r>
                        <a:rPr lang="en-US" sz="1100" b="0" baseline="0" dirty="0" err="1" smtClean="0"/>
                        <a:t>Watchlist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AddressObjectType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Category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/>
                        <a:t>ipv4-addr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dirty="0" err="1" smtClean="0"/>
                        <a:t>Address_Value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/>
                        <a:t>10.0.0.0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/>
                        <a:t>Equals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68038"/>
              </p:ext>
            </p:extLst>
          </p:nvPr>
        </p:nvGraphicFramePr>
        <p:xfrm>
          <a:off x="4942855" y="508004"/>
          <a:ext cx="2989415" cy="2263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493"/>
                <a:gridCol w="2079922"/>
              </a:tblGrid>
              <a:tr h="3861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Campaign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4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example:campaign-bc66360d-a7d1-4d8c-ad1a-ea3a13d62da9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7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Operation Omega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37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Related Indicator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37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Indicator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37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example:Indicator-33fe3b22-0201-47cf-85d0-97c02164528d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540003" y="864368"/>
            <a:ext cx="241488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781491" y="864368"/>
            <a:ext cx="0" cy="162933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81491" y="2493705"/>
            <a:ext cx="45720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42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Wunder, John A.</cp:lastModifiedBy>
  <cp:revision>27</cp:revision>
  <dcterms:created xsi:type="dcterms:W3CDTF">2014-03-09T21:25:51Z</dcterms:created>
  <dcterms:modified xsi:type="dcterms:W3CDTF">2014-09-09T18:47:27Z</dcterms:modified>
</cp:coreProperties>
</file>