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29259"/>
              </p:ext>
            </p:extLst>
          </p:nvPr>
        </p:nvGraphicFramePr>
        <p:xfrm>
          <a:off x="1219200" y="1447800"/>
          <a:ext cx="2476500" cy="199487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17468"/>
                <a:gridCol w="1259032"/>
              </a:tblGrid>
              <a:tr h="2765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id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Type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Address Object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Address Object</a:t>
                      </a:r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Address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10.0.0.0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Indicated_TTP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</a:t>
                      </a:r>
                      <a:r>
                        <a:rPr lang="en-US" sz="1200" b="0" dirty="0" err="1" smtClean="0"/>
                        <a:t>idref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822"/>
              </p:ext>
            </p:extLst>
          </p:nvPr>
        </p:nvGraphicFramePr>
        <p:xfrm>
          <a:off x="4145280" y="1447800"/>
          <a:ext cx="2476500" cy="88847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17468"/>
                <a:gridCol w="1259032"/>
              </a:tblGrid>
              <a:tr h="2765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id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Title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C2 Traffic</a:t>
                      </a:r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1756229" y="1935480"/>
            <a:ext cx="2457631" cy="1386840"/>
          </a:xfrm>
          <a:prstGeom prst="bentConnector3">
            <a:avLst>
              <a:gd name="adj1" fmla="val 8472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6</cp:revision>
  <dcterms:created xsi:type="dcterms:W3CDTF">2014-03-09T21:25:51Z</dcterms:created>
  <dcterms:modified xsi:type="dcterms:W3CDTF">2014-03-10T15:27:02Z</dcterms:modified>
</cp:coreProperties>
</file>