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45642"/>
              </p:ext>
            </p:extLst>
          </p:nvPr>
        </p:nvGraphicFramePr>
        <p:xfrm>
          <a:off x="107407" y="247631"/>
          <a:ext cx="5560206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718"/>
                <a:gridCol w="178637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2e20c5b2-56fa-46cd-9662-8f199c69d2c9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Domain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TTP-4f5db5e2-7ed2-4bfd-9df8-fa8253fcb2fe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</a:t>
                      </a:r>
                      <a:r>
                        <a:rPr lang="en-US" sz="1100" b="0" dirty="0" smtClean="0"/>
                        <a:t>-bc66360d-a7d1-4d8c-ad1a-ea3a13d62da9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Suggested</a:t>
                      </a:r>
                      <a:r>
                        <a:rPr lang="en-US" sz="1100" b="0" baseline="0" dirty="0" smtClean="0"/>
                        <a:t> COAs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Suggested COA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Course Of</a:t>
                      </a:r>
                      <a:r>
                        <a:rPr lang="en-US" sz="1100" b="0" baseline="0" dirty="0" smtClean="0"/>
                        <a:t> Action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example:COA-2493dce9-1b2b-4396-9660-cfc19b8a6b38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44491"/>
              </p:ext>
            </p:extLst>
          </p:nvPr>
        </p:nvGraphicFramePr>
        <p:xfrm>
          <a:off x="5934075" y="225442"/>
          <a:ext cx="2989415" cy="111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93"/>
                <a:gridCol w="2079922"/>
              </a:tblGrid>
              <a:tr h="3861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TTP-4f5db5e2-7ed2-4bfd-9df8-fa8253fcb2fe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Drive-by Download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38815"/>
              </p:ext>
            </p:extLst>
          </p:nvPr>
        </p:nvGraphicFramePr>
        <p:xfrm>
          <a:off x="561736" y="3956050"/>
          <a:ext cx="5448539" cy="260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51"/>
                <a:gridCol w="1895444"/>
                <a:gridCol w="1895444"/>
              </a:tblGrid>
              <a:tr h="20828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TTP-4f5db5e2-7ed2-4bfd-9df8-fa8253fcb2fe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xample:Object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-12c760ba-cd2c-4f5d-a37d-18212eac7928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DomainNameObjectType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malicious1.example.com##comma##malicious2.example.com##comma##malicious3.example.com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Apply_Condition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00471"/>
              </p:ext>
            </p:extLst>
          </p:nvPr>
        </p:nvGraphicFramePr>
        <p:xfrm>
          <a:off x="6010275" y="1990742"/>
          <a:ext cx="2989415" cy="1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93"/>
                <a:gridCol w="2079922"/>
              </a:tblGrid>
              <a:tr h="3861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COA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example:COA-2493dce9-1b2b-4396-9660-cfc19b8a6b38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Downloads from Malicious Domain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endCxn id="4" idx="1"/>
          </p:cNvCxnSpPr>
          <p:nvPr/>
        </p:nvCxnSpPr>
        <p:spPr>
          <a:xfrm rot="5400000" flipH="1" flipV="1">
            <a:off x="4767262" y="1119188"/>
            <a:ext cx="1504951" cy="828676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1" idx="1"/>
          </p:cNvCxnSpPr>
          <p:nvPr/>
        </p:nvCxnSpPr>
        <p:spPr>
          <a:xfrm flipV="1">
            <a:off x="5105399" y="2610525"/>
            <a:ext cx="904876" cy="716875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-158750" y="2355850"/>
            <a:ext cx="2870200" cy="1155700"/>
          </a:xfrm>
          <a:prstGeom prst="bentConnector3">
            <a:avLst>
              <a:gd name="adj1" fmla="val 7168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167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29</cp:revision>
  <dcterms:created xsi:type="dcterms:W3CDTF">2014-03-09T21:25:51Z</dcterms:created>
  <dcterms:modified xsi:type="dcterms:W3CDTF">2014-09-03T17:15:17Z</dcterms:modified>
</cp:coreProperties>
</file>