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88" y="-1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9/3/14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0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9/3/14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9/3/14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9/3/14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9/3/14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9/3/14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4B86-36D2-4655-BE2F-98B661AC85E1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095519"/>
              </p:ext>
            </p:extLst>
          </p:nvPr>
        </p:nvGraphicFramePr>
        <p:xfrm>
          <a:off x="406400" y="247631"/>
          <a:ext cx="6807199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823"/>
                <a:gridCol w="2187011"/>
                <a:gridCol w="2594365"/>
              </a:tblGrid>
              <a:tr h="17504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Indicator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example:Indicator-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2e20c5b2-56fa-46cd-9662-8f199c69d2c9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Type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baseline="0" dirty="0" smtClean="0"/>
                        <a:t>Domain </a:t>
                      </a:r>
                      <a:r>
                        <a:rPr lang="en-US" sz="1100" b="0" baseline="0" dirty="0" err="1" smtClean="0"/>
                        <a:t>Watchlist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IndicatorTypeVocab-1.1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Observable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example: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TTP-4f5db5e2-7ed2-4bfd-9df8-fa8253fcb2fe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Object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example:Object-12c760ba-cd2c-4f5d-a37d-18212eac7928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Properties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DomainNameObjectType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</a:t>
                      </a:r>
                      <a:r>
                        <a:rPr lang="en-US" sz="1100" b="0" dirty="0" smtClean="0"/>
                        <a:t>Value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malicious1.example.com##comma##malicious2.example.com##comma##malicious3.example.com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    Condition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Equals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    </a:t>
                      </a:r>
                      <a:r>
                        <a:rPr lang="en-US" sz="1100" b="0" dirty="0" err="1" smtClean="0"/>
                        <a:t>Apply_Condition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ANY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Indicated TTP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TTP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</a:t>
                      </a:r>
                      <a:r>
                        <a:rPr lang="en-US" sz="1100" b="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example:TTP-bc66360d-a7d1-4d8c-ad1a-ea3a13d62da9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Drive-by Download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Suggested</a:t>
                      </a:r>
                      <a:r>
                        <a:rPr lang="en-US" sz="1100" b="0" baseline="0" dirty="0" smtClean="0"/>
                        <a:t> COAs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Suggested COA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Course Of</a:t>
                      </a:r>
                      <a:r>
                        <a:rPr lang="en-US" sz="1100" b="0" baseline="0" dirty="0" smtClean="0"/>
                        <a:t> Action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</a:t>
                      </a:r>
                      <a:r>
                        <a:rPr lang="en-US" sz="1100" b="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example:COA-2493dce9-1b2b-4396-9660-cfc19b8a6b38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Block Downloads from Malicious Domain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67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130</Words>
  <Application>Microsoft Macintosh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A. Wunder</dc:creator>
  <cp:lastModifiedBy>Barnum, Sean D.</cp:lastModifiedBy>
  <cp:revision>27</cp:revision>
  <dcterms:created xsi:type="dcterms:W3CDTF">2014-03-09T21:25:51Z</dcterms:created>
  <dcterms:modified xsi:type="dcterms:W3CDTF">2014-09-03T17:19:02Z</dcterms:modified>
</cp:coreProperties>
</file>