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0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31002"/>
              </p:ext>
            </p:extLst>
          </p:nvPr>
        </p:nvGraphicFramePr>
        <p:xfrm>
          <a:off x="406400" y="247631"/>
          <a:ext cx="6807199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823"/>
                <a:gridCol w="2187011"/>
                <a:gridCol w="2594365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example:Indicator</a:t>
                      </a:r>
                      <a:r>
                        <a:rPr lang="en-US" sz="1100" dirty="0" smtClean="0"/>
                        <a:t>-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aedba5fa-1a30-4c59-9264-a930b99536f9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Domain </a:t>
                      </a:r>
                      <a:r>
                        <a:rPr lang="en-US" sz="1100" b="0" baseline="0" dirty="0" err="1" smtClean="0"/>
                        <a:t>Watchlist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IndicatorTypeVocab-1.1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Example: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Indicator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da-DK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82de1cdf-7cf0-4f9a-9b98-5c40235a70a5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example:Object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-f8fb1238-ec28-4ddd-9f37-35b31d718db7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DomainNameObjectType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yolohipster.com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Indicated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err="1" smtClean="0"/>
                        <a:t>example:TTP</a:t>
                      </a:r>
                      <a:r>
                        <a:rPr lang="en-US" sz="1100" b="0" dirty="0" smtClean="0"/>
                        <a:t>-</a:t>
                      </a:r>
                      <a:r>
                        <a:rPr lang="nl-NL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2b6bf957-bc5b-4aa1-a604-691baeb63e3d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err="1" smtClean="0"/>
                        <a:t>Teufelhund</a:t>
                      </a:r>
                      <a:r>
                        <a:rPr lang="en-US" sz="1100" dirty="0" smtClean="0"/>
                        <a:t> malware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Suggested</a:t>
                      </a:r>
                      <a:r>
                        <a:rPr lang="en-US" sz="1100" b="0" baseline="0" dirty="0" smtClean="0"/>
                        <a:t> COAs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Suggested COA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Course Of</a:t>
                      </a:r>
                      <a:r>
                        <a:rPr lang="en-US" sz="1100" b="0" baseline="0" dirty="0" smtClean="0"/>
                        <a:t> Action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requests for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yolohipster.com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quarantine.acme.com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95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Barnum, Sean D.</cp:lastModifiedBy>
  <cp:revision>28</cp:revision>
  <dcterms:created xsi:type="dcterms:W3CDTF">2014-03-09T21:25:51Z</dcterms:created>
  <dcterms:modified xsi:type="dcterms:W3CDTF">2014-09-17T06:17:50Z</dcterms:modified>
</cp:coreProperties>
</file>