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58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106552"/>
              </p:ext>
            </p:extLst>
          </p:nvPr>
        </p:nvGraphicFramePr>
        <p:xfrm>
          <a:off x="831307" y="723881"/>
          <a:ext cx="6283868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6218"/>
                <a:gridCol w="1662737"/>
                <a:gridCol w="2394913"/>
              </a:tblGrid>
              <a:tr h="17504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Threat Actor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example:threatactor-d98aaf55-ce5b-4c2e-aa05-2e57a07e45cf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Disco Team Threat Actor</a:t>
                      </a:r>
                      <a:r>
                        <a:rPr lang="en-US" sz="1100" baseline="0" dirty="0" smtClean="0"/>
                        <a:t> Group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Identity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STIXCIQIdentity3.0Type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</a:t>
                      </a:r>
                      <a:r>
                        <a:rPr lang="en-US" sz="1100" dirty="0" smtClean="0"/>
                        <a:t>Specification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</a:t>
                      </a:r>
                      <a:r>
                        <a:rPr lang="en-US" sz="1100" b="0" dirty="0" err="1" smtClean="0"/>
                        <a:t>PartyName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(None)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</a:t>
                      </a:r>
                      <a:r>
                        <a:rPr lang="en-US" sz="1100" b="0" dirty="0" err="1" smtClean="0"/>
                        <a:t>OrganisationName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    </a:t>
                      </a:r>
                      <a:r>
                        <a:rPr lang="en-US" sz="1100" b="0" dirty="0" err="1" smtClean="0"/>
                        <a:t>NameElement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Disco Team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</a:t>
                      </a:r>
                      <a:r>
                        <a:rPr lang="en-US" sz="1100" b="0" dirty="0" err="1" smtClean="0"/>
                        <a:t>OrganisationName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</a:t>
                      </a:r>
                      <a:r>
                        <a:rPr lang="en-US" sz="1100" b="0" baseline="0" dirty="0" smtClean="0"/>
                        <a:t>    </a:t>
                      </a:r>
                      <a:r>
                        <a:rPr lang="en-US" sz="1100" b="0" dirty="0" err="1" smtClean="0"/>
                        <a:t>NameElement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 smtClean="0"/>
                        <a:t>Equipo</a:t>
                      </a:r>
                      <a:r>
                        <a:rPr lang="en-US" sz="1100" b="0" dirty="0" smtClean="0"/>
                        <a:t> del </a:t>
                      </a:r>
                      <a:r>
                        <a:rPr lang="en-US" sz="1100" b="0" dirty="0" err="1" smtClean="0"/>
                        <a:t>Discoteca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</a:t>
                      </a:r>
                      <a:r>
                        <a:rPr lang="en-US" sz="1100" b="0" baseline="0" dirty="0" smtClean="0"/>
                        <a:t>        Type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 smtClean="0"/>
                        <a:t>KnownAs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Language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Spanish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Address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Country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</a:t>
                      </a:r>
                      <a:r>
                        <a:rPr lang="en-US" sz="1100" b="0" dirty="0" err="1" smtClean="0"/>
                        <a:t>NameElement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United States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</a:t>
                      </a:r>
                      <a:r>
                        <a:rPr lang="en-US" sz="1100" b="0" dirty="0" err="1" smtClean="0"/>
                        <a:t>AdministrativeArea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</a:t>
                      </a:r>
                      <a:r>
                        <a:rPr lang="en-US" sz="1100" b="0" baseline="0" dirty="0" smtClean="0"/>
                        <a:t>    </a:t>
                      </a:r>
                      <a:r>
                        <a:rPr lang="en-US" sz="1100" b="0" baseline="0" dirty="0" err="1" smtClean="0"/>
                        <a:t>NameElement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California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51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John A. Wunder</cp:lastModifiedBy>
  <cp:revision>32</cp:revision>
  <dcterms:created xsi:type="dcterms:W3CDTF">2014-03-09T21:25:51Z</dcterms:created>
  <dcterms:modified xsi:type="dcterms:W3CDTF">2014-03-24T20:33:18Z</dcterms:modified>
</cp:coreProperties>
</file>