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6672"/>
              </p:ext>
            </p:extLst>
          </p:nvPr>
        </p:nvGraphicFramePr>
        <p:xfrm>
          <a:off x="107407" y="2103082"/>
          <a:ext cx="491226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3"/>
                <a:gridCol w="1852107"/>
                <a:gridCol w="1872168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Threat Actor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example:threatactor-9a8a0d25-7636-429b-a99e-b2a73cd0f11f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Adversary Bravo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Adversary Bravo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Leveraged TTPs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Attack Pattern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Malware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36104"/>
              </p:ext>
            </p:extLst>
          </p:nvPr>
        </p:nvGraphicFramePr>
        <p:xfrm>
          <a:off x="5727564" y="1676381"/>
          <a:ext cx="44264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2858297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Adversary Bravo Phishing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Attack Pattern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CAPEC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CAPEC-98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Adversary Bravo’s primary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malware deliver mechanism is through untargeted phishing.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50823"/>
              </p:ext>
            </p:extLst>
          </p:nvPr>
        </p:nvGraphicFramePr>
        <p:xfrm>
          <a:off x="5727564" y="4229100"/>
          <a:ext cx="481357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31"/>
                <a:gridCol w="1921018"/>
                <a:gridCol w="155412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Adversary Bravo PIVY Instance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Malware Instance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Ivy Variant d1c6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486275" y="4295775"/>
            <a:ext cx="10382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2143125"/>
            <a:ext cx="0" cy="215265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24500" y="21431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52950" y="5076825"/>
            <a:ext cx="97155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24500" y="4695825"/>
            <a:ext cx="0" cy="3810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24500" y="46958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86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33</cp:revision>
  <dcterms:created xsi:type="dcterms:W3CDTF">2014-03-09T21:25:51Z</dcterms:created>
  <dcterms:modified xsi:type="dcterms:W3CDTF">2014-03-25T15:33:55Z</dcterms:modified>
</cp:coreProperties>
</file>