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72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0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4B86-36D2-4655-BE2F-98B661AC85E1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202638"/>
              </p:ext>
            </p:extLst>
          </p:nvPr>
        </p:nvGraphicFramePr>
        <p:xfrm>
          <a:off x="1219200" y="1447800"/>
          <a:ext cx="4373880" cy="1898876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844040"/>
                <a:gridCol w="2529840"/>
              </a:tblGrid>
              <a:tr h="27659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TTP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id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200" b="0" baseline="0" dirty="0" err="1" smtClean="0"/>
                        <a:t>Victim_Targeting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200" b="0" baseline="0" dirty="0" smtClean="0"/>
                        <a:t>    </a:t>
                      </a:r>
                      <a:r>
                        <a:rPr lang="en-US" sz="1200" b="0" baseline="0" dirty="0" smtClean="0"/>
                        <a:t>Identity</a:t>
                      </a:r>
                      <a:endParaRPr lang="en-US" sz="12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xsi</a:t>
                      </a:r>
                      <a:r>
                        <a:rPr lang="en-US" sz="1200" b="1" dirty="0" smtClean="0"/>
                        <a:t>: </a:t>
                      </a:r>
                      <a:r>
                        <a:rPr lang="en-US" sz="1200" b="0" dirty="0" smtClean="0"/>
                        <a:t>CIQIdentity3.0InstanceType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        </a:t>
                      </a:r>
                      <a:r>
                        <a:rPr lang="en-US" sz="1200" b="0" dirty="0" smtClean="0"/>
                        <a:t>Specification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            </a:t>
                      </a:r>
                      <a:r>
                        <a:rPr lang="en-US" sz="1200" b="0" dirty="0" err="1" smtClean="0"/>
                        <a:t>OrganisationInfo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IndustryType</a:t>
                      </a:r>
                      <a:r>
                        <a:rPr lang="en-US" sz="1200" b="1" dirty="0" smtClean="0"/>
                        <a:t>: </a:t>
                      </a:r>
                      <a:r>
                        <a:rPr lang="en-US" sz="1200" b="0" dirty="0" smtClean="0"/>
                        <a:t>Electricity, Industrial</a:t>
                      </a:r>
                      <a:r>
                        <a:rPr lang="en-US" sz="1200" b="0" baseline="0" dirty="0" smtClean="0"/>
                        <a:t> Control Systems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67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A. Wunder</dc:creator>
  <cp:lastModifiedBy>John A. Wunder</cp:lastModifiedBy>
  <cp:revision>10</cp:revision>
  <dcterms:created xsi:type="dcterms:W3CDTF">2014-03-09T21:25:51Z</dcterms:created>
  <dcterms:modified xsi:type="dcterms:W3CDTF">2014-03-28T15:23:41Z</dcterms:modified>
</cp:coreProperties>
</file>