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72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01034"/>
              </p:ext>
            </p:extLst>
          </p:nvPr>
        </p:nvGraphicFramePr>
        <p:xfrm>
          <a:off x="91440" y="1327446"/>
          <a:ext cx="2476500" cy="199487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17468"/>
                <a:gridCol w="1259032"/>
              </a:tblGrid>
              <a:tr h="2765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Campaign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id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Title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Operation Alpha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Related_TTP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TTP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    </a:t>
                      </a:r>
                      <a:r>
                        <a:rPr lang="en-US" sz="1200" b="0" dirty="0" err="1" smtClean="0"/>
                        <a:t>idref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Relationship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Targets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70622"/>
              </p:ext>
            </p:extLst>
          </p:nvPr>
        </p:nvGraphicFramePr>
        <p:xfrm>
          <a:off x="3048000" y="1327446"/>
          <a:ext cx="4594860" cy="2079477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699260"/>
                <a:gridCol w="2895600"/>
              </a:tblGrid>
              <a:tr h="2765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id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Title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Victim</a:t>
                      </a:r>
                      <a:r>
                        <a:rPr lang="en-US" sz="1200" b="0" baseline="0" dirty="0" smtClean="0"/>
                        <a:t> Targeting for Operation Alpha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Victim_Targeting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</a:t>
                      </a:r>
                      <a:r>
                        <a:rPr lang="en-US" sz="1200" b="0" dirty="0" err="1" smtClean="0"/>
                        <a:t>Targeted_Information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 err="1" smtClean="0"/>
                        <a:t>xsi:type</a:t>
                      </a:r>
                      <a:r>
                        <a:rPr lang="en-US" sz="1200" b="1" baseline="0" dirty="0" smtClean="0"/>
                        <a:t> = </a:t>
                      </a:r>
                      <a:r>
                        <a:rPr lang="en-US" sz="1200" b="0" baseline="0" dirty="0" smtClean="0"/>
                        <a:t>InformationTypeVocab-1.0</a:t>
                      </a:r>
                    </a:p>
                    <a:p>
                      <a:r>
                        <a:rPr lang="en-US" sz="1200" b="1" baseline="0" dirty="0" smtClean="0"/>
                        <a:t>value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1" baseline="0" dirty="0" smtClean="0"/>
                        <a:t>= </a:t>
                      </a:r>
                      <a:r>
                        <a:rPr lang="en-US" sz="1200" b="0" baseline="0" dirty="0" smtClean="0"/>
                        <a:t>Information Assets – Customer PII</a:t>
                      </a:r>
                      <a:endParaRPr lang="en-US" sz="1200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</a:t>
                      </a:r>
                      <a:r>
                        <a:rPr lang="en-US" sz="1200" b="0" dirty="0" err="1" smtClean="0"/>
                        <a:t>Targeted_Information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err="1" smtClean="0"/>
                        <a:t>xsi:type</a:t>
                      </a:r>
                      <a:r>
                        <a:rPr lang="en-US" sz="1200" b="1" baseline="0" dirty="0" smtClean="0"/>
                        <a:t> = </a:t>
                      </a:r>
                      <a:r>
                        <a:rPr lang="en-US" sz="1200" b="0" baseline="0" dirty="0" smtClean="0"/>
                        <a:t>InformationTypeVocab-1.0</a:t>
                      </a:r>
                      <a:endParaRPr lang="en-US" sz="12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/>
                        <a:t>value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1" baseline="0" dirty="0" smtClean="0"/>
                        <a:t>= </a:t>
                      </a:r>
                      <a:r>
                        <a:rPr lang="en-US" sz="1200" b="0" baseline="0" dirty="0" smtClean="0"/>
                        <a:t>Information Assets – Financial Data</a:t>
                      </a:r>
                      <a:endParaRPr lang="en-US" sz="1200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830580" y="1821180"/>
            <a:ext cx="2286000" cy="1097280"/>
          </a:xfrm>
          <a:prstGeom prst="bentConnector3">
            <a:avLst>
              <a:gd name="adj1" fmla="val 86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10</cp:revision>
  <dcterms:created xsi:type="dcterms:W3CDTF">2014-03-09T21:25:51Z</dcterms:created>
  <dcterms:modified xsi:type="dcterms:W3CDTF">2014-03-17T16:15:43Z</dcterms:modified>
</cp:coreProperties>
</file>